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15" r:id="rId4"/>
  </p:sldMasterIdLst>
  <p:notesMasterIdLst>
    <p:notesMasterId r:id="rId42"/>
  </p:notesMasterIdLst>
  <p:sldIdLst>
    <p:sldId id="1763" r:id="rId5"/>
    <p:sldId id="453" r:id="rId6"/>
    <p:sldId id="468" r:id="rId7"/>
    <p:sldId id="469" r:id="rId8"/>
    <p:sldId id="2145706764" r:id="rId9"/>
    <p:sldId id="470" r:id="rId10"/>
    <p:sldId id="472" r:id="rId11"/>
    <p:sldId id="2145706778" r:id="rId12"/>
    <p:sldId id="474" r:id="rId13"/>
    <p:sldId id="471" r:id="rId14"/>
    <p:sldId id="477" r:id="rId15"/>
    <p:sldId id="2145706777" r:id="rId16"/>
    <p:sldId id="305" r:id="rId17"/>
    <p:sldId id="2145706765" r:id="rId18"/>
    <p:sldId id="476" r:id="rId19"/>
    <p:sldId id="2145706779" r:id="rId20"/>
    <p:sldId id="2145706780" r:id="rId21"/>
    <p:sldId id="2145706781" r:id="rId22"/>
    <p:sldId id="2145706782" r:id="rId23"/>
    <p:sldId id="2145706783" r:id="rId24"/>
    <p:sldId id="2145706784" r:id="rId25"/>
    <p:sldId id="2145706785" r:id="rId26"/>
    <p:sldId id="2145706766" r:id="rId27"/>
    <p:sldId id="478" r:id="rId28"/>
    <p:sldId id="814" r:id="rId29"/>
    <p:sldId id="2145706768" r:id="rId30"/>
    <p:sldId id="2145706786" r:id="rId31"/>
    <p:sldId id="2145706787" r:id="rId32"/>
    <p:sldId id="1545" r:id="rId33"/>
    <p:sldId id="2145706771" r:id="rId34"/>
    <p:sldId id="1723" r:id="rId35"/>
    <p:sldId id="1724" r:id="rId36"/>
    <p:sldId id="2145706772" r:id="rId37"/>
    <p:sldId id="2145706773" r:id="rId38"/>
    <p:sldId id="2145706774" r:id="rId39"/>
    <p:sldId id="2145706775" r:id="rId40"/>
    <p:sldId id="2145706767" r:id="rId41"/>
  </p:sldIdLst>
  <p:sldSz cx="24384000" cy="13716000"/>
  <p:notesSz cx="6858000" cy="9144000"/>
  <p:embeddedFontLst>
    <p:embeddedFont>
      <p:font typeface="DengXian" panose="02010600030101010101" pitchFamily="2" charset="-122"/>
      <p:regular r:id="rId43"/>
      <p:bold r:id="rId44"/>
    </p:embeddedFont>
    <p:embeddedFont>
      <p:font typeface="Poppins" panose="00000500000000000000" pitchFamily="2" charset="0"/>
      <p:regular r:id="rId45"/>
      <p:bold r:id="rId46"/>
      <p:italic r:id="rId47"/>
      <p:boldItalic r:id="rId48"/>
    </p:embeddedFont>
    <p:embeddedFont>
      <p:font typeface="Poppins Black" panose="00000A00000000000000" pitchFamily="2" charset="0"/>
      <p:bold r:id="rId49"/>
      <p:italic r:id="rId50"/>
      <p:boldItalic r:id="rId51"/>
    </p:embeddedFont>
    <p:embeddedFont>
      <p:font typeface="Poppins Bold" panose="00000800000000000000" charset="0"/>
      <p:bold r:id="rId52"/>
    </p:embeddedFont>
    <p:embeddedFont>
      <p:font typeface="Poppins Light" panose="00000400000000000000" pitchFamily="2" charset="0"/>
      <p:regular r:id="rId53"/>
    </p:embeddedFont>
    <p:embeddedFont>
      <p:font typeface="Roboto" panose="02000000000000000000" pitchFamily="2" charset="0"/>
      <p:regular r:id="rId54"/>
      <p:bold r:id="rId55"/>
      <p:italic r:id="rId56"/>
      <p:boldItalic r:id="rId57"/>
    </p:embeddedFont>
    <p:embeddedFont>
      <p:font typeface="Roboto Light" panose="02000000000000000000" pitchFamily="2" charset="0"/>
      <p:regular r:id="rId58"/>
      <p:italic r:id="rId59"/>
    </p:embeddedFont>
    <p:embeddedFont>
      <p:font typeface="Roboto Light (Body)" panose="020B0604020202020204" charset="0"/>
      <p:regular r:id="rId60"/>
      <p:bold r:id="rId61"/>
      <p:italic r:id="rId62"/>
      <p:boldItalic r:id="rId63"/>
    </p:embeddedFont>
    <p:embeddedFont>
      <p:font typeface="Roboto Medium" panose="02000000000000000000" pitchFamily="2" charset="0"/>
      <p:regular r:id="rId64"/>
      <p:italic r:id="rId65"/>
    </p:embeddedFont>
    <p:embeddedFont>
      <p:font typeface="Verdana" panose="020B0604030504040204" pitchFamily="34" charset="0"/>
      <p:regular r:id="rId66"/>
      <p:bold r:id="rId67"/>
      <p:italic r:id="rId68"/>
      <p:boldItalic r:id="rId6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B9DE848-7397-4D15-B7D9-F70F4378F298}">
          <p14:sldIdLst>
            <p14:sldId id="1763"/>
            <p14:sldId id="453"/>
            <p14:sldId id="468"/>
            <p14:sldId id="469"/>
            <p14:sldId id="2145706764"/>
            <p14:sldId id="470"/>
            <p14:sldId id="472"/>
            <p14:sldId id="2145706778"/>
            <p14:sldId id="474"/>
            <p14:sldId id="471"/>
            <p14:sldId id="477"/>
            <p14:sldId id="2145706777"/>
            <p14:sldId id="305"/>
            <p14:sldId id="2145706765"/>
            <p14:sldId id="476"/>
            <p14:sldId id="2145706779"/>
            <p14:sldId id="2145706780"/>
            <p14:sldId id="2145706781"/>
            <p14:sldId id="2145706782"/>
            <p14:sldId id="2145706783"/>
            <p14:sldId id="2145706784"/>
            <p14:sldId id="2145706785"/>
            <p14:sldId id="2145706766"/>
            <p14:sldId id="478"/>
            <p14:sldId id="814"/>
            <p14:sldId id="2145706768"/>
            <p14:sldId id="2145706786"/>
            <p14:sldId id="2145706787"/>
            <p14:sldId id="1545"/>
            <p14:sldId id="2145706771"/>
            <p14:sldId id="1723"/>
            <p14:sldId id="1724"/>
            <p14:sldId id="2145706772"/>
            <p14:sldId id="2145706773"/>
            <p14:sldId id="2145706774"/>
            <p14:sldId id="2145706775"/>
            <p14:sldId id="2145706767"/>
          </p14:sldIdLst>
        </p14:section>
        <p14:section name="Annex" id="{B62C6F63-0650-465F-839C-41721DF224B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FE29201-B6F5-5C4C-1906-F54C5144BAB9}" name="Erica Wang" initials="EW" userId="S::ewang@psi.org::7ae90e5f-ef07-4b36-87bc-7ce736b8208f" providerId="AD"/>
  <p188:author id="{5066701A-0F10-11BD-BA51-868FC20058FC}" name="liaflorey@gmail.com" initials="li" userId="S::urn:spo:guest#liaflorey@gmail.com::" providerId="AD"/>
  <p188:author id="{57260B4D-6EB1-7F9D-D994-1DE26A25712C}" name="sarah.m.burnett@gmail.com" initials="sa" userId="S::urn:spo:guest#sarah.m.burnett@gmail.com::" providerId="AD"/>
  <p188:author id="{4A5E067D-390E-7F69-5D20-FE6C914F7181}" name="Paul Bouanchaud" initials="PB" userId="S::pbouanchaud@psi.org::d4768f94-311d-4b1d-9a43-dd665c2b4a22" providerId="AD"/>
  <p188:author id="{EC1F42CC-9CD8-AD1D-5788-850E8C171FF7}" name="Katelyn Woolheater" initials="KW" userId="S::kwoolheater@psi.org::6fb597a7-f115-4610-b283-fcc168807233" providerId="AD"/>
  <p188:author id="{9EE55FD4-4509-5C76-C47D-35E5BC0D0721}" name="Manfred ACCROMBESSI" initials="MA" userId="S::maccrombessi@psi.org::ca464e7f-487b-4adb-902c-fd954df220a8" providerId="AD"/>
  <p188:author id="{0052A2F1-7A27-D4E8-06CD-104D0B26B66E}" name="Jacky Raharinjatovo" initials="JR" userId="S::jackyr@psi.org::b13895ac-ac15-4d78-94bc-42abed9aff10"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C9C4C0"/>
    <a:srgbClr val="475368"/>
    <a:srgbClr val="F36E20"/>
    <a:srgbClr val="18AC68"/>
    <a:srgbClr val="ED4699"/>
    <a:srgbClr val="8DC9C8"/>
    <a:srgbClr val="FCF45B"/>
    <a:srgbClr val="BFD730"/>
    <a:srgbClr val="F46E20"/>
    <a:srgbClr val="F1890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DC7CAB-C8E1-4FE0-83D2-E4C6EB6E778C}" v="2" dt="2025-09-25T18:26:35.056"/>
  </p1510:revLst>
</p1510:revInfo>
</file>

<file path=ppt/tableStyles.xml><?xml version="1.0" encoding="utf-8"?>
<a:tblStyleLst xmlns:a="http://schemas.openxmlformats.org/drawingml/2006/main" def="{7DF18680-E054-41AD-8BC1-D1AEF772440D}">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3" d="100"/>
          <a:sy n="53" d="100"/>
        </p:scale>
        <p:origin x="798" y="15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notesMaster" Target="notesMasters/notesMaster1.xml"/><Relationship Id="rId47" Type="http://schemas.openxmlformats.org/officeDocument/2006/relationships/font" Target="fonts/font5.fntdata"/><Relationship Id="rId63" Type="http://schemas.openxmlformats.org/officeDocument/2006/relationships/font" Target="fonts/font21.fntdata"/><Relationship Id="rId68" Type="http://schemas.openxmlformats.org/officeDocument/2006/relationships/font" Target="fonts/font26.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font" Target="fonts/font24.fntdata"/><Relationship Id="rId74"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font" Target="fonts/font19.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69" Type="http://schemas.openxmlformats.org/officeDocument/2006/relationships/font" Target="fonts/font27.fntdata"/><Relationship Id="rId8" Type="http://schemas.openxmlformats.org/officeDocument/2006/relationships/slide" Target="slides/slide4.xml"/><Relationship Id="rId51" Type="http://schemas.openxmlformats.org/officeDocument/2006/relationships/font" Target="fonts/font9.fntdata"/><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font" Target="fonts/font25.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12.fntdata"/><Relationship Id="rId62" Type="http://schemas.openxmlformats.org/officeDocument/2006/relationships/font" Target="fonts/font20.fntdata"/><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font" Target="fonts/font23.fntdata"/><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font" Target="fonts/font8.fntdata"/><Relationship Id="rId55" Type="http://schemas.openxmlformats.org/officeDocument/2006/relationships/font" Target="fonts/font13.fntdata"/><Relationship Id="rId76" Type="http://schemas.microsoft.com/office/2018/10/relationships/authors" Target="authors.xml"/><Relationship Id="rId7" Type="http://schemas.openxmlformats.org/officeDocument/2006/relationships/slide" Target="slides/slide3.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cky Raharinjatovo" userId="S::jackyr@psi.org::b13895ac-ac15-4d78-94bc-42abed9aff10" providerId="AD" clId="Web-{0583E9D0-AE36-E156-AE02-F8F8EA00FD30}"/>
    <pc:docChg chg="mod modSld">
      <pc:chgData name="Jacky Raharinjatovo" userId="S::jackyr@psi.org::b13895ac-ac15-4d78-94bc-42abed9aff10" providerId="AD" clId="Web-{0583E9D0-AE36-E156-AE02-F8F8EA00FD30}" dt="2025-07-29T11:54:08.583" v="12" actId="14100"/>
      <pc:docMkLst>
        <pc:docMk/>
      </pc:docMkLst>
      <pc:sldChg chg="addSp modSp">
        <pc:chgData name="Jacky Raharinjatovo" userId="S::jackyr@psi.org::b13895ac-ac15-4d78-94bc-42abed9aff10" providerId="AD" clId="Web-{0583E9D0-AE36-E156-AE02-F8F8EA00FD30}" dt="2025-07-29T11:54:08.583" v="12" actId="14100"/>
        <pc:sldMkLst>
          <pc:docMk/>
          <pc:sldMk cId="2141843651" sldId="397"/>
        </pc:sldMkLst>
      </pc:sldChg>
      <pc:sldChg chg="addSp delSp modSp">
        <pc:chgData name="Jacky Raharinjatovo" userId="S::jackyr@psi.org::b13895ac-ac15-4d78-94bc-42abed9aff10" providerId="AD" clId="Web-{0583E9D0-AE36-E156-AE02-F8F8EA00FD30}" dt="2025-07-29T11:46:56.256" v="7"/>
        <pc:sldMkLst>
          <pc:docMk/>
          <pc:sldMk cId="2070439855" sldId="477"/>
        </pc:sldMkLst>
      </pc:sldChg>
    </pc:docChg>
  </pc:docChgLst>
  <pc:docChgLst>
    <pc:chgData name="Jacky Raharinjatovo" userId="S::jackyr@psi.org::b13895ac-ac15-4d78-94bc-42abed9aff10" providerId="AD" clId="Web-{86262257-13BF-D65F-DE85-EBEF6F3C0F26}"/>
    <pc:docChg chg="modSld">
      <pc:chgData name="Jacky Raharinjatovo" userId="S::jackyr@psi.org::b13895ac-ac15-4d78-94bc-42abed9aff10" providerId="AD" clId="Web-{86262257-13BF-D65F-DE85-EBEF6F3C0F26}" dt="2025-07-31T12:38:45.304" v="8" actId="20577"/>
      <pc:docMkLst>
        <pc:docMk/>
      </pc:docMkLst>
      <pc:sldChg chg="modSp">
        <pc:chgData name="Jacky Raharinjatovo" userId="S::jackyr@psi.org::b13895ac-ac15-4d78-94bc-42abed9aff10" providerId="AD" clId="Web-{86262257-13BF-D65F-DE85-EBEF6F3C0F26}" dt="2025-07-31T12:38:45.304" v="8" actId="20577"/>
        <pc:sldMkLst>
          <pc:docMk/>
          <pc:sldMk cId="804471907" sldId="1723"/>
        </pc:sldMkLst>
      </pc:sldChg>
    </pc:docChg>
  </pc:docChgLst>
  <pc:docChgLst>
    <pc:chgData name="Barbara DeSilva" userId="56836800-f898-4460-aaff-d98352c8fea4" providerId="ADAL" clId="{1B681201-DFEA-4ABD-B5E3-5F61C787693A}"/>
    <pc:docChg chg="modSld">
      <pc:chgData name="Barbara DeSilva" userId="56836800-f898-4460-aaff-d98352c8fea4" providerId="ADAL" clId="{1B681201-DFEA-4ABD-B5E3-5F61C787693A}" dt="2025-03-24T16:54:36.355" v="7" actId="1076"/>
      <pc:docMkLst>
        <pc:docMk/>
      </pc:docMkLst>
      <pc:sldChg chg="modSp mod">
        <pc:chgData name="Barbara DeSilva" userId="56836800-f898-4460-aaff-d98352c8fea4" providerId="ADAL" clId="{1B681201-DFEA-4ABD-B5E3-5F61C787693A}" dt="2025-03-24T16:54:36.355" v="7" actId="1076"/>
        <pc:sldMkLst>
          <pc:docMk/>
          <pc:sldMk cId="1336958462" sldId="453"/>
        </pc:sldMkLst>
      </pc:sldChg>
    </pc:docChg>
  </pc:docChgLst>
  <pc:docChgLst>
    <pc:chgData name="Erica Wang" userId="7ae90e5f-ef07-4b36-87bc-7ce736b8208f" providerId="ADAL" clId="{B597598E-A014-4465-8497-790772A7E727}"/>
    <pc:docChg chg="modSld">
      <pc:chgData name="Erica Wang" userId="7ae90e5f-ef07-4b36-87bc-7ce736b8208f" providerId="ADAL" clId="{B597598E-A014-4465-8497-790772A7E727}" dt="2025-08-05T18:38:04.413" v="4" actId="1076"/>
      <pc:docMkLst>
        <pc:docMk/>
      </pc:docMkLst>
      <pc:sldChg chg="modSp mod">
        <pc:chgData name="Erica Wang" userId="7ae90e5f-ef07-4b36-87bc-7ce736b8208f" providerId="ADAL" clId="{B597598E-A014-4465-8497-790772A7E727}" dt="2025-08-05T18:38:04.413" v="4" actId="1076"/>
        <pc:sldMkLst>
          <pc:docMk/>
          <pc:sldMk cId="1940459371" sldId="479"/>
        </pc:sldMkLst>
      </pc:sldChg>
      <pc:sldChg chg="modSp mod">
        <pc:chgData name="Erica Wang" userId="7ae90e5f-ef07-4b36-87bc-7ce736b8208f" providerId="ADAL" clId="{B597598E-A014-4465-8497-790772A7E727}" dt="2025-08-05T18:37:13.634" v="0" actId="114"/>
        <pc:sldMkLst>
          <pc:docMk/>
          <pc:sldMk cId="2419098339" sldId="2145706764"/>
        </pc:sldMkLst>
      </pc:sldChg>
    </pc:docChg>
  </pc:docChgLst>
  <pc:docChgLst>
    <pc:chgData name="Katelyn Woolheater" userId="6fb597a7-f115-4610-b283-fcc168807233" providerId="ADAL" clId="{C4622EB2-0AE2-463A-AEF3-D8CE45E9E42E}"/>
    <pc:docChg chg="undo custSel addSld delSld modSld modSection">
      <pc:chgData name="Katelyn Woolheater" userId="6fb597a7-f115-4610-b283-fcc168807233" providerId="ADAL" clId="{C4622EB2-0AE2-463A-AEF3-D8CE45E9E42E}" dt="2024-06-07T09:59:41.041" v="16" actId="14100"/>
      <pc:docMkLst>
        <pc:docMk/>
      </pc:docMkLst>
      <pc:sldChg chg="modAnim">
        <pc:chgData name="Katelyn Woolheater" userId="6fb597a7-f115-4610-b283-fcc168807233" providerId="ADAL" clId="{C4622EB2-0AE2-463A-AEF3-D8CE45E9E42E}" dt="2024-06-07T08:09:14.067" v="1"/>
        <pc:sldMkLst>
          <pc:docMk/>
          <pc:sldMk cId="2141843651" sldId="397"/>
        </pc:sldMkLst>
      </pc:sldChg>
      <pc:sldChg chg="modAnim">
        <pc:chgData name="Katelyn Woolheater" userId="6fb597a7-f115-4610-b283-fcc168807233" providerId="ADAL" clId="{C4622EB2-0AE2-463A-AEF3-D8CE45E9E42E}" dt="2024-06-07T08:09:25.234" v="4"/>
        <pc:sldMkLst>
          <pc:docMk/>
          <pc:sldMk cId="405290245" sldId="398"/>
        </pc:sldMkLst>
      </pc:sldChg>
      <pc:sldChg chg="modAnim">
        <pc:chgData name="Katelyn Woolheater" userId="6fb597a7-f115-4610-b283-fcc168807233" providerId="ADAL" clId="{C4622EB2-0AE2-463A-AEF3-D8CE45E9E42E}" dt="2024-06-07T08:09:21.957" v="3"/>
        <pc:sldMkLst>
          <pc:docMk/>
          <pc:sldMk cId="2394287548" sldId="399"/>
        </pc:sldMkLst>
      </pc:sldChg>
      <pc:sldChg chg="modAnim">
        <pc:chgData name="Katelyn Woolheater" userId="6fb597a7-f115-4610-b283-fcc168807233" providerId="ADAL" clId="{C4622EB2-0AE2-463A-AEF3-D8CE45E9E42E}" dt="2024-06-07T08:09:38.565" v="5"/>
        <pc:sldMkLst>
          <pc:docMk/>
          <pc:sldMk cId="4022835233" sldId="400"/>
        </pc:sldMkLst>
      </pc:sldChg>
      <pc:sldChg chg="add del">
        <pc:chgData name="Katelyn Woolheater" userId="6fb597a7-f115-4610-b283-fcc168807233" providerId="ADAL" clId="{C4622EB2-0AE2-463A-AEF3-D8CE45E9E42E}" dt="2024-06-07T08:53:18.493" v="7" actId="47"/>
        <pc:sldMkLst>
          <pc:docMk/>
          <pc:sldMk cId="2535650727" sldId="476"/>
        </pc:sldMkLst>
      </pc:sldChg>
      <pc:sldChg chg="modAnim">
        <pc:chgData name="Katelyn Woolheater" userId="6fb597a7-f115-4610-b283-fcc168807233" providerId="ADAL" clId="{C4622EB2-0AE2-463A-AEF3-D8CE45E9E42E}" dt="2024-06-07T08:09:18.146" v="2"/>
        <pc:sldMkLst>
          <pc:docMk/>
          <pc:sldMk cId="1940459371" sldId="479"/>
        </pc:sldMkLst>
      </pc:sldChg>
      <pc:sldChg chg="modSp mod modAnim">
        <pc:chgData name="Katelyn Woolheater" userId="6fb597a7-f115-4610-b283-fcc168807233" providerId="ADAL" clId="{C4622EB2-0AE2-463A-AEF3-D8CE45E9E42E}" dt="2024-06-07T09:59:41.041" v="16" actId="14100"/>
        <pc:sldMkLst>
          <pc:docMk/>
          <pc:sldMk cId="3779460098" sldId="1758"/>
        </pc:sldMkLst>
      </pc:sldChg>
    </pc:docChg>
  </pc:docChgLst>
  <pc:docChgLst>
    <pc:chgData name="Jacky Raharinjatovo" userId="S::jackyr@psi.org::b13895ac-ac15-4d78-94bc-42abed9aff10" providerId="AD" clId="Web-{8A83B5CE-817F-DF39-76EF-3D3441CA0114}"/>
    <pc:docChg chg="addSld modSection">
      <pc:chgData name="Jacky Raharinjatovo" userId="S::jackyr@psi.org::b13895ac-ac15-4d78-94bc-42abed9aff10" providerId="AD" clId="Web-{8A83B5CE-817F-DF39-76EF-3D3441CA0114}" dt="2025-08-01T06:10:47.323" v="0"/>
      <pc:docMkLst>
        <pc:docMk/>
      </pc:docMkLst>
      <pc:sldChg chg="add">
        <pc:chgData name="Jacky Raharinjatovo" userId="S::jackyr@psi.org::b13895ac-ac15-4d78-94bc-42abed9aff10" providerId="AD" clId="Web-{8A83B5CE-817F-DF39-76EF-3D3441CA0114}" dt="2025-08-01T06:10:47.323" v="0"/>
        <pc:sldMkLst>
          <pc:docMk/>
          <pc:sldMk cId="3858251887" sldId="814"/>
        </pc:sldMkLst>
      </pc:sldChg>
    </pc:docChg>
  </pc:docChgLst>
  <pc:docChgLst>
    <pc:chgData name="liaflorey@gmail.com" userId="S::urn:spo:guest#liaflorey@gmail.com::" providerId="AD" clId="Web-{AB949CDC-538C-4CE9-99DC-10951297526A}"/>
    <pc:docChg chg="mod">
      <pc:chgData name="liaflorey@gmail.com" userId="S::urn:spo:guest#liaflorey@gmail.com::" providerId="AD" clId="Web-{AB949CDC-538C-4CE9-99DC-10951297526A}" dt="2025-06-29T16:01:54.071" v="0"/>
      <pc:docMkLst>
        <pc:docMk/>
      </pc:docMkLst>
    </pc:docChg>
  </pc:docChgLst>
  <pc:docChgLst>
    <pc:chgData name="Erica Wang" userId="7ae90e5f-ef07-4b36-87bc-7ce736b8208f" providerId="ADAL" clId="{3D22949F-6E6F-47F9-AF38-D29E5970B6B1}"/>
    <pc:docChg chg="custSel modSld">
      <pc:chgData name="Erica Wang" userId="7ae90e5f-ef07-4b36-87bc-7ce736b8208f" providerId="ADAL" clId="{3D22949F-6E6F-47F9-AF38-D29E5970B6B1}" dt="2025-05-08T18:36:16.819" v="808" actId="20577"/>
      <pc:docMkLst>
        <pc:docMk/>
      </pc:docMkLst>
      <pc:sldChg chg="delSp modSp mod">
        <pc:chgData name="Erica Wang" userId="7ae90e5f-ef07-4b36-87bc-7ce736b8208f" providerId="ADAL" clId="{3D22949F-6E6F-47F9-AF38-D29E5970B6B1}" dt="2025-05-08T18:21:55.548" v="190" actId="20577"/>
        <pc:sldMkLst>
          <pc:docMk/>
          <pc:sldMk cId="1940459371" sldId="479"/>
        </pc:sldMkLst>
      </pc:sldChg>
      <pc:sldChg chg="modSp mod">
        <pc:chgData name="Erica Wang" userId="7ae90e5f-ef07-4b36-87bc-7ce736b8208f" providerId="ADAL" clId="{3D22949F-6E6F-47F9-AF38-D29E5970B6B1}" dt="2025-05-08T18:26:09.484" v="411" actId="13926"/>
        <pc:sldMkLst>
          <pc:docMk/>
          <pc:sldMk cId="2217155972" sldId="2145706769"/>
        </pc:sldMkLst>
      </pc:sldChg>
      <pc:sldChg chg="delSp modSp mod">
        <pc:chgData name="Erica Wang" userId="7ae90e5f-ef07-4b36-87bc-7ce736b8208f" providerId="ADAL" clId="{3D22949F-6E6F-47F9-AF38-D29E5970B6B1}" dt="2025-05-08T18:34:15.182" v="619" actId="20577"/>
        <pc:sldMkLst>
          <pc:docMk/>
          <pc:sldMk cId="2208991812" sldId="2145706770"/>
        </pc:sldMkLst>
      </pc:sldChg>
      <pc:sldChg chg="addSp delSp modSp mod">
        <pc:chgData name="Erica Wang" userId="7ae90e5f-ef07-4b36-87bc-7ce736b8208f" providerId="ADAL" clId="{3D22949F-6E6F-47F9-AF38-D29E5970B6B1}" dt="2025-05-08T18:36:16.819" v="808" actId="20577"/>
        <pc:sldMkLst>
          <pc:docMk/>
          <pc:sldMk cId="2972548639" sldId="2145706771"/>
        </pc:sldMkLst>
      </pc:sldChg>
    </pc:docChg>
  </pc:docChgLst>
  <pc:docChgLst>
    <pc:chgData name="Katelyn Woolheater" userId="6fb597a7-f115-4610-b283-fcc168807233" providerId="ADAL" clId="{60B0B4A7-00CE-438A-ADA6-4A0F6DA835B5}"/>
    <pc:docChg chg="undo custSel modSld">
      <pc:chgData name="Katelyn Woolheater" userId="6fb597a7-f115-4610-b283-fcc168807233" providerId="ADAL" clId="{60B0B4A7-00CE-438A-ADA6-4A0F6DA835B5}" dt="2025-07-31T19:53:09.698" v="272" actId="207"/>
      <pc:docMkLst>
        <pc:docMk/>
      </pc:docMkLst>
      <pc:sldChg chg="modSp mod">
        <pc:chgData name="Katelyn Woolheater" userId="6fb597a7-f115-4610-b283-fcc168807233" providerId="ADAL" clId="{60B0B4A7-00CE-438A-ADA6-4A0F6DA835B5}" dt="2025-07-30T20:50:49.271" v="101" actId="6549"/>
        <pc:sldMkLst>
          <pc:docMk/>
          <pc:sldMk cId="2141843651" sldId="397"/>
        </pc:sldMkLst>
      </pc:sldChg>
      <pc:sldChg chg="modSp">
        <pc:chgData name="Katelyn Woolheater" userId="6fb597a7-f115-4610-b283-fcc168807233" providerId="ADAL" clId="{60B0B4A7-00CE-438A-ADA6-4A0F6DA835B5}" dt="2025-07-30T20:51:11.567" v="109" actId="20577"/>
        <pc:sldMkLst>
          <pc:docMk/>
          <pc:sldMk cId="405290245" sldId="398"/>
        </pc:sldMkLst>
      </pc:sldChg>
      <pc:sldChg chg="modSp">
        <pc:chgData name="Katelyn Woolheater" userId="6fb597a7-f115-4610-b283-fcc168807233" providerId="ADAL" clId="{60B0B4A7-00CE-438A-ADA6-4A0F6DA835B5}" dt="2025-07-30T20:52:35.954" v="118" actId="20577"/>
        <pc:sldMkLst>
          <pc:docMk/>
          <pc:sldMk cId="4022835233" sldId="400"/>
        </pc:sldMkLst>
      </pc:sldChg>
      <pc:sldChg chg="modSp mod modCm">
        <pc:chgData name="Katelyn Woolheater" userId="6fb597a7-f115-4610-b283-fcc168807233" providerId="ADAL" clId="{60B0B4A7-00CE-438A-ADA6-4A0F6DA835B5}" dt="2025-07-30T20:47:21.195" v="39" actId="6549"/>
        <pc:sldMkLst>
          <pc:docMk/>
          <pc:sldMk cId="3112079208" sldId="468"/>
        </pc:sldMkLst>
        <pc:extLst>
          <p:ext xmlns:p="http://schemas.openxmlformats.org/presentationml/2006/main" uri="{D6D511B9-2390-475A-947B-AFAB55BFBCF1}">
            <pc226:cmChg xmlns:pc226="http://schemas.microsoft.com/office/powerpoint/2022/06/main/command" chg="mod">
              <pc226:chgData name="Katelyn Woolheater" userId="6fb597a7-f115-4610-b283-fcc168807233" providerId="ADAL" clId="{60B0B4A7-00CE-438A-ADA6-4A0F6DA835B5}" dt="2025-07-30T20:46:17.796" v="3" actId="6549"/>
              <pc2:cmMkLst xmlns:pc2="http://schemas.microsoft.com/office/powerpoint/2019/9/main/command">
                <pc:docMk/>
                <pc:sldMk cId="3112079208" sldId="468"/>
                <pc2:cmMk id="{312C2A8A-212E-4063-BA54-667F10C8E9C3}"/>
              </pc2:cmMkLst>
            </pc226:cmChg>
          </p:ext>
        </pc:extLst>
      </pc:sldChg>
      <pc:sldChg chg="modNotesTx">
        <pc:chgData name="Katelyn Woolheater" userId="6fb597a7-f115-4610-b283-fcc168807233" providerId="ADAL" clId="{60B0B4A7-00CE-438A-ADA6-4A0F6DA835B5}" dt="2025-07-30T20:48:42.011" v="65" actId="20577"/>
        <pc:sldMkLst>
          <pc:docMk/>
          <pc:sldMk cId="2070439855" sldId="477"/>
        </pc:sldMkLst>
      </pc:sldChg>
      <pc:sldChg chg="modSp mod">
        <pc:chgData name="Katelyn Woolheater" userId="6fb597a7-f115-4610-b283-fcc168807233" providerId="ADAL" clId="{60B0B4A7-00CE-438A-ADA6-4A0F6DA835B5}" dt="2025-07-30T18:59:41.996" v="1" actId="20577"/>
        <pc:sldMkLst>
          <pc:docMk/>
          <pc:sldMk cId="1728483403" sldId="478"/>
        </pc:sldMkLst>
      </pc:sldChg>
      <pc:sldChg chg="modSp mod">
        <pc:chgData name="Katelyn Woolheater" userId="6fb597a7-f115-4610-b283-fcc168807233" providerId="ADAL" clId="{60B0B4A7-00CE-438A-ADA6-4A0F6DA835B5}" dt="2025-07-30T20:56:49.272" v="124" actId="207"/>
        <pc:sldMkLst>
          <pc:docMk/>
          <pc:sldMk cId="1940459371" sldId="479"/>
        </pc:sldMkLst>
      </pc:sldChg>
      <pc:sldChg chg="modSp mod modCm">
        <pc:chgData name="Katelyn Woolheater" userId="6fb597a7-f115-4610-b283-fcc168807233" providerId="ADAL" clId="{60B0B4A7-00CE-438A-ADA6-4A0F6DA835B5}" dt="2025-07-30T21:02:23.818" v="270" actId="20577"/>
        <pc:sldMkLst>
          <pc:docMk/>
          <pc:sldMk cId="3081345016" sldId="1724"/>
        </pc:sldMkLst>
        <pc:extLst>
          <p:ext xmlns:p="http://schemas.openxmlformats.org/presentationml/2006/main" uri="{D6D511B9-2390-475A-947B-AFAB55BFBCF1}">
            <pc226:cmChg xmlns:pc226="http://schemas.microsoft.com/office/powerpoint/2022/06/main/command" chg="mod">
              <pc226:chgData name="Katelyn Woolheater" userId="6fb597a7-f115-4610-b283-fcc168807233" providerId="ADAL" clId="{60B0B4A7-00CE-438A-ADA6-4A0F6DA835B5}" dt="2025-07-30T21:02:23.818" v="270" actId="20577"/>
              <pc2:cmMkLst xmlns:pc2="http://schemas.microsoft.com/office/powerpoint/2019/9/main/command">
                <pc:docMk/>
                <pc:sldMk cId="3081345016" sldId="1724"/>
                <pc2:cmMk id="{F3248186-A0FE-4710-8B68-F3348A879436}"/>
              </pc2:cmMkLst>
            </pc226:cmChg>
          </p:ext>
        </pc:extLst>
      </pc:sldChg>
      <pc:sldChg chg="modSp mod">
        <pc:chgData name="Katelyn Woolheater" userId="6fb597a7-f115-4610-b283-fcc168807233" providerId="ADAL" clId="{60B0B4A7-00CE-438A-ADA6-4A0F6DA835B5}" dt="2025-07-31T19:53:09.698" v="272" actId="207"/>
        <pc:sldMkLst>
          <pc:docMk/>
          <pc:sldMk cId="2419098339" sldId="2145706764"/>
        </pc:sldMkLst>
      </pc:sldChg>
      <pc:sldChg chg="modSp mod">
        <pc:chgData name="Katelyn Woolheater" userId="6fb597a7-f115-4610-b283-fcc168807233" providerId="ADAL" clId="{60B0B4A7-00CE-438A-ADA6-4A0F6DA835B5}" dt="2025-07-30T21:00:31.552" v="129" actId="20577"/>
        <pc:sldMkLst>
          <pc:docMk/>
          <pc:sldMk cId="4114522950" sldId="2145706768"/>
        </pc:sldMkLst>
      </pc:sldChg>
      <pc:sldChg chg="modSp mod">
        <pc:chgData name="Katelyn Woolheater" userId="6fb597a7-f115-4610-b283-fcc168807233" providerId="ADAL" clId="{60B0B4A7-00CE-438A-ADA6-4A0F6DA835B5}" dt="2025-07-30T21:01:51.548" v="254" actId="20577"/>
        <pc:sldMkLst>
          <pc:docMk/>
          <pc:sldMk cId="2208991812" sldId="2145706770"/>
        </pc:sldMkLst>
      </pc:sldChg>
    </pc:docChg>
  </pc:docChgLst>
  <pc:docChgLst>
    <pc:chgData name="sarah.m.burnett@gmail.com" userId="S::urn:spo:guest#sarah.m.burnett@gmail.com::" providerId="AD" clId="Web-{B37CA9CC-9841-24B8-06F5-F603B694E52F}"/>
    <pc:docChg chg="mod modSld sldOrd">
      <pc:chgData name="sarah.m.burnett@gmail.com" userId="S::urn:spo:guest#sarah.m.burnett@gmail.com::" providerId="AD" clId="Web-{B37CA9CC-9841-24B8-06F5-F603B694E52F}" dt="2025-06-27T17:49:02.800" v="3"/>
      <pc:docMkLst>
        <pc:docMk/>
      </pc:docMkLst>
      <pc:sldChg chg="modSp">
        <pc:chgData name="sarah.m.burnett@gmail.com" userId="S::urn:spo:guest#sarah.m.burnett@gmail.com::" providerId="AD" clId="Web-{B37CA9CC-9841-24B8-06F5-F603B694E52F}" dt="2025-06-27T17:43:15.100" v="1" actId="20577"/>
        <pc:sldMkLst>
          <pc:docMk/>
          <pc:sldMk cId="4022835233" sldId="400"/>
        </pc:sldMkLst>
      </pc:sldChg>
      <pc:sldChg chg="ord">
        <pc:chgData name="sarah.m.burnett@gmail.com" userId="S::urn:spo:guest#sarah.m.burnett@gmail.com::" providerId="AD" clId="Web-{B37CA9CC-9841-24B8-06F5-F603B694E52F}" dt="2025-06-27T17:49:02.800" v="3"/>
        <pc:sldMkLst>
          <pc:docMk/>
          <pc:sldMk cId="3081345016" sldId="1724"/>
        </pc:sldMkLst>
      </pc:sldChg>
      <pc:sldChg chg="ord">
        <pc:chgData name="sarah.m.burnett@gmail.com" userId="S::urn:spo:guest#sarah.m.burnett@gmail.com::" providerId="AD" clId="Web-{B37CA9CC-9841-24B8-06F5-F603B694E52F}" dt="2025-06-27T17:47:46.641" v="2"/>
        <pc:sldMkLst>
          <pc:docMk/>
          <pc:sldMk cId="2972548639" sldId="2145706771"/>
        </pc:sldMkLst>
      </pc:sldChg>
    </pc:docChg>
  </pc:docChgLst>
  <pc:docChgLst>
    <pc:chgData name="Erica Wang" userId="7ae90e5f-ef07-4b36-87bc-7ce736b8208f" providerId="ADAL" clId="{384EDABE-12F1-45DF-9FFB-08582DD8EE32}"/>
    <pc:docChg chg="undo custSel modSld">
      <pc:chgData name="Erica Wang" userId="7ae90e5f-ef07-4b36-87bc-7ce736b8208f" providerId="ADAL" clId="{384EDABE-12F1-45DF-9FFB-08582DD8EE32}" dt="2025-03-24T16:02:02.224" v="573" actId="13926"/>
      <pc:docMkLst>
        <pc:docMk/>
      </pc:docMkLst>
      <pc:sldChg chg="modSp mod">
        <pc:chgData name="Erica Wang" userId="7ae90e5f-ef07-4b36-87bc-7ce736b8208f" providerId="ADAL" clId="{384EDABE-12F1-45DF-9FFB-08582DD8EE32}" dt="2025-03-24T14:44:38.349" v="194" actId="14100"/>
        <pc:sldMkLst>
          <pc:docMk/>
          <pc:sldMk cId="1265503358" sldId="305"/>
        </pc:sldMkLst>
      </pc:sldChg>
      <pc:sldChg chg="modSp mod modAnim">
        <pc:chgData name="Erica Wang" userId="7ae90e5f-ef07-4b36-87bc-7ce736b8208f" providerId="ADAL" clId="{384EDABE-12F1-45DF-9FFB-08582DD8EE32}" dt="2025-03-13T20:39:00.164" v="71" actId="20577"/>
        <pc:sldMkLst>
          <pc:docMk/>
          <pc:sldMk cId="2141843651" sldId="397"/>
        </pc:sldMkLst>
      </pc:sldChg>
      <pc:sldChg chg="modSp mod">
        <pc:chgData name="Erica Wang" userId="7ae90e5f-ef07-4b36-87bc-7ce736b8208f" providerId="ADAL" clId="{384EDABE-12F1-45DF-9FFB-08582DD8EE32}" dt="2025-03-13T20:40:17.687" v="86" actId="20577"/>
        <pc:sldMkLst>
          <pc:docMk/>
          <pc:sldMk cId="405290245" sldId="398"/>
        </pc:sldMkLst>
      </pc:sldChg>
      <pc:sldChg chg="modSp modAnim">
        <pc:chgData name="Erica Wang" userId="7ae90e5f-ef07-4b36-87bc-7ce736b8208f" providerId="ADAL" clId="{384EDABE-12F1-45DF-9FFB-08582DD8EE32}" dt="2025-03-13T20:39:30.709" v="80" actId="20577"/>
        <pc:sldMkLst>
          <pc:docMk/>
          <pc:sldMk cId="2394287548" sldId="399"/>
        </pc:sldMkLst>
      </pc:sldChg>
      <pc:sldChg chg="modSp mod">
        <pc:chgData name="Erica Wang" userId="7ae90e5f-ef07-4b36-87bc-7ce736b8208f" providerId="ADAL" clId="{384EDABE-12F1-45DF-9FFB-08582DD8EE32}" dt="2025-03-13T20:40:44.095" v="89" actId="1076"/>
        <pc:sldMkLst>
          <pc:docMk/>
          <pc:sldMk cId="4022835233" sldId="400"/>
        </pc:sldMkLst>
      </pc:sldChg>
      <pc:sldChg chg="modSp mod">
        <pc:chgData name="Erica Wang" userId="7ae90e5f-ef07-4b36-87bc-7ce736b8208f" providerId="ADAL" clId="{384EDABE-12F1-45DF-9FFB-08582DD8EE32}" dt="2025-03-13T19:36:39.105" v="33" actId="1076"/>
        <pc:sldMkLst>
          <pc:docMk/>
          <pc:sldMk cId="1336958462" sldId="453"/>
        </pc:sldMkLst>
      </pc:sldChg>
      <pc:sldChg chg="modSp mod">
        <pc:chgData name="Erica Wang" userId="7ae90e5f-ef07-4b36-87bc-7ce736b8208f" providerId="ADAL" clId="{384EDABE-12F1-45DF-9FFB-08582DD8EE32}" dt="2025-03-21T21:42:16.966" v="129" actId="20577"/>
        <pc:sldMkLst>
          <pc:docMk/>
          <pc:sldMk cId="3112079208" sldId="468"/>
        </pc:sldMkLst>
      </pc:sldChg>
      <pc:sldChg chg="modSp mod">
        <pc:chgData name="Erica Wang" userId="7ae90e5f-ef07-4b36-87bc-7ce736b8208f" providerId="ADAL" clId="{384EDABE-12F1-45DF-9FFB-08582DD8EE32}" dt="2025-03-13T19:33:39.405" v="14" actId="20577"/>
        <pc:sldMkLst>
          <pc:docMk/>
          <pc:sldMk cId="3092168528" sldId="471"/>
        </pc:sldMkLst>
      </pc:sldChg>
      <pc:sldChg chg="modSp mod">
        <pc:chgData name="Erica Wang" userId="7ae90e5f-ef07-4b36-87bc-7ce736b8208f" providerId="ADAL" clId="{384EDABE-12F1-45DF-9FFB-08582DD8EE32}" dt="2025-03-13T19:39:53.759" v="48" actId="790"/>
        <pc:sldMkLst>
          <pc:docMk/>
          <pc:sldMk cId="2440203844" sldId="472"/>
        </pc:sldMkLst>
      </pc:sldChg>
      <pc:sldChg chg="modSp mod">
        <pc:chgData name="Erica Wang" userId="7ae90e5f-ef07-4b36-87bc-7ce736b8208f" providerId="ADAL" clId="{384EDABE-12F1-45DF-9FFB-08582DD8EE32}" dt="2025-03-13T19:54:28.518" v="51" actId="20577"/>
        <pc:sldMkLst>
          <pc:docMk/>
          <pc:sldMk cId="2070439855" sldId="477"/>
        </pc:sldMkLst>
      </pc:sldChg>
      <pc:sldChg chg="addSp modSp mod">
        <pc:chgData name="Erica Wang" userId="7ae90e5f-ef07-4b36-87bc-7ce736b8208f" providerId="ADAL" clId="{384EDABE-12F1-45DF-9FFB-08582DD8EE32}" dt="2025-03-24T14:49:59.650" v="279" actId="1076"/>
        <pc:sldMkLst>
          <pc:docMk/>
          <pc:sldMk cId="1940459371" sldId="479"/>
        </pc:sldMkLst>
      </pc:sldChg>
      <pc:sldChg chg="modSp mod">
        <pc:chgData name="Erica Wang" userId="7ae90e5f-ef07-4b36-87bc-7ce736b8208f" providerId="ADAL" clId="{384EDABE-12F1-45DF-9FFB-08582DD8EE32}" dt="2025-03-24T15:26:29.793" v="338" actId="20577"/>
        <pc:sldMkLst>
          <pc:docMk/>
          <pc:sldMk cId="695984588" sldId="1582"/>
        </pc:sldMkLst>
      </pc:sldChg>
      <pc:sldChg chg="delSp modSp mod">
        <pc:chgData name="Erica Wang" userId="7ae90e5f-ef07-4b36-87bc-7ce736b8208f" providerId="ADAL" clId="{384EDABE-12F1-45DF-9FFB-08582DD8EE32}" dt="2025-03-24T16:02:02.224" v="573" actId="13926"/>
        <pc:sldMkLst>
          <pc:docMk/>
          <pc:sldMk cId="804471907" sldId="1723"/>
        </pc:sldMkLst>
      </pc:sldChg>
      <pc:sldChg chg="delSp modSp mod">
        <pc:chgData name="Erica Wang" userId="7ae90e5f-ef07-4b36-87bc-7ce736b8208f" providerId="ADAL" clId="{384EDABE-12F1-45DF-9FFB-08582DD8EE32}" dt="2025-03-24T15:32:25.001" v="400" actId="1076"/>
        <pc:sldMkLst>
          <pc:docMk/>
          <pc:sldMk cId="3081345016" sldId="1724"/>
        </pc:sldMkLst>
      </pc:sldChg>
      <pc:sldChg chg="delSp mod">
        <pc:chgData name="Erica Wang" userId="7ae90e5f-ef07-4b36-87bc-7ce736b8208f" providerId="ADAL" clId="{384EDABE-12F1-45DF-9FFB-08582DD8EE32}" dt="2025-03-13T19:33:05.764" v="10" actId="478"/>
        <pc:sldMkLst>
          <pc:docMk/>
          <pc:sldMk cId="1049378849" sldId="1762"/>
        </pc:sldMkLst>
      </pc:sldChg>
      <pc:sldChg chg="addSp delSp modSp mod">
        <pc:chgData name="Erica Wang" userId="7ae90e5f-ef07-4b36-87bc-7ce736b8208f" providerId="ADAL" clId="{384EDABE-12F1-45DF-9FFB-08582DD8EE32}" dt="2025-03-24T16:01:42.659" v="541" actId="478"/>
        <pc:sldMkLst>
          <pc:docMk/>
          <pc:sldMk cId="1352483178" sldId="1763"/>
        </pc:sldMkLst>
      </pc:sldChg>
      <pc:sldChg chg="delSp modSp mod">
        <pc:chgData name="Erica Wang" userId="7ae90e5f-ef07-4b36-87bc-7ce736b8208f" providerId="ADAL" clId="{384EDABE-12F1-45DF-9FFB-08582DD8EE32}" dt="2025-03-24T14:43:18.161" v="185" actId="1076"/>
        <pc:sldMkLst>
          <pc:docMk/>
          <pc:sldMk cId="2419098339" sldId="2145706764"/>
        </pc:sldMkLst>
      </pc:sldChg>
      <pc:sldChg chg="modSp mod">
        <pc:chgData name="Erica Wang" userId="7ae90e5f-ef07-4b36-87bc-7ce736b8208f" providerId="ADAL" clId="{384EDABE-12F1-45DF-9FFB-08582DD8EE32}" dt="2025-03-21T21:43:33.628" v="130" actId="20577"/>
        <pc:sldMkLst>
          <pc:docMk/>
          <pc:sldMk cId="1718980810" sldId="2145706765"/>
        </pc:sldMkLst>
      </pc:sldChg>
      <pc:sldChg chg="modSp mod">
        <pc:chgData name="Erica Wang" userId="7ae90e5f-ef07-4b36-87bc-7ce736b8208f" providerId="ADAL" clId="{384EDABE-12F1-45DF-9FFB-08582DD8EE32}" dt="2025-03-13T20:41:05.985" v="91" actId="790"/>
        <pc:sldMkLst>
          <pc:docMk/>
          <pc:sldMk cId="3080995540" sldId="2145706766"/>
        </pc:sldMkLst>
      </pc:sldChg>
      <pc:sldChg chg="modSp mod">
        <pc:chgData name="Erica Wang" userId="7ae90e5f-ef07-4b36-87bc-7ce736b8208f" providerId="ADAL" clId="{384EDABE-12F1-45DF-9FFB-08582DD8EE32}" dt="2025-03-13T21:00:48.619" v="119" actId="790"/>
        <pc:sldMkLst>
          <pc:docMk/>
          <pc:sldMk cId="4225701957" sldId="2145706767"/>
        </pc:sldMkLst>
      </pc:sldChg>
      <pc:sldChg chg="modSp mod">
        <pc:chgData name="Erica Wang" userId="7ae90e5f-ef07-4b36-87bc-7ce736b8208f" providerId="ADAL" clId="{384EDABE-12F1-45DF-9FFB-08582DD8EE32}" dt="2025-03-13T20:41:26.305" v="95" actId="790"/>
        <pc:sldMkLst>
          <pc:docMk/>
          <pc:sldMk cId="4114522950" sldId="2145706768"/>
        </pc:sldMkLst>
      </pc:sldChg>
      <pc:sldChg chg="addSp modSp mod">
        <pc:chgData name="Erica Wang" userId="7ae90e5f-ef07-4b36-87bc-7ce736b8208f" providerId="ADAL" clId="{384EDABE-12F1-45DF-9FFB-08582DD8EE32}" dt="2025-03-24T15:25:39.416" v="311" actId="1076"/>
        <pc:sldMkLst>
          <pc:docMk/>
          <pc:sldMk cId="2208991812" sldId="2145706770"/>
        </pc:sldMkLst>
      </pc:sldChg>
      <pc:sldChg chg="addSp delSp modSp mod">
        <pc:chgData name="Erica Wang" userId="7ae90e5f-ef07-4b36-87bc-7ce736b8208f" providerId="ADAL" clId="{384EDABE-12F1-45DF-9FFB-08582DD8EE32}" dt="2025-03-24T15:31:57.900" v="399" actId="1076"/>
        <pc:sldMkLst>
          <pc:docMk/>
          <pc:sldMk cId="2972548639" sldId="2145706771"/>
        </pc:sldMkLst>
      </pc:sldChg>
      <pc:sldChg chg="delSp modSp mod">
        <pc:chgData name="Erica Wang" userId="7ae90e5f-ef07-4b36-87bc-7ce736b8208f" providerId="ADAL" clId="{384EDABE-12F1-45DF-9FFB-08582DD8EE32}" dt="2025-03-24T15:32:55.934" v="402" actId="1076"/>
        <pc:sldMkLst>
          <pc:docMk/>
          <pc:sldMk cId="641251990" sldId="2145706772"/>
        </pc:sldMkLst>
      </pc:sldChg>
      <pc:sldChg chg="delSp modSp mod">
        <pc:chgData name="Erica Wang" userId="7ae90e5f-ef07-4b36-87bc-7ce736b8208f" providerId="ADAL" clId="{384EDABE-12F1-45DF-9FFB-08582DD8EE32}" dt="2025-03-24T15:44:08.320" v="491" actId="13926"/>
        <pc:sldMkLst>
          <pc:docMk/>
          <pc:sldMk cId="809523859" sldId="2145706773"/>
        </pc:sldMkLst>
      </pc:sldChg>
      <pc:sldChg chg="delSp modSp mod">
        <pc:chgData name="Erica Wang" userId="7ae90e5f-ef07-4b36-87bc-7ce736b8208f" providerId="ADAL" clId="{384EDABE-12F1-45DF-9FFB-08582DD8EE32}" dt="2025-03-24T15:45:06.603" v="540" actId="1076"/>
        <pc:sldMkLst>
          <pc:docMk/>
          <pc:sldMk cId="1039795255" sldId="2145706774"/>
        </pc:sldMkLst>
      </pc:sldChg>
      <pc:sldChg chg="modSp mod">
        <pc:chgData name="Erica Wang" userId="7ae90e5f-ef07-4b36-87bc-7ce736b8208f" providerId="ADAL" clId="{384EDABE-12F1-45DF-9FFB-08582DD8EE32}" dt="2025-03-13T20:38:09.744" v="55" actId="1076"/>
        <pc:sldMkLst>
          <pc:docMk/>
          <pc:sldMk cId="2419345381" sldId="2145706776"/>
        </pc:sldMkLst>
      </pc:sldChg>
    </pc:docChg>
  </pc:docChgLst>
  <pc:docChgLst>
    <pc:chgData name="Paul Bouanchaud" userId="d4768f94-311d-4b1d-9a43-dd665c2b4a22" providerId="ADAL" clId="{4ED9D13E-B0CB-C840-BED7-794F106EFFDE}"/>
    <pc:docChg chg="modSld">
      <pc:chgData name="Paul Bouanchaud" userId="d4768f94-311d-4b1d-9a43-dd665c2b4a22" providerId="ADAL" clId="{4ED9D13E-B0CB-C840-BED7-794F106EFFDE}" dt="2025-06-06T14:36:08.174" v="0" actId="20577"/>
      <pc:docMkLst>
        <pc:docMk/>
      </pc:docMkLst>
      <pc:sldChg chg="modSp mod">
        <pc:chgData name="Paul Bouanchaud" userId="d4768f94-311d-4b1d-9a43-dd665c2b4a22" providerId="ADAL" clId="{4ED9D13E-B0CB-C840-BED7-794F106EFFDE}" dt="2025-06-06T14:36:08.174" v="0" actId="20577"/>
        <pc:sldMkLst>
          <pc:docMk/>
          <pc:sldMk cId="2217155972" sldId="2145706769"/>
        </pc:sldMkLst>
      </pc:sldChg>
    </pc:docChg>
  </pc:docChgLst>
  <pc:docChgLst>
    <pc:chgData name="Paul Bouanchaud" userId="d4768f94-311d-4b1d-9a43-dd665c2b4a22" providerId="ADAL" clId="{33856CF3-1F04-C740-877F-4A608171FE00}"/>
    <pc:docChg chg="undo custSel addSld delSld modSld modSection">
      <pc:chgData name="Paul Bouanchaud" userId="d4768f94-311d-4b1d-9a43-dd665c2b4a22" providerId="ADAL" clId="{33856CF3-1F04-C740-877F-4A608171FE00}" dt="2024-06-14T14:22:24.637" v="472" actId="2696"/>
      <pc:docMkLst>
        <pc:docMk/>
      </pc:docMkLst>
      <pc:sldChg chg="del">
        <pc:chgData name="Paul Bouanchaud" userId="d4768f94-311d-4b1d-9a43-dd665c2b4a22" providerId="ADAL" clId="{33856CF3-1F04-C740-877F-4A608171FE00}" dt="2024-06-14T14:22:22.554" v="464" actId="2696"/>
        <pc:sldMkLst>
          <pc:docMk/>
          <pc:sldMk cId="1936361372" sldId="440"/>
        </pc:sldMkLst>
      </pc:sldChg>
      <pc:sldChg chg="del">
        <pc:chgData name="Paul Bouanchaud" userId="d4768f94-311d-4b1d-9a43-dd665c2b4a22" providerId="ADAL" clId="{33856CF3-1F04-C740-877F-4A608171FE00}" dt="2024-06-14T14:16:18.189" v="164" actId="2696"/>
        <pc:sldMkLst>
          <pc:docMk/>
          <pc:sldMk cId="3496878480" sldId="463"/>
        </pc:sldMkLst>
      </pc:sldChg>
      <pc:sldChg chg="mod modShow">
        <pc:chgData name="Paul Bouanchaud" userId="d4768f94-311d-4b1d-9a43-dd665c2b4a22" providerId="ADAL" clId="{33856CF3-1F04-C740-877F-4A608171FE00}" dt="2024-06-14T14:16:28.458" v="165" actId="729"/>
        <pc:sldMkLst>
          <pc:docMk/>
          <pc:sldMk cId="3112079208" sldId="468"/>
        </pc:sldMkLst>
      </pc:sldChg>
      <pc:sldChg chg="addSp delSp modSp mod">
        <pc:chgData name="Paul Bouanchaud" userId="d4768f94-311d-4b1d-9a43-dd665c2b4a22" providerId="ADAL" clId="{33856CF3-1F04-C740-877F-4A608171FE00}" dt="2024-06-14T14:21:10.776" v="376" actId="207"/>
        <pc:sldMkLst>
          <pc:docMk/>
          <pc:sldMk cId="2070439855" sldId="477"/>
        </pc:sldMkLst>
      </pc:sldChg>
      <pc:sldChg chg="del">
        <pc:chgData name="Paul Bouanchaud" userId="d4768f94-311d-4b1d-9a43-dd665c2b4a22" providerId="ADAL" clId="{33856CF3-1F04-C740-877F-4A608171FE00}" dt="2024-06-14T14:22:22.575" v="469" actId="2696"/>
        <pc:sldMkLst>
          <pc:docMk/>
          <pc:sldMk cId="1085749778" sldId="1591"/>
        </pc:sldMkLst>
      </pc:sldChg>
      <pc:sldChg chg="del">
        <pc:chgData name="Paul Bouanchaud" userId="d4768f94-311d-4b1d-9a43-dd665c2b4a22" providerId="ADAL" clId="{33856CF3-1F04-C740-877F-4A608171FE00}" dt="2024-06-14T14:22:22.556" v="465" actId="2696"/>
        <pc:sldMkLst>
          <pc:docMk/>
          <pc:sldMk cId="3211607086" sldId="1603"/>
        </pc:sldMkLst>
      </pc:sldChg>
      <pc:sldChg chg="del">
        <pc:chgData name="Paul Bouanchaud" userId="d4768f94-311d-4b1d-9a43-dd665c2b4a22" providerId="ADAL" clId="{33856CF3-1F04-C740-877F-4A608171FE00}" dt="2024-06-14T14:22:22.582" v="470" actId="2696"/>
        <pc:sldMkLst>
          <pc:docMk/>
          <pc:sldMk cId="1288951012" sldId="1609"/>
        </pc:sldMkLst>
      </pc:sldChg>
      <pc:sldChg chg="del">
        <pc:chgData name="Paul Bouanchaud" userId="d4768f94-311d-4b1d-9a43-dd665c2b4a22" providerId="ADAL" clId="{33856CF3-1F04-C740-877F-4A608171FE00}" dt="2024-06-14T14:22:22.562" v="467" actId="2696"/>
        <pc:sldMkLst>
          <pc:docMk/>
          <pc:sldMk cId="1414542916" sldId="1731"/>
        </pc:sldMkLst>
      </pc:sldChg>
      <pc:sldChg chg="del">
        <pc:chgData name="Paul Bouanchaud" userId="d4768f94-311d-4b1d-9a43-dd665c2b4a22" providerId="ADAL" clId="{33856CF3-1F04-C740-877F-4A608171FE00}" dt="2024-06-14T14:22:22.566" v="468" actId="2696"/>
        <pc:sldMkLst>
          <pc:docMk/>
          <pc:sldMk cId="3149709546" sldId="1732"/>
        </pc:sldMkLst>
      </pc:sldChg>
      <pc:sldChg chg="del">
        <pc:chgData name="Paul Bouanchaud" userId="d4768f94-311d-4b1d-9a43-dd665c2b4a22" providerId="ADAL" clId="{33856CF3-1F04-C740-877F-4A608171FE00}" dt="2024-06-14T14:22:22.559" v="466" actId="2696"/>
        <pc:sldMkLst>
          <pc:docMk/>
          <pc:sldMk cId="1878834125" sldId="1743"/>
        </pc:sldMkLst>
      </pc:sldChg>
      <pc:sldChg chg="del">
        <pc:chgData name="Paul Bouanchaud" userId="d4768f94-311d-4b1d-9a43-dd665c2b4a22" providerId="ADAL" clId="{33856CF3-1F04-C740-877F-4A608171FE00}" dt="2024-06-14T14:22:24.637" v="472" actId="2696"/>
        <pc:sldMkLst>
          <pc:docMk/>
          <pc:sldMk cId="3647154546" sldId="1750"/>
        </pc:sldMkLst>
      </pc:sldChg>
      <pc:sldChg chg="addSp modSp new mod">
        <pc:chgData name="Paul Bouanchaud" userId="d4768f94-311d-4b1d-9a43-dd665c2b4a22" providerId="ADAL" clId="{33856CF3-1F04-C740-877F-4A608171FE00}" dt="2024-06-10T17:35:22.880" v="163" actId="20577"/>
        <pc:sldMkLst>
          <pc:docMk/>
          <pc:sldMk cId="2419345381" sldId="2145706776"/>
        </pc:sldMkLst>
      </pc:sldChg>
      <pc:sldChg chg="add">
        <pc:chgData name="Paul Bouanchaud" userId="d4768f94-311d-4b1d-9a43-dd665c2b4a22" providerId="ADAL" clId="{33856CF3-1F04-C740-877F-4A608171FE00}" dt="2024-06-14T14:17:06.286" v="166"/>
        <pc:sldMkLst>
          <pc:docMk/>
          <pc:sldMk cId="1738825260" sldId="2145706777"/>
        </pc:sldMkLst>
      </pc:sldChg>
      <pc:sldChg chg="modSp add del mod">
        <pc:chgData name="Paul Bouanchaud" userId="d4768f94-311d-4b1d-9a43-dd665c2b4a22" providerId="ADAL" clId="{33856CF3-1F04-C740-877F-4A608171FE00}" dt="2024-06-14T14:22:16.654" v="463" actId="2696"/>
        <pc:sldMkLst>
          <pc:docMk/>
          <pc:sldMk cId="1037089607" sldId="2145706778"/>
        </pc:sldMkLst>
      </pc:sldChg>
      <pc:sldMasterChg chg="delSldLayout">
        <pc:chgData name="Paul Bouanchaud" userId="d4768f94-311d-4b1d-9a43-dd665c2b4a22" providerId="ADAL" clId="{33856CF3-1F04-C740-877F-4A608171FE00}" dt="2024-06-14T14:22:22.589" v="471" actId="2696"/>
        <pc:sldMasterMkLst>
          <pc:docMk/>
          <pc:sldMasterMk cId="4004315649" sldId="2147483815"/>
        </pc:sldMasterMkLst>
        <pc:sldLayoutChg chg="del">
          <pc:chgData name="Paul Bouanchaud" userId="d4768f94-311d-4b1d-9a43-dd665c2b4a22" providerId="ADAL" clId="{33856CF3-1F04-C740-877F-4A608171FE00}" dt="2024-06-14T14:22:22.589" v="471" actId="2696"/>
          <pc:sldLayoutMkLst>
            <pc:docMk/>
            <pc:sldMasterMk cId="4004315649" sldId="2147483815"/>
            <pc:sldLayoutMk cId="1977276839" sldId="2147483838"/>
          </pc:sldLayoutMkLst>
        </pc:sldLayoutChg>
      </pc:sldMasterChg>
    </pc:docChg>
  </pc:docChgLst>
  <pc:docChgLst>
    <pc:chgData name="Elisabeth Tyler" userId="S::etyler@psi.org::fc91868f-1ace-4b9c-bbeb-d150c4bb0ca5" providerId="AD" clId="Web-{E95501F0-1DEE-0DA4-BF05-3B425FB6B90D}"/>
    <pc:docChg chg="modSld">
      <pc:chgData name="Elisabeth Tyler" userId="S::etyler@psi.org::fc91868f-1ace-4b9c-bbeb-d150c4bb0ca5" providerId="AD" clId="Web-{E95501F0-1DEE-0DA4-BF05-3B425FB6B90D}" dt="2025-08-07T19:28:09.691" v="1" actId="1076"/>
      <pc:docMkLst>
        <pc:docMk/>
      </pc:docMkLst>
      <pc:sldChg chg="modSp">
        <pc:chgData name="Elisabeth Tyler" userId="S::etyler@psi.org::fc91868f-1ace-4b9c-bbeb-d150c4bb0ca5" providerId="AD" clId="Web-{E95501F0-1DEE-0DA4-BF05-3B425FB6B90D}" dt="2025-08-07T19:28:09.691" v="1" actId="1076"/>
        <pc:sldMkLst>
          <pc:docMk/>
          <pc:sldMk cId="3081345016" sldId="1724"/>
        </pc:sldMkLst>
      </pc:sldChg>
    </pc:docChg>
  </pc:docChgLst>
  <pc:docChgLst>
    <pc:chgData name="Elisabeth Tyler" userId="fc91868f-1ace-4b9c-bbeb-d150c4bb0ca5" providerId="ADAL" clId="{6EA6D5EE-1BC7-4B63-8B94-47B94B657F35}"/>
    <pc:docChg chg="undo custSel addSld delSld modSld delMainMaster modSection">
      <pc:chgData name="Elisabeth Tyler" userId="fc91868f-1ace-4b9c-bbeb-d150c4bb0ca5" providerId="ADAL" clId="{6EA6D5EE-1BC7-4B63-8B94-47B94B657F35}" dt="2025-08-07T19:28:36.065" v="625" actId="14100"/>
      <pc:docMkLst>
        <pc:docMk/>
      </pc:docMkLst>
      <pc:sldChg chg="modSp mod">
        <pc:chgData name="Elisabeth Tyler" userId="fc91868f-1ace-4b9c-bbeb-d150c4bb0ca5" providerId="ADAL" clId="{6EA6D5EE-1BC7-4B63-8B94-47B94B657F35}" dt="2025-08-07T18:20:14.150" v="172" actId="1076"/>
        <pc:sldMkLst>
          <pc:docMk/>
          <pc:sldMk cId="1265503358" sldId="305"/>
        </pc:sldMkLst>
      </pc:sldChg>
      <pc:sldChg chg="del">
        <pc:chgData name="Elisabeth Tyler" userId="fc91868f-1ace-4b9c-bbeb-d150c4bb0ca5" providerId="ADAL" clId="{6EA6D5EE-1BC7-4B63-8B94-47B94B657F35}" dt="2025-08-07T18:22:34.531" v="182" actId="2696"/>
        <pc:sldMkLst>
          <pc:docMk/>
          <pc:sldMk cId="2141843651" sldId="397"/>
        </pc:sldMkLst>
      </pc:sldChg>
      <pc:sldChg chg="del">
        <pc:chgData name="Elisabeth Tyler" userId="fc91868f-1ace-4b9c-bbeb-d150c4bb0ca5" providerId="ADAL" clId="{6EA6D5EE-1BC7-4B63-8B94-47B94B657F35}" dt="2025-08-07T18:24:20.110" v="188" actId="2696"/>
        <pc:sldMkLst>
          <pc:docMk/>
          <pc:sldMk cId="405290245" sldId="398"/>
        </pc:sldMkLst>
      </pc:sldChg>
      <pc:sldChg chg="del">
        <pc:chgData name="Elisabeth Tyler" userId="fc91868f-1ace-4b9c-bbeb-d150c4bb0ca5" providerId="ADAL" clId="{6EA6D5EE-1BC7-4B63-8B94-47B94B657F35}" dt="2025-08-07T18:23:53.619" v="186" actId="2696"/>
        <pc:sldMkLst>
          <pc:docMk/>
          <pc:sldMk cId="2394287548" sldId="399"/>
        </pc:sldMkLst>
      </pc:sldChg>
      <pc:sldChg chg="del">
        <pc:chgData name="Elisabeth Tyler" userId="fc91868f-1ace-4b9c-bbeb-d150c4bb0ca5" providerId="ADAL" clId="{6EA6D5EE-1BC7-4B63-8B94-47B94B657F35}" dt="2025-08-07T18:26:33.088" v="190" actId="2696"/>
        <pc:sldMkLst>
          <pc:docMk/>
          <pc:sldMk cId="4022835233" sldId="400"/>
        </pc:sldMkLst>
      </pc:sldChg>
      <pc:sldChg chg="delSp modSp mod">
        <pc:chgData name="Elisabeth Tyler" userId="fc91868f-1ace-4b9c-bbeb-d150c4bb0ca5" providerId="ADAL" clId="{6EA6D5EE-1BC7-4B63-8B94-47B94B657F35}" dt="2025-08-07T19:26:11.876" v="624" actId="1076"/>
        <pc:sldMkLst>
          <pc:docMk/>
          <pc:sldMk cId="1336958462" sldId="453"/>
        </pc:sldMkLst>
      </pc:sldChg>
      <pc:sldChg chg="addSp delSp modSp mod">
        <pc:chgData name="Elisabeth Tyler" userId="fc91868f-1ace-4b9c-bbeb-d150c4bb0ca5" providerId="ADAL" clId="{6EA6D5EE-1BC7-4B63-8B94-47B94B657F35}" dt="2025-08-07T18:15:15.114" v="102" actId="1076"/>
        <pc:sldMkLst>
          <pc:docMk/>
          <pc:sldMk cId="3112079208" sldId="468"/>
        </pc:sldMkLst>
      </pc:sldChg>
      <pc:sldChg chg="modSp mod">
        <pc:chgData name="Elisabeth Tyler" userId="fc91868f-1ace-4b9c-bbeb-d150c4bb0ca5" providerId="ADAL" clId="{6EA6D5EE-1BC7-4B63-8B94-47B94B657F35}" dt="2025-08-07T18:10:09.507" v="59" actId="1076"/>
        <pc:sldMkLst>
          <pc:docMk/>
          <pc:sldMk cId="2176459456" sldId="469"/>
        </pc:sldMkLst>
      </pc:sldChg>
      <pc:sldChg chg="modSp mod">
        <pc:chgData name="Elisabeth Tyler" userId="fc91868f-1ace-4b9c-bbeb-d150c4bb0ca5" providerId="ADAL" clId="{6EA6D5EE-1BC7-4B63-8B94-47B94B657F35}" dt="2025-08-07T18:11:05.725" v="66" actId="1076"/>
        <pc:sldMkLst>
          <pc:docMk/>
          <pc:sldMk cId="3347219187" sldId="470"/>
        </pc:sldMkLst>
      </pc:sldChg>
      <pc:sldChg chg="modSp mod">
        <pc:chgData name="Elisabeth Tyler" userId="fc91868f-1ace-4b9c-bbeb-d150c4bb0ca5" providerId="ADAL" clId="{6EA6D5EE-1BC7-4B63-8B94-47B94B657F35}" dt="2025-08-07T18:17:34.891" v="136" actId="255"/>
        <pc:sldMkLst>
          <pc:docMk/>
          <pc:sldMk cId="3092168528" sldId="471"/>
        </pc:sldMkLst>
      </pc:sldChg>
      <pc:sldChg chg="addSp delSp modSp mod">
        <pc:chgData name="Elisabeth Tyler" userId="fc91868f-1ace-4b9c-bbeb-d150c4bb0ca5" providerId="ADAL" clId="{6EA6D5EE-1BC7-4B63-8B94-47B94B657F35}" dt="2025-08-07T18:12:47.673" v="84" actId="1076"/>
        <pc:sldMkLst>
          <pc:docMk/>
          <pc:sldMk cId="2440203844" sldId="472"/>
        </pc:sldMkLst>
      </pc:sldChg>
      <pc:sldChg chg="modSp mod">
        <pc:chgData name="Elisabeth Tyler" userId="fc91868f-1ace-4b9c-bbeb-d150c4bb0ca5" providerId="ADAL" clId="{6EA6D5EE-1BC7-4B63-8B94-47B94B657F35}" dt="2025-08-07T18:17:20.772" v="135" actId="1076"/>
        <pc:sldMkLst>
          <pc:docMk/>
          <pc:sldMk cId="4244289756" sldId="474"/>
        </pc:sldMkLst>
      </pc:sldChg>
      <pc:sldChg chg="modSp mod">
        <pc:chgData name="Elisabeth Tyler" userId="fc91868f-1ace-4b9c-bbeb-d150c4bb0ca5" providerId="ADAL" clId="{6EA6D5EE-1BC7-4B63-8B94-47B94B657F35}" dt="2025-08-07T18:20:49.616" v="176" actId="1076"/>
        <pc:sldMkLst>
          <pc:docMk/>
          <pc:sldMk cId="2535650727" sldId="476"/>
        </pc:sldMkLst>
      </pc:sldChg>
      <pc:sldChg chg="modSp mod">
        <pc:chgData name="Elisabeth Tyler" userId="fc91868f-1ace-4b9c-bbeb-d150c4bb0ca5" providerId="ADAL" clId="{6EA6D5EE-1BC7-4B63-8B94-47B94B657F35}" dt="2025-08-07T18:18:41.437" v="150" actId="20577"/>
        <pc:sldMkLst>
          <pc:docMk/>
          <pc:sldMk cId="2070439855" sldId="477"/>
        </pc:sldMkLst>
      </pc:sldChg>
      <pc:sldChg chg="modSp mod">
        <pc:chgData name="Elisabeth Tyler" userId="fc91868f-1ace-4b9c-bbeb-d150c4bb0ca5" providerId="ADAL" clId="{6EA6D5EE-1BC7-4B63-8B94-47B94B657F35}" dt="2025-08-07T18:27:28.901" v="196" actId="1076"/>
        <pc:sldMkLst>
          <pc:docMk/>
          <pc:sldMk cId="1728483403" sldId="478"/>
        </pc:sldMkLst>
      </pc:sldChg>
      <pc:sldChg chg="del">
        <pc:chgData name="Elisabeth Tyler" userId="fc91868f-1ace-4b9c-bbeb-d150c4bb0ca5" providerId="ADAL" clId="{6EA6D5EE-1BC7-4B63-8B94-47B94B657F35}" dt="2025-08-07T18:23:30.191" v="184" actId="2696"/>
        <pc:sldMkLst>
          <pc:docMk/>
          <pc:sldMk cId="1940459371" sldId="479"/>
        </pc:sldMkLst>
      </pc:sldChg>
      <pc:sldChg chg="modSp mod">
        <pc:chgData name="Elisabeth Tyler" userId="fc91868f-1ace-4b9c-bbeb-d150c4bb0ca5" providerId="ADAL" clId="{6EA6D5EE-1BC7-4B63-8B94-47B94B657F35}" dt="2025-08-07T18:33:11.373" v="248" actId="1076"/>
        <pc:sldMkLst>
          <pc:docMk/>
          <pc:sldMk cId="3858251887" sldId="814"/>
        </pc:sldMkLst>
      </pc:sldChg>
      <pc:sldChg chg="addSp modSp mod">
        <pc:chgData name="Elisabeth Tyler" userId="fc91868f-1ace-4b9c-bbeb-d150c4bb0ca5" providerId="ADAL" clId="{6EA6D5EE-1BC7-4B63-8B94-47B94B657F35}" dt="2025-08-07T19:12:01.077" v="469" actId="1076"/>
        <pc:sldMkLst>
          <pc:docMk/>
          <pc:sldMk cId="2191016546" sldId="1545"/>
        </pc:sldMkLst>
      </pc:sldChg>
      <pc:sldChg chg="delSp modSp mod">
        <pc:chgData name="Elisabeth Tyler" userId="fc91868f-1ace-4b9c-bbeb-d150c4bb0ca5" providerId="ADAL" clId="{6EA6D5EE-1BC7-4B63-8B94-47B94B657F35}" dt="2025-08-07T19:05:01.573" v="407" actId="1076"/>
        <pc:sldMkLst>
          <pc:docMk/>
          <pc:sldMk cId="804471907" sldId="1723"/>
        </pc:sldMkLst>
      </pc:sldChg>
      <pc:sldChg chg="modSp mod">
        <pc:chgData name="Elisabeth Tyler" userId="fc91868f-1ace-4b9c-bbeb-d150c4bb0ca5" providerId="ADAL" clId="{6EA6D5EE-1BC7-4B63-8B94-47B94B657F35}" dt="2025-08-07T19:28:36.065" v="625" actId="14100"/>
        <pc:sldMkLst>
          <pc:docMk/>
          <pc:sldMk cId="3081345016" sldId="1724"/>
        </pc:sldMkLst>
      </pc:sldChg>
      <pc:sldChg chg="del">
        <pc:chgData name="Elisabeth Tyler" userId="fc91868f-1ace-4b9c-bbeb-d150c4bb0ca5" providerId="ADAL" clId="{6EA6D5EE-1BC7-4B63-8B94-47B94B657F35}" dt="2025-08-07T18:21:22.427" v="178" actId="2696"/>
        <pc:sldMkLst>
          <pc:docMk/>
          <pc:sldMk cId="3779460098" sldId="1758"/>
        </pc:sldMkLst>
      </pc:sldChg>
      <pc:sldChg chg="del">
        <pc:chgData name="Elisabeth Tyler" userId="fc91868f-1ace-4b9c-bbeb-d150c4bb0ca5" providerId="ADAL" clId="{6EA6D5EE-1BC7-4B63-8B94-47B94B657F35}" dt="2025-08-07T18:12:26.518" v="79" actId="2696"/>
        <pc:sldMkLst>
          <pc:docMk/>
          <pc:sldMk cId="1049378849" sldId="1762"/>
        </pc:sldMkLst>
      </pc:sldChg>
      <pc:sldChg chg="modSp add del mod">
        <pc:chgData name="Elisabeth Tyler" userId="fc91868f-1ace-4b9c-bbeb-d150c4bb0ca5" providerId="ADAL" clId="{6EA6D5EE-1BC7-4B63-8B94-47B94B657F35}" dt="2025-08-07T18:06:30.608" v="20" actId="1076"/>
        <pc:sldMkLst>
          <pc:docMk/>
          <pc:sldMk cId="1352483178" sldId="1763"/>
        </pc:sldMkLst>
      </pc:sldChg>
      <pc:sldChg chg="modSp mod">
        <pc:chgData name="Elisabeth Tyler" userId="fc91868f-1ace-4b9c-bbeb-d150c4bb0ca5" providerId="ADAL" clId="{6EA6D5EE-1BC7-4B63-8B94-47B94B657F35}" dt="2025-08-07T18:10:50.139" v="64" actId="1076"/>
        <pc:sldMkLst>
          <pc:docMk/>
          <pc:sldMk cId="2419098339" sldId="2145706764"/>
        </pc:sldMkLst>
      </pc:sldChg>
      <pc:sldChg chg="modSp mod">
        <pc:chgData name="Elisabeth Tyler" userId="fc91868f-1ace-4b9c-bbeb-d150c4bb0ca5" providerId="ADAL" clId="{6EA6D5EE-1BC7-4B63-8B94-47B94B657F35}" dt="2025-08-07T18:20:26.592" v="173" actId="255"/>
        <pc:sldMkLst>
          <pc:docMk/>
          <pc:sldMk cId="1718980810" sldId="2145706765"/>
        </pc:sldMkLst>
      </pc:sldChg>
      <pc:sldChg chg="modSp mod">
        <pc:chgData name="Elisabeth Tyler" userId="fc91868f-1ace-4b9c-bbeb-d150c4bb0ca5" providerId="ADAL" clId="{6EA6D5EE-1BC7-4B63-8B94-47B94B657F35}" dt="2025-08-07T18:27:09.596" v="194" actId="255"/>
        <pc:sldMkLst>
          <pc:docMk/>
          <pc:sldMk cId="3080995540" sldId="2145706766"/>
        </pc:sldMkLst>
      </pc:sldChg>
      <pc:sldChg chg="modSp mod">
        <pc:chgData name="Elisabeth Tyler" userId="fc91868f-1ace-4b9c-bbeb-d150c4bb0ca5" providerId="ADAL" clId="{6EA6D5EE-1BC7-4B63-8B94-47B94B657F35}" dt="2025-08-07T19:25:56.651" v="623" actId="255"/>
        <pc:sldMkLst>
          <pc:docMk/>
          <pc:sldMk cId="4225701957" sldId="2145706767"/>
        </pc:sldMkLst>
      </pc:sldChg>
      <pc:sldChg chg="modSp mod">
        <pc:chgData name="Elisabeth Tyler" userId="fc91868f-1ace-4b9c-bbeb-d150c4bb0ca5" providerId="ADAL" clId="{6EA6D5EE-1BC7-4B63-8B94-47B94B657F35}" dt="2025-08-07T18:34:29.562" v="263" actId="20577"/>
        <pc:sldMkLst>
          <pc:docMk/>
          <pc:sldMk cId="4114522950" sldId="2145706768"/>
        </pc:sldMkLst>
      </pc:sldChg>
      <pc:sldChg chg="del">
        <pc:chgData name="Elisabeth Tyler" userId="fc91868f-1ace-4b9c-bbeb-d150c4bb0ca5" providerId="ADAL" clId="{6EA6D5EE-1BC7-4B63-8B94-47B94B657F35}" dt="2025-08-07T18:35:42.091" v="265" actId="2696"/>
        <pc:sldMkLst>
          <pc:docMk/>
          <pc:sldMk cId="2217155972" sldId="2145706769"/>
        </pc:sldMkLst>
      </pc:sldChg>
      <pc:sldChg chg="del">
        <pc:chgData name="Elisabeth Tyler" userId="fc91868f-1ace-4b9c-bbeb-d150c4bb0ca5" providerId="ADAL" clId="{6EA6D5EE-1BC7-4B63-8B94-47B94B657F35}" dt="2025-08-07T18:36:26.795" v="267" actId="2696"/>
        <pc:sldMkLst>
          <pc:docMk/>
          <pc:sldMk cId="2208991812" sldId="2145706770"/>
        </pc:sldMkLst>
      </pc:sldChg>
      <pc:sldChg chg="modSp mod">
        <pc:chgData name="Elisabeth Tyler" userId="fc91868f-1ace-4b9c-bbeb-d150c4bb0ca5" providerId="ADAL" clId="{6EA6D5EE-1BC7-4B63-8B94-47B94B657F35}" dt="2025-08-07T18:52:43.824" v="374" actId="1076"/>
        <pc:sldMkLst>
          <pc:docMk/>
          <pc:sldMk cId="2972548639" sldId="2145706771"/>
        </pc:sldMkLst>
      </pc:sldChg>
      <pc:sldChg chg="modSp mod">
        <pc:chgData name="Elisabeth Tyler" userId="fc91868f-1ace-4b9c-bbeb-d150c4bb0ca5" providerId="ADAL" clId="{6EA6D5EE-1BC7-4B63-8B94-47B94B657F35}" dt="2025-08-07T19:12:27.938" v="475" actId="1076"/>
        <pc:sldMkLst>
          <pc:docMk/>
          <pc:sldMk cId="641251990" sldId="2145706772"/>
        </pc:sldMkLst>
      </pc:sldChg>
      <pc:sldChg chg="delSp modSp mod">
        <pc:chgData name="Elisabeth Tyler" userId="fc91868f-1ace-4b9c-bbeb-d150c4bb0ca5" providerId="ADAL" clId="{6EA6D5EE-1BC7-4B63-8B94-47B94B657F35}" dt="2025-08-07T19:17:00.816" v="527" actId="14100"/>
        <pc:sldMkLst>
          <pc:docMk/>
          <pc:sldMk cId="809523859" sldId="2145706773"/>
        </pc:sldMkLst>
      </pc:sldChg>
      <pc:sldChg chg="addSp modSp mod">
        <pc:chgData name="Elisabeth Tyler" userId="fc91868f-1ace-4b9c-bbeb-d150c4bb0ca5" providerId="ADAL" clId="{6EA6D5EE-1BC7-4B63-8B94-47B94B657F35}" dt="2025-08-07T19:21:26.532" v="564" actId="14100"/>
        <pc:sldMkLst>
          <pc:docMk/>
          <pc:sldMk cId="1039795255" sldId="2145706774"/>
        </pc:sldMkLst>
      </pc:sldChg>
      <pc:sldChg chg="addSp modSp mod">
        <pc:chgData name="Elisabeth Tyler" userId="fc91868f-1ace-4b9c-bbeb-d150c4bb0ca5" providerId="ADAL" clId="{6EA6D5EE-1BC7-4B63-8B94-47B94B657F35}" dt="2025-08-07T19:25:33.931" v="620" actId="14100"/>
        <pc:sldMkLst>
          <pc:docMk/>
          <pc:sldMk cId="567164079" sldId="2145706775"/>
        </pc:sldMkLst>
      </pc:sldChg>
      <pc:sldChg chg="del">
        <pc:chgData name="Elisabeth Tyler" userId="fc91868f-1ace-4b9c-bbeb-d150c4bb0ca5" providerId="ADAL" clId="{6EA6D5EE-1BC7-4B63-8B94-47B94B657F35}" dt="2025-08-07T18:21:57.856" v="180" actId="2696"/>
        <pc:sldMkLst>
          <pc:docMk/>
          <pc:sldMk cId="2419345381" sldId="2145706776"/>
        </pc:sldMkLst>
      </pc:sldChg>
      <pc:sldChg chg="modSp mod">
        <pc:chgData name="Elisabeth Tyler" userId="fc91868f-1ace-4b9c-bbeb-d150c4bb0ca5" providerId="ADAL" clId="{6EA6D5EE-1BC7-4B63-8B94-47B94B657F35}" dt="2025-08-07T18:18:54.487" v="152" actId="1076"/>
        <pc:sldMkLst>
          <pc:docMk/>
          <pc:sldMk cId="1738825260" sldId="2145706777"/>
        </pc:sldMkLst>
      </pc:sldChg>
      <pc:sldChg chg="modSp add mod">
        <pc:chgData name="Elisabeth Tyler" userId="fc91868f-1ace-4b9c-bbeb-d150c4bb0ca5" providerId="ADAL" clId="{6EA6D5EE-1BC7-4B63-8B94-47B94B657F35}" dt="2025-08-07T18:16:09.051" v="113" actId="1076"/>
        <pc:sldMkLst>
          <pc:docMk/>
          <pc:sldMk cId="754529671" sldId="2145706778"/>
        </pc:sldMkLst>
      </pc:sldChg>
      <pc:sldChg chg="new del">
        <pc:chgData name="Elisabeth Tyler" userId="fc91868f-1ace-4b9c-bbeb-d150c4bb0ca5" providerId="ADAL" clId="{6EA6D5EE-1BC7-4B63-8B94-47B94B657F35}" dt="2025-08-07T18:05:17.268" v="14" actId="2696"/>
        <pc:sldMkLst>
          <pc:docMk/>
          <pc:sldMk cId="3051544340" sldId="2145706778"/>
        </pc:sldMkLst>
      </pc:sldChg>
      <pc:sldChg chg="add del">
        <pc:chgData name="Elisabeth Tyler" userId="fc91868f-1ace-4b9c-bbeb-d150c4bb0ca5" providerId="ADAL" clId="{6EA6D5EE-1BC7-4B63-8B94-47B94B657F35}" dt="2025-08-07T18:06:06.791" v="17" actId="2696"/>
        <pc:sldMkLst>
          <pc:docMk/>
          <pc:sldMk cId="2020333601" sldId="2145706779"/>
        </pc:sldMkLst>
      </pc:sldChg>
      <pc:sldChg chg="add">
        <pc:chgData name="Elisabeth Tyler" userId="fc91868f-1ace-4b9c-bbeb-d150c4bb0ca5" providerId="ADAL" clId="{6EA6D5EE-1BC7-4B63-8B94-47B94B657F35}" dt="2025-08-07T18:21:14.828" v="177"/>
        <pc:sldMkLst>
          <pc:docMk/>
          <pc:sldMk cId="2430903931" sldId="2145706779"/>
        </pc:sldMkLst>
      </pc:sldChg>
      <pc:sldChg chg="add">
        <pc:chgData name="Elisabeth Tyler" userId="fc91868f-1ace-4b9c-bbeb-d150c4bb0ca5" providerId="ADAL" clId="{6EA6D5EE-1BC7-4B63-8B94-47B94B657F35}" dt="2025-08-07T18:21:44.640" v="179"/>
        <pc:sldMkLst>
          <pc:docMk/>
          <pc:sldMk cId="952447604" sldId="2145706780"/>
        </pc:sldMkLst>
      </pc:sldChg>
      <pc:sldChg chg="add">
        <pc:chgData name="Elisabeth Tyler" userId="fc91868f-1ace-4b9c-bbeb-d150c4bb0ca5" providerId="ADAL" clId="{6EA6D5EE-1BC7-4B63-8B94-47B94B657F35}" dt="2025-08-07T18:22:28.567" v="181"/>
        <pc:sldMkLst>
          <pc:docMk/>
          <pc:sldMk cId="2923131033" sldId="2145706781"/>
        </pc:sldMkLst>
      </pc:sldChg>
      <pc:sldChg chg="add">
        <pc:chgData name="Elisabeth Tyler" userId="fc91868f-1ace-4b9c-bbeb-d150c4bb0ca5" providerId="ADAL" clId="{6EA6D5EE-1BC7-4B63-8B94-47B94B657F35}" dt="2025-08-07T18:23:22.814" v="183"/>
        <pc:sldMkLst>
          <pc:docMk/>
          <pc:sldMk cId="3895303972" sldId="2145706782"/>
        </pc:sldMkLst>
      </pc:sldChg>
      <pc:sldChg chg="add">
        <pc:chgData name="Elisabeth Tyler" userId="fc91868f-1ace-4b9c-bbeb-d150c4bb0ca5" providerId="ADAL" clId="{6EA6D5EE-1BC7-4B63-8B94-47B94B657F35}" dt="2025-08-07T18:23:46.541" v="185"/>
        <pc:sldMkLst>
          <pc:docMk/>
          <pc:sldMk cId="2405156556" sldId="2145706783"/>
        </pc:sldMkLst>
      </pc:sldChg>
      <pc:sldChg chg="modSp add mod">
        <pc:chgData name="Elisabeth Tyler" userId="fc91868f-1ace-4b9c-bbeb-d150c4bb0ca5" providerId="ADAL" clId="{6EA6D5EE-1BC7-4B63-8B94-47B94B657F35}" dt="2025-08-07T18:48:01.142" v="318" actId="113"/>
        <pc:sldMkLst>
          <pc:docMk/>
          <pc:sldMk cId="1378495429" sldId="2145706784"/>
        </pc:sldMkLst>
      </pc:sldChg>
      <pc:sldChg chg="modSp add mod">
        <pc:chgData name="Elisabeth Tyler" userId="fc91868f-1ace-4b9c-bbeb-d150c4bb0ca5" providerId="ADAL" clId="{6EA6D5EE-1BC7-4B63-8B94-47B94B657F35}" dt="2025-08-07T18:26:40.234" v="191" actId="1076"/>
        <pc:sldMkLst>
          <pc:docMk/>
          <pc:sldMk cId="801046353" sldId="2145706785"/>
        </pc:sldMkLst>
      </pc:sldChg>
      <pc:sldChg chg="add">
        <pc:chgData name="Elisabeth Tyler" userId="fc91868f-1ace-4b9c-bbeb-d150c4bb0ca5" providerId="ADAL" clId="{6EA6D5EE-1BC7-4B63-8B94-47B94B657F35}" dt="2025-08-07T18:35:23.593" v="264"/>
        <pc:sldMkLst>
          <pc:docMk/>
          <pc:sldMk cId="2012208732" sldId="2145706786"/>
        </pc:sldMkLst>
      </pc:sldChg>
      <pc:sldChg chg="modSp add mod">
        <pc:chgData name="Elisabeth Tyler" userId="fc91868f-1ace-4b9c-bbeb-d150c4bb0ca5" providerId="ADAL" clId="{6EA6D5EE-1BC7-4B63-8B94-47B94B657F35}" dt="2025-08-07T18:53:08.908" v="377" actId="1076"/>
        <pc:sldMkLst>
          <pc:docMk/>
          <pc:sldMk cId="3479045218" sldId="2145706787"/>
        </pc:sldMkLst>
      </pc:sldChg>
      <pc:sldMasterChg chg="del delSldLayout">
        <pc:chgData name="Elisabeth Tyler" userId="fc91868f-1ace-4b9c-bbeb-d150c4bb0ca5" providerId="ADAL" clId="{6EA6D5EE-1BC7-4B63-8B94-47B94B657F35}" dt="2025-08-07T18:06:06.791" v="17" actId="2696"/>
        <pc:sldMasterMkLst>
          <pc:docMk/>
          <pc:sldMasterMk cId="1487324815" sldId="2147483837"/>
        </pc:sldMasterMkLst>
        <pc:sldLayoutChg chg="del">
          <pc:chgData name="Elisabeth Tyler" userId="fc91868f-1ace-4b9c-bbeb-d150c4bb0ca5" providerId="ADAL" clId="{6EA6D5EE-1BC7-4B63-8B94-47B94B657F35}" dt="2025-08-07T18:06:06.791" v="17" actId="2696"/>
          <pc:sldLayoutMkLst>
            <pc:docMk/>
            <pc:sldMasterMk cId="1487324815" sldId="2147483837"/>
            <pc:sldLayoutMk cId="690616305" sldId="2147483838"/>
          </pc:sldLayoutMkLst>
        </pc:sldLayoutChg>
        <pc:sldLayoutChg chg="del">
          <pc:chgData name="Elisabeth Tyler" userId="fc91868f-1ace-4b9c-bbeb-d150c4bb0ca5" providerId="ADAL" clId="{6EA6D5EE-1BC7-4B63-8B94-47B94B657F35}" dt="2025-08-07T18:06:06.791" v="17" actId="2696"/>
          <pc:sldLayoutMkLst>
            <pc:docMk/>
            <pc:sldMasterMk cId="1487324815" sldId="2147483837"/>
            <pc:sldLayoutMk cId="131217776" sldId="2147483839"/>
          </pc:sldLayoutMkLst>
        </pc:sldLayoutChg>
        <pc:sldLayoutChg chg="del">
          <pc:chgData name="Elisabeth Tyler" userId="fc91868f-1ace-4b9c-bbeb-d150c4bb0ca5" providerId="ADAL" clId="{6EA6D5EE-1BC7-4B63-8B94-47B94B657F35}" dt="2025-08-07T18:06:06.791" v="17" actId="2696"/>
          <pc:sldLayoutMkLst>
            <pc:docMk/>
            <pc:sldMasterMk cId="1487324815" sldId="2147483837"/>
            <pc:sldLayoutMk cId="3522701873" sldId="2147483840"/>
          </pc:sldLayoutMkLst>
        </pc:sldLayoutChg>
        <pc:sldLayoutChg chg="del">
          <pc:chgData name="Elisabeth Tyler" userId="fc91868f-1ace-4b9c-bbeb-d150c4bb0ca5" providerId="ADAL" clId="{6EA6D5EE-1BC7-4B63-8B94-47B94B657F35}" dt="2025-08-07T18:06:06.791" v="17" actId="2696"/>
          <pc:sldLayoutMkLst>
            <pc:docMk/>
            <pc:sldMasterMk cId="1487324815" sldId="2147483837"/>
            <pc:sldLayoutMk cId="2049923629" sldId="2147483841"/>
          </pc:sldLayoutMkLst>
        </pc:sldLayoutChg>
        <pc:sldLayoutChg chg="del">
          <pc:chgData name="Elisabeth Tyler" userId="fc91868f-1ace-4b9c-bbeb-d150c4bb0ca5" providerId="ADAL" clId="{6EA6D5EE-1BC7-4B63-8B94-47B94B657F35}" dt="2025-08-07T18:06:06.791" v="17" actId="2696"/>
          <pc:sldLayoutMkLst>
            <pc:docMk/>
            <pc:sldMasterMk cId="1487324815" sldId="2147483837"/>
            <pc:sldLayoutMk cId="251326522" sldId="2147483842"/>
          </pc:sldLayoutMkLst>
        </pc:sldLayoutChg>
        <pc:sldLayoutChg chg="del">
          <pc:chgData name="Elisabeth Tyler" userId="fc91868f-1ace-4b9c-bbeb-d150c4bb0ca5" providerId="ADAL" clId="{6EA6D5EE-1BC7-4B63-8B94-47B94B657F35}" dt="2025-08-07T18:06:06.791" v="17" actId="2696"/>
          <pc:sldLayoutMkLst>
            <pc:docMk/>
            <pc:sldMasterMk cId="1487324815" sldId="2147483837"/>
            <pc:sldLayoutMk cId="1831598345" sldId="2147483843"/>
          </pc:sldLayoutMkLst>
        </pc:sldLayoutChg>
        <pc:sldLayoutChg chg="del">
          <pc:chgData name="Elisabeth Tyler" userId="fc91868f-1ace-4b9c-bbeb-d150c4bb0ca5" providerId="ADAL" clId="{6EA6D5EE-1BC7-4B63-8B94-47B94B657F35}" dt="2025-08-07T18:06:06.791" v="17" actId="2696"/>
          <pc:sldLayoutMkLst>
            <pc:docMk/>
            <pc:sldMasterMk cId="1487324815" sldId="2147483837"/>
            <pc:sldLayoutMk cId="3083019421" sldId="2147483844"/>
          </pc:sldLayoutMkLst>
        </pc:sldLayoutChg>
        <pc:sldLayoutChg chg="del">
          <pc:chgData name="Elisabeth Tyler" userId="fc91868f-1ace-4b9c-bbeb-d150c4bb0ca5" providerId="ADAL" clId="{6EA6D5EE-1BC7-4B63-8B94-47B94B657F35}" dt="2025-08-07T18:06:06.791" v="17" actId="2696"/>
          <pc:sldLayoutMkLst>
            <pc:docMk/>
            <pc:sldMasterMk cId="1487324815" sldId="2147483837"/>
            <pc:sldLayoutMk cId="1653553583" sldId="2147483845"/>
          </pc:sldLayoutMkLst>
        </pc:sldLayoutChg>
        <pc:sldLayoutChg chg="del">
          <pc:chgData name="Elisabeth Tyler" userId="fc91868f-1ace-4b9c-bbeb-d150c4bb0ca5" providerId="ADAL" clId="{6EA6D5EE-1BC7-4B63-8B94-47B94B657F35}" dt="2025-08-07T18:06:06.791" v="17" actId="2696"/>
          <pc:sldLayoutMkLst>
            <pc:docMk/>
            <pc:sldMasterMk cId="1487324815" sldId="2147483837"/>
            <pc:sldLayoutMk cId="1667400054" sldId="2147483846"/>
          </pc:sldLayoutMkLst>
        </pc:sldLayoutChg>
        <pc:sldLayoutChg chg="del">
          <pc:chgData name="Elisabeth Tyler" userId="fc91868f-1ace-4b9c-bbeb-d150c4bb0ca5" providerId="ADAL" clId="{6EA6D5EE-1BC7-4B63-8B94-47B94B657F35}" dt="2025-08-07T18:06:06.791" v="17" actId="2696"/>
          <pc:sldLayoutMkLst>
            <pc:docMk/>
            <pc:sldMasterMk cId="1487324815" sldId="2147483837"/>
            <pc:sldLayoutMk cId="757171343" sldId="2147483847"/>
          </pc:sldLayoutMkLst>
        </pc:sldLayoutChg>
        <pc:sldLayoutChg chg="del">
          <pc:chgData name="Elisabeth Tyler" userId="fc91868f-1ace-4b9c-bbeb-d150c4bb0ca5" providerId="ADAL" clId="{6EA6D5EE-1BC7-4B63-8B94-47B94B657F35}" dt="2025-08-07T18:06:06.791" v="17" actId="2696"/>
          <pc:sldLayoutMkLst>
            <pc:docMk/>
            <pc:sldMasterMk cId="1487324815" sldId="2147483837"/>
            <pc:sldLayoutMk cId="2161085872" sldId="2147483848"/>
          </pc:sldLayoutMkLst>
        </pc:sldLayoutChg>
        <pc:sldLayoutChg chg="del">
          <pc:chgData name="Elisabeth Tyler" userId="fc91868f-1ace-4b9c-bbeb-d150c4bb0ca5" providerId="ADAL" clId="{6EA6D5EE-1BC7-4B63-8B94-47B94B657F35}" dt="2025-08-07T18:06:06.791" v="17" actId="2696"/>
          <pc:sldLayoutMkLst>
            <pc:docMk/>
            <pc:sldMasterMk cId="1487324815" sldId="2147483837"/>
            <pc:sldLayoutMk cId="1838613604" sldId="2147483849"/>
          </pc:sldLayoutMkLst>
        </pc:sldLayoutChg>
      </pc:sldMasterChg>
    </pc:docChg>
  </pc:docChgLst>
  <pc:docChgLst>
    <pc:chgData name="hellengatakaa@gmail.com" userId="S::urn:spo:guest#hellengatakaa@gmail.com::" providerId="AD" clId="Web-{97C4C189-15B9-95BD-D93F-B572FF3E3214}"/>
    <pc:docChg chg="modSld">
      <pc:chgData name="hellengatakaa@gmail.com" userId="S::urn:spo:guest#hellengatakaa@gmail.com::" providerId="AD" clId="Web-{97C4C189-15B9-95BD-D93F-B572FF3E3214}" dt="2025-06-20T18:05:14.390" v="3" actId="20577"/>
      <pc:docMkLst>
        <pc:docMk/>
      </pc:docMkLst>
      <pc:sldChg chg="modSp">
        <pc:chgData name="hellengatakaa@gmail.com" userId="S::urn:spo:guest#hellengatakaa@gmail.com::" providerId="AD" clId="Web-{97C4C189-15B9-95BD-D93F-B572FF3E3214}" dt="2025-06-20T18:05:14.390" v="3" actId="20577"/>
        <pc:sldMkLst>
          <pc:docMk/>
          <pc:sldMk cId="3112079208" sldId="468"/>
        </pc:sldMkLst>
      </pc:sldChg>
    </pc:docChg>
  </pc:docChgLst>
  <pc:docChgLst>
    <pc:chgData name="Erica Wang" userId="7ae90e5f-ef07-4b36-87bc-7ce736b8208f" providerId="ADAL" clId="{B122D787-1808-4C11-B40D-6DE51BB10B18}"/>
    <pc:docChg chg="custSel modSld">
      <pc:chgData name="Erica Wang" userId="7ae90e5f-ef07-4b36-87bc-7ce736b8208f" providerId="ADAL" clId="{B122D787-1808-4C11-B40D-6DE51BB10B18}" dt="2025-06-02T20:17:40.760" v="0" actId="313"/>
      <pc:docMkLst>
        <pc:docMk/>
      </pc:docMkLst>
      <pc:sldChg chg="modSp mod">
        <pc:chgData name="Erica Wang" userId="7ae90e5f-ef07-4b36-87bc-7ce736b8208f" providerId="ADAL" clId="{B122D787-1808-4C11-B40D-6DE51BB10B18}" dt="2025-06-02T20:17:40.760" v="0" actId="313"/>
        <pc:sldMkLst>
          <pc:docMk/>
          <pc:sldMk cId="2208991812" sldId="2145706770"/>
        </pc:sldMkLst>
      </pc:sldChg>
    </pc:docChg>
  </pc:docChgLst>
  <pc:docChgLst>
    <pc:chgData name="Elisabeth Tyler" userId="S::etyler@psi.org::fc91868f-1ace-4b9c-bbeb-d150c4bb0ca5" providerId="AD" clId="Web-{9A95B6D8-688C-6863-A5AA-BC100FF1D0F3}"/>
    <pc:docChg chg="modSld">
      <pc:chgData name="Elisabeth Tyler" userId="S::etyler@psi.org::fc91868f-1ace-4b9c-bbeb-d150c4bb0ca5" providerId="AD" clId="Web-{9A95B6D8-688C-6863-A5AA-BC100FF1D0F3}" dt="2025-08-07T21:04:47.138" v="3"/>
      <pc:docMkLst>
        <pc:docMk/>
      </pc:docMkLst>
      <pc:sldChg chg="modSp">
        <pc:chgData name="Elisabeth Tyler" userId="S::etyler@psi.org::fc91868f-1ace-4b9c-bbeb-d150c4bb0ca5" providerId="AD" clId="Web-{9A95B6D8-688C-6863-A5AA-BC100FF1D0F3}" dt="2025-08-07T21:04:47.138" v="3"/>
        <pc:sldMkLst>
          <pc:docMk/>
          <pc:sldMk cId="2923131033" sldId="2145706781"/>
        </pc:sldMkLst>
      </pc:sldChg>
    </pc:docChg>
  </pc:docChgLst>
  <pc:docChgLst>
    <pc:chgData name="Katelyn Woolheater" userId="6fb597a7-f115-4610-b283-fcc168807233" providerId="ADAL" clId="{A61426E0-0DB4-4153-BF71-988BFCED1913}"/>
    <pc:docChg chg="custSel delSld modSld sldOrd modSection">
      <pc:chgData name="Katelyn Woolheater" userId="6fb597a7-f115-4610-b283-fcc168807233" providerId="ADAL" clId="{A61426E0-0DB4-4153-BF71-988BFCED1913}" dt="2025-03-28T15:05:18.216" v="179" actId="14100"/>
      <pc:docMkLst>
        <pc:docMk/>
      </pc:docMkLst>
      <pc:sldChg chg="delSp del mod">
        <pc:chgData name="Katelyn Woolheater" userId="6fb597a7-f115-4610-b283-fcc168807233" providerId="ADAL" clId="{A61426E0-0DB4-4153-BF71-988BFCED1913}" dt="2025-03-28T15:04:59.069" v="138" actId="47"/>
        <pc:sldMkLst>
          <pc:docMk/>
          <pc:sldMk cId="695984588" sldId="1582"/>
        </pc:sldMkLst>
      </pc:sldChg>
      <pc:sldChg chg="modSp mod ord">
        <pc:chgData name="Katelyn Woolheater" userId="6fb597a7-f115-4610-b283-fcc168807233" providerId="ADAL" clId="{A61426E0-0DB4-4153-BF71-988BFCED1913}" dt="2025-03-28T15:05:18.216" v="179" actId="14100"/>
        <pc:sldMkLst>
          <pc:docMk/>
          <pc:sldMk cId="1352483178" sldId="1763"/>
        </pc:sldMkLst>
      </pc:sldChg>
      <pc:sldChg chg="delSp modSp mod modNotesTx">
        <pc:chgData name="Katelyn Woolheater" userId="6fb597a7-f115-4610-b283-fcc168807233" providerId="ADAL" clId="{A61426E0-0DB4-4153-BF71-988BFCED1913}" dt="2025-03-28T15:04:43.762" v="136" actId="207"/>
        <pc:sldMkLst>
          <pc:docMk/>
          <pc:sldMk cId="4114522950" sldId="2145706768"/>
        </pc:sldMkLst>
      </pc:sldChg>
      <pc:sldChg chg="modSp mod">
        <pc:chgData name="Katelyn Woolheater" userId="6fb597a7-f115-4610-b283-fcc168807233" providerId="ADAL" clId="{A61426E0-0DB4-4153-BF71-988BFCED1913}" dt="2025-03-28T15:03:53.911" v="6" actId="20577"/>
        <pc:sldMkLst>
          <pc:docMk/>
          <pc:sldMk cId="2208991812" sldId="214570677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oboto Light" panose="02000000000000000000" pitchFamily="2" charset="0"/>
              </a:defRPr>
            </a:lvl1pPr>
          </a:lstStyle>
          <a:p>
            <a:fld id="{498593FA-E9AB-EC48-9716-96CC64AC765D}" type="slidenum">
              <a:rPr lang="en-US" smtClean="0"/>
              <a:pPr/>
              <a:t>‹#›</a:t>
            </a:fld>
            <a:endParaRPr lang="en-US"/>
          </a:p>
        </p:txBody>
      </p:sp>
      <p:sp>
        <p:nvSpPr>
          <p:cNvPr id="8" name="Footer Placeholder 7">
            <a:extLst>
              <a:ext uri="{FF2B5EF4-FFF2-40B4-BE49-F238E27FC236}">
                <a16:creationId xmlns:a16="http://schemas.microsoft.com/office/drawing/2014/main" id="{D3C8C52C-8C54-AA48-867D-06C020491552}"/>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1198410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Roboto Light" panose="02000000000000000000" pitchFamily="2" charset="0"/>
        <a:ea typeface="+mn-ea"/>
        <a:cs typeface="+mn-cs"/>
      </a:defRPr>
    </a:lvl1pPr>
    <a:lvl2pPr marL="457200" algn="l" defTabSz="914400" rtl="0" eaLnBrk="1" latinLnBrk="0" hangingPunct="1">
      <a:defRPr sz="1200" b="0" i="0" kern="1200">
        <a:solidFill>
          <a:schemeClr val="tx1"/>
        </a:solidFill>
        <a:latin typeface="Roboto Light" panose="02000000000000000000" pitchFamily="2" charset="0"/>
        <a:ea typeface="+mn-ea"/>
        <a:cs typeface="+mn-cs"/>
      </a:defRPr>
    </a:lvl2pPr>
    <a:lvl3pPr marL="914400" algn="l" defTabSz="914400" rtl="0" eaLnBrk="1" latinLnBrk="0" hangingPunct="1">
      <a:defRPr sz="1200" b="0" i="0" kern="1200">
        <a:solidFill>
          <a:schemeClr val="tx1"/>
        </a:solidFill>
        <a:latin typeface="Roboto Light" panose="02000000000000000000" pitchFamily="2" charset="0"/>
        <a:ea typeface="+mn-ea"/>
        <a:cs typeface="+mn-cs"/>
      </a:defRPr>
    </a:lvl3pPr>
    <a:lvl4pPr marL="1371600" algn="l" defTabSz="914400" rtl="0" eaLnBrk="1" latinLnBrk="0" hangingPunct="1">
      <a:defRPr sz="1200" b="0" i="0" kern="1200">
        <a:solidFill>
          <a:schemeClr val="tx1"/>
        </a:solidFill>
        <a:latin typeface="Roboto Light" panose="02000000000000000000" pitchFamily="2" charset="0"/>
        <a:ea typeface="+mn-ea"/>
        <a:cs typeface="+mn-cs"/>
      </a:defRPr>
    </a:lvl4pPr>
    <a:lvl5pPr marL="1828800" algn="l" defTabSz="914400" rtl="0" eaLnBrk="1" latinLnBrk="0" hangingPunct="1">
      <a:defRPr sz="1200" b="0" i="0" kern="1200">
        <a:solidFill>
          <a:schemeClr val="tx1"/>
        </a:solidFill>
        <a:latin typeface="Roboto Light" panose="020000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98593FA-E9AB-EC48-9716-96CC64AC765D}" type="slidenum">
              <a:rPr lang="en-US" smtClean="0"/>
              <a:pPr/>
              <a:t>2</a:t>
            </a:fld>
            <a:endParaRPr lang="en-US"/>
          </a:p>
        </p:txBody>
      </p:sp>
    </p:spTree>
    <p:extLst>
      <p:ext uri="{BB962C8B-B14F-4D97-AF65-F5344CB8AC3E}">
        <p14:creationId xmlns:p14="http://schemas.microsoft.com/office/powerpoint/2010/main" val="3525831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16EAD-4A0B-4B4C-3FB8-5B74A46C9C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8ABE14-610E-F084-F7CA-69F122DA20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BF39BB-5623-C8A7-C97D-F6085D8196F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0C4A9AB-986C-7213-EA02-FA7601ECF140}"/>
              </a:ext>
            </a:extLst>
          </p:cNvPr>
          <p:cNvSpPr>
            <a:spLocks noGrp="1"/>
          </p:cNvSpPr>
          <p:nvPr>
            <p:ph type="sldNum" sz="quarter" idx="5"/>
          </p:nvPr>
        </p:nvSpPr>
        <p:spPr/>
        <p:txBody>
          <a:bodyPr/>
          <a:lstStyle/>
          <a:p>
            <a:fld id="{498593FA-E9AB-EC48-9716-96CC64AC765D}" type="slidenum">
              <a:rPr lang="en-US" smtClean="0"/>
              <a:t>15</a:t>
            </a:fld>
            <a:endParaRPr lang="en-US"/>
          </a:p>
        </p:txBody>
      </p:sp>
    </p:spTree>
    <p:extLst>
      <p:ext uri="{BB962C8B-B14F-4D97-AF65-F5344CB8AC3E}">
        <p14:creationId xmlns:p14="http://schemas.microsoft.com/office/powerpoint/2010/main" val="3904322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9CC79-2BA3-CF03-566E-49469C1F23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4075B8-6A22-0C6D-25E4-F88BD99496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A648FD-AE43-37D0-1F6C-CDD96CD12AE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ECEF50E-1EF7-37CD-1573-5B1C4DC56C3D}"/>
              </a:ext>
            </a:extLst>
          </p:cNvPr>
          <p:cNvSpPr>
            <a:spLocks noGrp="1"/>
          </p:cNvSpPr>
          <p:nvPr>
            <p:ph type="sldNum" sz="quarter" idx="5"/>
          </p:nvPr>
        </p:nvSpPr>
        <p:spPr/>
        <p:txBody>
          <a:bodyPr/>
          <a:lstStyle/>
          <a:p>
            <a:fld id="{498593FA-E9AB-EC48-9716-96CC64AC765D}" type="slidenum">
              <a:rPr lang="en-US" smtClean="0"/>
              <a:t>24</a:t>
            </a:fld>
            <a:endParaRPr lang="en-US"/>
          </a:p>
        </p:txBody>
      </p:sp>
    </p:spTree>
    <p:extLst>
      <p:ext uri="{BB962C8B-B14F-4D97-AF65-F5344CB8AC3E}">
        <p14:creationId xmlns:p14="http://schemas.microsoft.com/office/powerpoint/2010/main" val="2418637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3E85A-540B-0F22-B562-76C35B3C3A8E}"/>
            </a:ext>
          </a:extLst>
        </p:cNvPr>
        <p:cNvGrpSpPr/>
        <p:nvPr/>
      </p:nvGrpSpPr>
      <p:grpSpPr>
        <a:xfrm>
          <a:off x="0" y="0"/>
          <a:ext cx="0" cy="0"/>
          <a:chOff x="0" y="0"/>
          <a:chExt cx="0" cy="0"/>
        </a:xfrm>
      </p:grpSpPr>
      <p:sp>
        <p:nvSpPr>
          <p:cNvPr id="111618" name="Slide Image Placeholder 1">
            <a:extLst>
              <a:ext uri="{FF2B5EF4-FFF2-40B4-BE49-F238E27FC236}">
                <a16:creationId xmlns:a16="http://schemas.microsoft.com/office/drawing/2014/main" id="{1875D4D2-5B6D-E249-BA26-97CA7292D3B1}"/>
              </a:ext>
            </a:extLst>
          </p:cNvPr>
          <p:cNvSpPr>
            <a:spLocks noGrp="1" noRot="1" noChangeAspect="1" noTextEdit="1"/>
          </p:cNvSpPr>
          <p:nvPr>
            <p:ph type="sldImg"/>
          </p:nvPr>
        </p:nvSpPr>
        <p:spPr bwMode="auto">
          <a:noFill/>
          <a:ln>
            <a:solidFill>
              <a:srgbClr val="000000"/>
            </a:solidFill>
            <a:miter lim="800000"/>
            <a:headEnd/>
            <a:tailEnd/>
          </a:ln>
        </p:spPr>
      </p:sp>
      <p:sp>
        <p:nvSpPr>
          <p:cNvPr id="111619" name="Notes Placeholder 2">
            <a:extLst>
              <a:ext uri="{FF2B5EF4-FFF2-40B4-BE49-F238E27FC236}">
                <a16:creationId xmlns:a16="http://schemas.microsoft.com/office/drawing/2014/main" id="{CEA24B9F-FC4D-296A-D3D1-23CDC49A5A8E}"/>
              </a:ext>
            </a:extLst>
          </p:cNvPr>
          <p:cNvSpPr>
            <a:spLocks noGrp="1"/>
          </p:cNvSpPr>
          <p:nvPr>
            <p:ph type="body" idx="1"/>
          </p:nvPr>
        </p:nvSpPr>
        <p:spPr>
          <a:noFill/>
          <a:ln/>
        </p:spPr>
        <p:txBody>
          <a:bodyPr/>
          <a:lstStyle/>
          <a:p>
            <a:endParaRPr lang="sw-KE"/>
          </a:p>
        </p:txBody>
      </p:sp>
      <p:sp>
        <p:nvSpPr>
          <p:cNvPr id="137219" name="Slide Number Placeholder 3">
            <a:extLst>
              <a:ext uri="{FF2B5EF4-FFF2-40B4-BE49-F238E27FC236}">
                <a16:creationId xmlns:a16="http://schemas.microsoft.com/office/drawing/2014/main" id="{9E344E98-7777-DF04-EC98-C03F07A4C679}"/>
              </a:ext>
            </a:extLst>
          </p:cNvPr>
          <p:cNvSpPr>
            <a:spLocks noGrp="1"/>
          </p:cNvSpPr>
          <p:nvPr>
            <p:ph type="sldNum" sz="quarter" idx="5"/>
          </p:nvPr>
        </p:nvSpPr>
        <p:spPr/>
        <p:txBody>
          <a:bodyPr/>
          <a:lstStyle/>
          <a:p>
            <a:pPr>
              <a:defRPr/>
            </a:pPr>
            <a:fld id="{283223A4-2841-4857-9D31-2D6B067F7ACD}" type="slidenum">
              <a:rPr lang="en-US" smtClean="0">
                <a:solidFill>
                  <a:prstClr val="black"/>
                </a:solidFill>
              </a:rPr>
              <a:t>25</a:t>
            </a:fld>
            <a:endParaRPr lang="en-US">
              <a:solidFill>
                <a:prstClr val="black"/>
              </a:solidFill>
            </a:endParaRPr>
          </a:p>
        </p:txBody>
      </p:sp>
    </p:spTree>
    <p:extLst>
      <p:ext uri="{BB962C8B-B14F-4D97-AF65-F5344CB8AC3E}">
        <p14:creationId xmlns:p14="http://schemas.microsoft.com/office/powerpoint/2010/main" val="2118184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98593FA-E9AB-EC48-9716-96CC64AC765D}" type="slidenum">
              <a:rPr lang="en-US" smtClean="0"/>
              <a:pPr/>
              <a:t>26</a:t>
            </a:fld>
            <a:endParaRPr lang="en-US"/>
          </a:p>
        </p:txBody>
      </p:sp>
    </p:spTree>
    <p:extLst>
      <p:ext uri="{BB962C8B-B14F-4D97-AF65-F5344CB8AC3E}">
        <p14:creationId xmlns:p14="http://schemas.microsoft.com/office/powerpoint/2010/main" val="27168017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98593FA-E9AB-EC48-9716-96CC64AC765D}" type="slidenum">
              <a:rPr kumimoji="0" lang="en-US" sz="1200" b="0" i="0" u="none" strike="noStrike" kern="1200" cap="none" spc="0" normalizeH="0" baseline="0" noProof="0" smtClean="0">
                <a:ln>
                  <a:noFill/>
                </a:ln>
                <a:solidFill>
                  <a:prstClr val="black"/>
                </a:solidFill>
                <a:effectLst/>
                <a:uLnTx/>
                <a:uFillTx/>
                <a:latin typeface="Roboto Light" panose="02000000000000000000" pitchFamily="2"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Roboto Light" panose="02000000000000000000" pitchFamily="2" charset="0"/>
              <a:ea typeface="+mn-ea"/>
              <a:cs typeface="+mn-cs"/>
            </a:endParaRPr>
          </a:p>
        </p:txBody>
      </p:sp>
    </p:spTree>
    <p:extLst>
      <p:ext uri="{BB962C8B-B14F-4D97-AF65-F5344CB8AC3E}">
        <p14:creationId xmlns:p14="http://schemas.microsoft.com/office/powerpoint/2010/main" val="1579621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F444E7-ECE7-43A9-A22D-F725735994C5}"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09749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2F444E7-ECE7-43A9-A22D-F725735994C5}" type="slidenum">
              <a:rPr lang="en-GB" smtClean="0"/>
              <a:t>30</a:t>
            </a:fld>
            <a:endParaRPr lang="en-GB"/>
          </a:p>
        </p:txBody>
      </p:sp>
    </p:spTree>
    <p:extLst>
      <p:ext uri="{BB962C8B-B14F-4D97-AF65-F5344CB8AC3E}">
        <p14:creationId xmlns:p14="http://schemas.microsoft.com/office/powerpoint/2010/main" val="5867038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2F444E7-ECE7-43A9-A22D-F725735994C5}" type="slidenum">
              <a:rPr lang="en-GB" smtClean="0"/>
              <a:t>31</a:t>
            </a:fld>
            <a:endParaRPr lang="en-GB"/>
          </a:p>
        </p:txBody>
      </p:sp>
    </p:spTree>
    <p:extLst>
      <p:ext uri="{BB962C8B-B14F-4D97-AF65-F5344CB8AC3E}">
        <p14:creationId xmlns:p14="http://schemas.microsoft.com/office/powerpoint/2010/main" val="34405878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2F444E7-ECE7-43A9-A22D-F725735994C5}" type="slidenum">
              <a:rPr lang="en-GB" smtClean="0"/>
              <a:t>32</a:t>
            </a:fld>
            <a:endParaRPr lang="en-GB"/>
          </a:p>
        </p:txBody>
      </p:sp>
    </p:spTree>
    <p:extLst>
      <p:ext uri="{BB962C8B-B14F-4D97-AF65-F5344CB8AC3E}">
        <p14:creationId xmlns:p14="http://schemas.microsoft.com/office/powerpoint/2010/main" val="23414248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2F444E7-ECE7-43A9-A22D-F725735994C5}" type="slidenum">
              <a:rPr lang="en-GB" smtClean="0"/>
              <a:t>33</a:t>
            </a:fld>
            <a:endParaRPr lang="en-GB"/>
          </a:p>
        </p:txBody>
      </p:sp>
    </p:spTree>
    <p:extLst>
      <p:ext uri="{BB962C8B-B14F-4D97-AF65-F5344CB8AC3E}">
        <p14:creationId xmlns:p14="http://schemas.microsoft.com/office/powerpoint/2010/main" val="2954045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DB15B-8D20-68A1-AF6B-5BCDCBBEA9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620698-BFA9-088A-3901-8B2E56ED46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901E4B-37C7-6532-51E8-A11809D8662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E1E6628-F0B1-3F5E-6975-EC066698FE3A}"/>
              </a:ext>
            </a:extLst>
          </p:cNvPr>
          <p:cNvSpPr>
            <a:spLocks noGrp="1"/>
          </p:cNvSpPr>
          <p:nvPr>
            <p:ph type="sldNum" sz="quarter" idx="5"/>
          </p:nvPr>
        </p:nvSpPr>
        <p:spPr/>
        <p:txBody>
          <a:bodyPr/>
          <a:lstStyle/>
          <a:p>
            <a:fld id="{498593FA-E9AB-EC48-9716-96CC64AC765D}" type="slidenum">
              <a:rPr lang="en-US" smtClean="0"/>
              <a:t>3</a:t>
            </a:fld>
            <a:endParaRPr lang="en-US"/>
          </a:p>
        </p:txBody>
      </p:sp>
    </p:spTree>
    <p:extLst>
      <p:ext uri="{BB962C8B-B14F-4D97-AF65-F5344CB8AC3E}">
        <p14:creationId xmlns:p14="http://schemas.microsoft.com/office/powerpoint/2010/main" val="15880603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2F444E7-ECE7-43A9-A22D-F725735994C5}" type="slidenum">
              <a:rPr lang="en-GB" smtClean="0"/>
              <a:t>34</a:t>
            </a:fld>
            <a:endParaRPr lang="en-GB"/>
          </a:p>
        </p:txBody>
      </p:sp>
    </p:spTree>
    <p:extLst>
      <p:ext uri="{BB962C8B-B14F-4D97-AF65-F5344CB8AC3E}">
        <p14:creationId xmlns:p14="http://schemas.microsoft.com/office/powerpoint/2010/main" val="8961560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2F444E7-ECE7-43A9-A22D-F725735994C5}" type="slidenum">
              <a:rPr lang="en-GB" smtClean="0"/>
              <a:t>35</a:t>
            </a:fld>
            <a:endParaRPr lang="en-GB"/>
          </a:p>
        </p:txBody>
      </p:sp>
    </p:spTree>
    <p:extLst>
      <p:ext uri="{BB962C8B-B14F-4D97-AF65-F5344CB8AC3E}">
        <p14:creationId xmlns:p14="http://schemas.microsoft.com/office/powerpoint/2010/main" val="11370994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2F444E7-ECE7-43A9-A22D-F725735994C5}" type="slidenum">
              <a:rPr lang="en-GB" smtClean="0"/>
              <a:t>36</a:t>
            </a:fld>
            <a:endParaRPr lang="en-GB"/>
          </a:p>
        </p:txBody>
      </p:sp>
    </p:spTree>
    <p:extLst>
      <p:ext uri="{BB962C8B-B14F-4D97-AF65-F5344CB8AC3E}">
        <p14:creationId xmlns:p14="http://schemas.microsoft.com/office/powerpoint/2010/main" val="1891395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63EAA-222C-B8A3-AD37-72D6292B13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18FBCD-963E-A546-F3D7-B84B1B932A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463D8A-99BC-5C75-88EB-27EB377938E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9AD5576-FEBE-6521-5348-CE059F48990A}"/>
              </a:ext>
            </a:extLst>
          </p:cNvPr>
          <p:cNvSpPr>
            <a:spLocks noGrp="1"/>
          </p:cNvSpPr>
          <p:nvPr>
            <p:ph type="sldNum" sz="quarter" idx="5"/>
          </p:nvPr>
        </p:nvSpPr>
        <p:spPr/>
        <p:txBody>
          <a:bodyPr/>
          <a:lstStyle/>
          <a:p>
            <a:fld id="{498593FA-E9AB-EC48-9716-96CC64AC765D}" type="slidenum">
              <a:rPr lang="en-US" smtClean="0"/>
              <a:t>4</a:t>
            </a:fld>
            <a:endParaRPr lang="en-US"/>
          </a:p>
        </p:txBody>
      </p:sp>
    </p:spTree>
    <p:extLst>
      <p:ext uri="{BB962C8B-B14F-4D97-AF65-F5344CB8AC3E}">
        <p14:creationId xmlns:p14="http://schemas.microsoft.com/office/powerpoint/2010/main" val="2329076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15AD2-591F-5A2B-CA7F-C53C4C47D1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BD1C4E-D2E7-00D1-CCD6-A52DB0D2E9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79C677-7067-2FC1-F709-512C4CC2988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9C843BB-5892-AD18-28EA-85D46DD2D598}"/>
              </a:ext>
            </a:extLst>
          </p:cNvPr>
          <p:cNvSpPr>
            <a:spLocks noGrp="1"/>
          </p:cNvSpPr>
          <p:nvPr>
            <p:ph type="sldNum" sz="quarter" idx="5"/>
          </p:nvPr>
        </p:nvSpPr>
        <p:spPr/>
        <p:txBody>
          <a:bodyPr/>
          <a:lstStyle/>
          <a:p>
            <a:fld id="{498593FA-E9AB-EC48-9716-96CC64AC765D}" type="slidenum">
              <a:rPr lang="en-US" smtClean="0"/>
              <a:t>6</a:t>
            </a:fld>
            <a:endParaRPr lang="en-US"/>
          </a:p>
        </p:txBody>
      </p:sp>
    </p:spTree>
    <p:extLst>
      <p:ext uri="{BB962C8B-B14F-4D97-AF65-F5344CB8AC3E}">
        <p14:creationId xmlns:p14="http://schemas.microsoft.com/office/powerpoint/2010/main" val="19512745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98593FA-E9AB-EC48-9716-96CC64AC765D}" type="slidenum">
              <a:rPr lang="en-US" smtClean="0"/>
              <a:pPr/>
              <a:t>7</a:t>
            </a:fld>
            <a:endParaRPr lang="en-US"/>
          </a:p>
        </p:txBody>
      </p:sp>
    </p:spTree>
    <p:extLst>
      <p:ext uri="{BB962C8B-B14F-4D97-AF65-F5344CB8AC3E}">
        <p14:creationId xmlns:p14="http://schemas.microsoft.com/office/powerpoint/2010/main" val="409409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D18B3-FDFF-309A-EAAF-7EA8FC5F00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518A2A-EAB6-D1CC-942A-9C9BDD5154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636785-7F34-A8FA-B14B-63637232263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D019AEB-F665-0AAC-51D1-3F410A06859B}"/>
              </a:ext>
            </a:extLst>
          </p:cNvPr>
          <p:cNvSpPr>
            <a:spLocks noGrp="1"/>
          </p:cNvSpPr>
          <p:nvPr>
            <p:ph type="sldNum" sz="quarter" idx="5"/>
          </p:nvPr>
        </p:nvSpPr>
        <p:spPr/>
        <p:txBody>
          <a:bodyPr/>
          <a:lstStyle/>
          <a:p>
            <a:fld id="{498593FA-E9AB-EC48-9716-96CC64AC765D}" type="slidenum">
              <a:rPr lang="en-US" smtClean="0"/>
              <a:pPr/>
              <a:t>8</a:t>
            </a:fld>
            <a:endParaRPr lang="en-US"/>
          </a:p>
        </p:txBody>
      </p:sp>
    </p:spTree>
    <p:extLst>
      <p:ext uri="{BB962C8B-B14F-4D97-AF65-F5344CB8AC3E}">
        <p14:creationId xmlns:p14="http://schemas.microsoft.com/office/powerpoint/2010/main" val="2651643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D6A96-E12C-DE56-09F3-4EDE8DA20A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4DA9E4-3B66-C9F3-915F-FD1BD8B693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568494-55B7-4521-EEAF-F3ECCB0A7C8B}"/>
              </a:ext>
            </a:extLst>
          </p:cNvPr>
          <p:cNvSpPr>
            <a:spLocks noGrp="1"/>
          </p:cNvSpPr>
          <p:nvPr>
            <p:ph type="body" idx="1"/>
          </p:nvPr>
        </p:nvSpPr>
        <p:spPr/>
        <p:txBody>
          <a:bodyPr/>
          <a:lstStyle/>
          <a:p>
            <a:r>
              <a:rPr lang="en-US"/>
              <a:t>FACILITATOR NOTES: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Roboto Light" panose="02000000000000000000" pitchFamily="2" charset="0"/>
                <a:ea typeface="+mn-ea"/>
                <a:cs typeface="+mn-cs"/>
              </a:rPr>
              <a:t>We use TRUE/FALSE to evaluate the pre- and post-test. We use the same exercise for both pre- and post-test.</a:t>
            </a:r>
            <a:br>
              <a:rPr lang="en-US" sz="1200" b="0" i="0" kern="1200">
                <a:solidFill>
                  <a:schemeClr val="tx1"/>
                </a:solidFill>
                <a:effectLst/>
                <a:latin typeface="Roboto Light" panose="02000000000000000000" pitchFamily="2" charset="0"/>
                <a:ea typeface="+mn-ea"/>
                <a:cs typeface="+mn-cs"/>
              </a:rPr>
            </a:br>
            <a:br>
              <a:rPr lang="en-US" sz="1200" b="0" i="0" kern="1200">
                <a:solidFill>
                  <a:schemeClr val="tx1"/>
                </a:solidFill>
                <a:effectLst/>
                <a:latin typeface="Roboto Light" panose="02000000000000000000" pitchFamily="2" charset="0"/>
                <a:ea typeface="+mn-ea"/>
                <a:cs typeface="+mn-cs"/>
              </a:rPr>
            </a:br>
            <a:r>
              <a:rPr lang="en-US" sz="1200" b="0" i="0" kern="1200">
                <a:solidFill>
                  <a:schemeClr val="tx1"/>
                </a:solidFill>
                <a:effectLst/>
                <a:latin typeface="Roboto Light" panose="02000000000000000000" pitchFamily="2" charset="0"/>
                <a:ea typeface="+mn-ea"/>
                <a:cs typeface="+mn-cs"/>
              </a:rPr>
              <a:t>Answers aren’t provided after the pre-test, instead, each module offers clear explanations of the questions. Answers are only provided following the post-test.</a:t>
            </a:r>
          </a:p>
          <a:p>
            <a:endParaRPr lang="en-US"/>
          </a:p>
        </p:txBody>
      </p:sp>
      <p:sp>
        <p:nvSpPr>
          <p:cNvPr id="4" name="Slide Number Placeholder 3">
            <a:extLst>
              <a:ext uri="{FF2B5EF4-FFF2-40B4-BE49-F238E27FC236}">
                <a16:creationId xmlns:a16="http://schemas.microsoft.com/office/drawing/2014/main" id="{6B4DCDD7-C557-E51F-3D79-CC2E18E07A13}"/>
              </a:ext>
            </a:extLst>
          </p:cNvPr>
          <p:cNvSpPr>
            <a:spLocks noGrp="1"/>
          </p:cNvSpPr>
          <p:nvPr>
            <p:ph type="sldNum" sz="quarter" idx="5"/>
          </p:nvPr>
        </p:nvSpPr>
        <p:spPr/>
        <p:txBody>
          <a:bodyPr/>
          <a:lstStyle/>
          <a:p>
            <a:fld id="{498593FA-E9AB-EC48-9716-96CC64AC765D}" type="slidenum">
              <a:rPr lang="en-US" smtClean="0"/>
              <a:t>11</a:t>
            </a:fld>
            <a:endParaRPr lang="en-US"/>
          </a:p>
        </p:txBody>
      </p:sp>
    </p:spTree>
    <p:extLst>
      <p:ext uri="{BB962C8B-B14F-4D97-AF65-F5344CB8AC3E}">
        <p14:creationId xmlns:p14="http://schemas.microsoft.com/office/powerpoint/2010/main" val="7590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D6A96-E12C-DE56-09F3-4EDE8DA20A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4DA9E4-3B66-C9F3-915F-FD1BD8B693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568494-55B7-4521-EEAF-F3ECCB0A7C8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B4DCDD7-C557-E51F-3D79-CC2E18E07A13}"/>
              </a:ext>
            </a:extLst>
          </p:cNvPr>
          <p:cNvSpPr>
            <a:spLocks noGrp="1"/>
          </p:cNvSpPr>
          <p:nvPr>
            <p:ph type="sldNum" sz="quarter" idx="5"/>
          </p:nvPr>
        </p:nvSpPr>
        <p:spPr/>
        <p:txBody>
          <a:bodyPr/>
          <a:lstStyle/>
          <a:p>
            <a:fld id="{498593FA-E9AB-EC48-9716-96CC64AC765D}" type="slidenum">
              <a:rPr lang="en-US" smtClean="0"/>
              <a:t>12</a:t>
            </a:fld>
            <a:endParaRPr lang="en-US"/>
          </a:p>
        </p:txBody>
      </p:sp>
    </p:spTree>
    <p:extLst>
      <p:ext uri="{BB962C8B-B14F-4D97-AF65-F5344CB8AC3E}">
        <p14:creationId xmlns:p14="http://schemas.microsoft.com/office/powerpoint/2010/main" val="754431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p:spPr>
      </p:sp>
      <p:sp>
        <p:nvSpPr>
          <p:cNvPr id="111619" name="Notes Placeholder 2"/>
          <p:cNvSpPr>
            <a:spLocks noGrp="1"/>
          </p:cNvSpPr>
          <p:nvPr>
            <p:ph type="body" idx="1"/>
          </p:nvPr>
        </p:nvSpPr>
        <p:spPr>
          <a:noFill/>
          <a:ln/>
        </p:spPr>
        <p:txBody>
          <a:bodyPr/>
          <a:lstStyle/>
          <a:p>
            <a:endParaRPr lang="sw-KE"/>
          </a:p>
        </p:txBody>
      </p:sp>
      <p:sp>
        <p:nvSpPr>
          <p:cNvPr id="137219" name="Slide Number Placeholder 3"/>
          <p:cNvSpPr>
            <a:spLocks noGrp="1"/>
          </p:cNvSpPr>
          <p:nvPr>
            <p:ph type="sldNum" sz="quarter" idx="5"/>
          </p:nvPr>
        </p:nvSpPr>
        <p:spPr/>
        <p:txBody>
          <a:bodyPr/>
          <a:lstStyle/>
          <a:p>
            <a:pPr>
              <a:defRPr/>
            </a:pPr>
            <a:fld id="{283223A4-2841-4857-9D31-2D6B067F7ACD}" type="slidenum">
              <a:rPr lang="en-US" smtClean="0">
                <a:solidFill>
                  <a:prstClr val="black"/>
                </a:solidFill>
              </a:rPr>
              <a:t>13</a:t>
            </a:fld>
            <a:endParaRPr lang="en-US">
              <a:solidFill>
                <a:prstClr val="black"/>
              </a:solidFill>
            </a:endParaRPr>
          </a:p>
        </p:txBody>
      </p:sp>
    </p:spTree>
    <p:extLst>
      <p:ext uri="{BB962C8B-B14F-4D97-AF65-F5344CB8AC3E}">
        <p14:creationId xmlns:p14="http://schemas.microsoft.com/office/powerpoint/2010/main" val="25296059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 y="-21772"/>
            <a:ext cx="24383999" cy="13737772"/>
          </a:xfrm>
        </p:spPr>
        <p:txBody>
          <a:bodyPr anchor="t">
            <a:normAutofit/>
          </a:bodyPr>
          <a:lstStyle>
            <a:lvl1pPr marL="0" indent="0">
              <a:buNone/>
              <a:defRPr sz="3200" b="0" i="0">
                <a:latin typeface="Roboto Light" panose="02000000000000000000" pitchFamily="2" charset="0"/>
                <a:ea typeface="Roboto Light" panose="02000000000000000000" pitchFamily="2" charset="0"/>
                <a:cs typeface="Roboto Light" panose="02000000000000000000" pitchFamily="2"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 name="Title 1"/>
          <p:cNvSpPr>
            <a:spLocks noGrp="1"/>
          </p:cNvSpPr>
          <p:nvPr>
            <p:ph type="title" hasCustomPrompt="1"/>
          </p:nvPr>
        </p:nvSpPr>
        <p:spPr>
          <a:xfrm>
            <a:off x="1752600" y="9906000"/>
            <a:ext cx="10058400" cy="2114425"/>
          </a:xfrm>
          <a:prstGeom prst="rect">
            <a:avLst/>
          </a:prstGeom>
        </p:spPr>
        <p:txBody>
          <a:bodyPr anchor="b">
            <a:spAutoFit/>
          </a:bodyPr>
          <a:lstStyle>
            <a:lvl1pPr>
              <a:defRPr sz="7200" b="1" i="0">
                <a:solidFill>
                  <a:schemeClr val="bg1"/>
                </a:solidFill>
                <a:latin typeface="+mj-lt"/>
                <a:cs typeface="Poppins" pitchFamily="2" charset="77"/>
              </a:defRPr>
            </a:lvl1pPr>
          </a:lstStyle>
          <a:p>
            <a:r>
              <a:rPr lang="en-US"/>
              <a:t>CLICK TO EDIT MASTER TITLE STYLE</a:t>
            </a:r>
          </a:p>
        </p:txBody>
      </p:sp>
      <p:pic>
        <p:nvPicPr>
          <p:cNvPr id="4" name="Picture 3">
            <a:extLst>
              <a:ext uri="{FF2B5EF4-FFF2-40B4-BE49-F238E27FC236}">
                <a16:creationId xmlns:a16="http://schemas.microsoft.com/office/drawing/2014/main" id="{3B1BD4DF-F6A4-684A-88B0-86FDBBD4DD5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1259800" y="838200"/>
            <a:ext cx="2387600" cy="2235662"/>
          </a:xfrm>
          <a:prstGeom prst="rect">
            <a:avLst/>
          </a:prstGeom>
        </p:spPr>
      </p:pic>
    </p:spTree>
    <p:extLst>
      <p:ext uri="{BB962C8B-B14F-4D97-AF65-F5344CB8AC3E}">
        <p14:creationId xmlns:p14="http://schemas.microsoft.com/office/powerpoint/2010/main" val="2393562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63A18-B08C-524B-BDE8-93E42488B242}"/>
              </a:ext>
            </a:extLst>
          </p:cNvPr>
          <p:cNvSpPr>
            <a:spLocks noGrp="1"/>
          </p:cNvSpPr>
          <p:nvPr>
            <p:ph type="title" hasCustomPrompt="1"/>
          </p:nvPr>
        </p:nvSpPr>
        <p:spPr>
          <a:xfrm>
            <a:off x="1657024" y="964431"/>
            <a:ext cx="11220776" cy="2185938"/>
          </a:xfrm>
          <a:prstGeom prst="rect">
            <a:avLst/>
          </a:prstGeom>
        </p:spPr>
        <p:txBody>
          <a:bodyPr wrap="square" bIns="0" anchor="b" anchorCtr="0"/>
          <a:lstStyle>
            <a:lvl1pPr>
              <a:defRPr b="1" i="0" cap="all" baseline="0">
                <a:latin typeface="+mj-lt"/>
                <a:cs typeface="Poppins" pitchFamily="2" charset="77"/>
              </a:defRPr>
            </a:lvl1pPr>
          </a:lstStyle>
          <a:p>
            <a:r>
              <a:rPr lang="en-US"/>
              <a:t>CLICK TO EDIT MASTER TITLE STYLE</a:t>
            </a:r>
          </a:p>
        </p:txBody>
      </p:sp>
      <p:sp>
        <p:nvSpPr>
          <p:cNvPr id="10" name="Chart Placeholder 9">
            <a:extLst>
              <a:ext uri="{FF2B5EF4-FFF2-40B4-BE49-F238E27FC236}">
                <a16:creationId xmlns:a16="http://schemas.microsoft.com/office/drawing/2014/main" id="{A059B3D8-719C-3544-BB39-86C6813FCFF8}"/>
              </a:ext>
            </a:extLst>
          </p:cNvPr>
          <p:cNvSpPr>
            <a:spLocks noGrp="1"/>
          </p:cNvSpPr>
          <p:nvPr>
            <p:ph type="chart" sz="quarter" idx="10"/>
          </p:nvPr>
        </p:nvSpPr>
        <p:spPr>
          <a:xfrm>
            <a:off x="1657350" y="3429000"/>
            <a:ext cx="18459450" cy="8915400"/>
          </a:xfrm>
        </p:spPr>
        <p:txBody>
          <a:bodyPr/>
          <a:lstStyle/>
          <a:p>
            <a:endParaRPr lang="en-US"/>
          </a:p>
        </p:txBody>
      </p:sp>
      <p:grpSp>
        <p:nvGrpSpPr>
          <p:cNvPr id="8" name="Group 7">
            <a:extLst>
              <a:ext uri="{FF2B5EF4-FFF2-40B4-BE49-F238E27FC236}">
                <a16:creationId xmlns:a16="http://schemas.microsoft.com/office/drawing/2014/main" id="{D60EA477-CA56-F385-63FB-A43EA0EC1CAF}"/>
              </a:ext>
            </a:extLst>
          </p:cNvPr>
          <p:cNvGrpSpPr/>
          <p:nvPr userDrawn="1"/>
        </p:nvGrpSpPr>
        <p:grpSpPr>
          <a:xfrm rot="16200000">
            <a:off x="22783795" y="3145651"/>
            <a:ext cx="1600200" cy="1600210"/>
            <a:chOff x="2198688" y="1670050"/>
            <a:chExt cx="157162" cy="157163"/>
          </a:xfrm>
        </p:grpSpPr>
        <p:sp>
          <p:nvSpPr>
            <p:cNvPr id="9" name="Freeform 5010">
              <a:extLst>
                <a:ext uri="{FF2B5EF4-FFF2-40B4-BE49-F238E27FC236}">
                  <a16:creationId xmlns:a16="http://schemas.microsoft.com/office/drawing/2014/main" id="{4657311F-5DE3-5458-C82F-B872D31BBE5F}"/>
                </a:ext>
              </a:extLst>
            </p:cNvPr>
            <p:cNvSpPr>
              <a:spLocks noChangeArrowheads="1"/>
            </p:cNvSpPr>
            <p:nvPr/>
          </p:nvSpPr>
          <p:spPr bwMode="auto">
            <a:xfrm>
              <a:off x="2198688" y="1670050"/>
              <a:ext cx="157162" cy="157163"/>
            </a:xfrm>
            <a:custGeom>
              <a:avLst/>
              <a:gdLst>
                <a:gd name="T0" fmla="*/ 0 w 436"/>
                <a:gd name="T1" fmla="*/ 0 h 436"/>
                <a:gd name="T2" fmla="*/ 0 w 436"/>
                <a:gd name="T3" fmla="*/ 435 h 436"/>
                <a:gd name="T4" fmla="*/ 435 w 436"/>
                <a:gd name="T5" fmla="*/ 0 h 436"/>
                <a:gd name="T6" fmla="*/ 0 w 436"/>
                <a:gd name="T7" fmla="*/ 0 h 436"/>
              </a:gdLst>
              <a:ahLst/>
              <a:cxnLst>
                <a:cxn ang="0">
                  <a:pos x="T0" y="T1"/>
                </a:cxn>
                <a:cxn ang="0">
                  <a:pos x="T2" y="T3"/>
                </a:cxn>
                <a:cxn ang="0">
                  <a:pos x="T4" y="T5"/>
                </a:cxn>
                <a:cxn ang="0">
                  <a:pos x="T6" y="T7"/>
                </a:cxn>
              </a:cxnLst>
              <a:rect l="0" t="0" r="r" b="b"/>
              <a:pathLst>
                <a:path w="436" h="436">
                  <a:moveTo>
                    <a:pt x="0" y="0"/>
                  </a:moveTo>
                  <a:lnTo>
                    <a:pt x="0" y="435"/>
                  </a:lnTo>
                  <a:lnTo>
                    <a:pt x="435" y="0"/>
                  </a:lnTo>
                  <a:lnTo>
                    <a:pt x="0" y="0"/>
                  </a:lnTo>
                </a:path>
              </a:pathLst>
            </a:custGeom>
            <a:solidFill>
              <a:schemeClr val="accent4"/>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 name="Freeform 5011">
              <a:extLst>
                <a:ext uri="{FF2B5EF4-FFF2-40B4-BE49-F238E27FC236}">
                  <a16:creationId xmlns:a16="http://schemas.microsoft.com/office/drawing/2014/main" id="{701454B5-661E-9FF0-AFBC-938DC2C90D27}"/>
                </a:ext>
              </a:extLst>
            </p:cNvPr>
            <p:cNvSpPr>
              <a:spLocks noChangeArrowheads="1"/>
            </p:cNvSpPr>
            <p:nvPr/>
          </p:nvSpPr>
          <p:spPr bwMode="auto">
            <a:xfrm>
              <a:off x="2198688" y="1670050"/>
              <a:ext cx="157162" cy="157163"/>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6"/>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12" name="Group 11">
            <a:extLst>
              <a:ext uri="{FF2B5EF4-FFF2-40B4-BE49-F238E27FC236}">
                <a16:creationId xmlns:a16="http://schemas.microsoft.com/office/drawing/2014/main" id="{F03AC0C3-39A5-0F65-F815-59A125CA5CCF}"/>
              </a:ext>
            </a:extLst>
          </p:cNvPr>
          <p:cNvGrpSpPr/>
          <p:nvPr userDrawn="1"/>
        </p:nvGrpSpPr>
        <p:grpSpPr>
          <a:xfrm rot="16200000">
            <a:off x="22795807" y="-23874"/>
            <a:ext cx="1600198" cy="1616367"/>
            <a:chOff x="9166522" y="4957273"/>
            <a:chExt cx="1959618" cy="1979418"/>
          </a:xfrm>
        </p:grpSpPr>
        <p:sp>
          <p:nvSpPr>
            <p:cNvPr id="13" name="Freeform 432">
              <a:extLst>
                <a:ext uri="{FF2B5EF4-FFF2-40B4-BE49-F238E27FC236}">
                  <a16:creationId xmlns:a16="http://schemas.microsoft.com/office/drawing/2014/main" id="{E90D77EA-8E1E-0A14-0631-C75EACFF2705}"/>
                </a:ext>
              </a:extLst>
            </p:cNvPr>
            <p:cNvSpPr>
              <a:spLocks noChangeArrowheads="1"/>
            </p:cNvSpPr>
            <p:nvPr userDrawn="1"/>
          </p:nvSpPr>
          <p:spPr bwMode="auto">
            <a:xfrm rot="10800000">
              <a:off x="10156231" y="5946982"/>
              <a:ext cx="969909" cy="989709"/>
            </a:xfrm>
            <a:custGeom>
              <a:avLst/>
              <a:gdLst>
                <a:gd name="T0" fmla="*/ 0 w 218"/>
                <a:gd name="T1" fmla="*/ 218 h 219"/>
                <a:gd name="T2" fmla="*/ 217 w 218"/>
                <a:gd name="T3" fmla="*/ 218 h 219"/>
                <a:gd name="T4" fmla="*/ 217 w 218"/>
                <a:gd name="T5" fmla="*/ 0 h 219"/>
                <a:gd name="T6" fmla="*/ 0 w 218"/>
                <a:gd name="T7" fmla="*/ 0 h 219"/>
                <a:gd name="T8" fmla="*/ 0 w 218"/>
                <a:gd name="T9" fmla="*/ 218 h 219"/>
              </a:gdLst>
              <a:ahLst/>
              <a:cxnLst>
                <a:cxn ang="0">
                  <a:pos x="T0" y="T1"/>
                </a:cxn>
                <a:cxn ang="0">
                  <a:pos x="T2" y="T3"/>
                </a:cxn>
                <a:cxn ang="0">
                  <a:pos x="T4" y="T5"/>
                </a:cxn>
                <a:cxn ang="0">
                  <a:pos x="T6" y="T7"/>
                </a:cxn>
                <a:cxn ang="0">
                  <a:pos x="T8" y="T9"/>
                </a:cxn>
              </a:cxnLst>
              <a:rect l="0" t="0" r="r" b="b"/>
              <a:pathLst>
                <a:path w="218" h="219">
                  <a:moveTo>
                    <a:pt x="0" y="218"/>
                  </a:moveTo>
                  <a:lnTo>
                    <a:pt x="217" y="218"/>
                  </a:lnTo>
                  <a:lnTo>
                    <a:pt x="217" y="0"/>
                  </a:lnTo>
                  <a:lnTo>
                    <a:pt x="0" y="0"/>
                  </a:lnTo>
                  <a:lnTo>
                    <a:pt x="0" y="218"/>
                  </a:ln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4" name="Freeform 433">
              <a:extLst>
                <a:ext uri="{FF2B5EF4-FFF2-40B4-BE49-F238E27FC236}">
                  <a16:creationId xmlns:a16="http://schemas.microsoft.com/office/drawing/2014/main" id="{F4367171-5CF8-119A-791D-BF35CF52A4E3}"/>
                </a:ext>
              </a:extLst>
            </p:cNvPr>
            <p:cNvSpPr>
              <a:spLocks noChangeArrowheads="1"/>
            </p:cNvSpPr>
            <p:nvPr userDrawn="1"/>
          </p:nvSpPr>
          <p:spPr bwMode="auto">
            <a:xfrm rot="10800000">
              <a:off x="9166522" y="4957273"/>
              <a:ext cx="989709" cy="989709"/>
            </a:xfrm>
            <a:custGeom>
              <a:avLst/>
              <a:gdLst>
                <a:gd name="T0" fmla="*/ 0 w 219"/>
                <a:gd name="T1" fmla="*/ 221 h 222"/>
                <a:gd name="T2" fmla="*/ 218 w 219"/>
                <a:gd name="T3" fmla="*/ 221 h 222"/>
                <a:gd name="T4" fmla="*/ 218 w 219"/>
                <a:gd name="T5" fmla="*/ 0 h 222"/>
                <a:gd name="T6" fmla="*/ 0 w 219"/>
                <a:gd name="T7" fmla="*/ 0 h 222"/>
                <a:gd name="T8" fmla="*/ 0 w 219"/>
                <a:gd name="T9" fmla="*/ 221 h 222"/>
              </a:gdLst>
              <a:ahLst/>
              <a:cxnLst>
                <a:cxn ang="0">
                  <a:pos x="T0" y="T1"/>
                </a:cxn>
                <a:cxn ang="0">
                  <a:pos x="T2" y="T3"/>
                </a:cxn>
                <a:cxn ang="0">
                  <a:pos x="T4" y="T5"/>
                </a:cxn>
                <a:cxn ang="0">
                  <a:pos x="T6" y="T7"/>
                </a:cxn>
                <a:cxn ang="0">
                  <a:pos x="T8" y="T9"/>
                </a:cxn>
              </a:cxnLst>
              <a:rect l="0" t="0" r="r" b="b"/>
              <a:pathLst>
                <a:path w="219" h="222">
                  <a:moveTo>
                    <a:pt x="0" y="221"/>
                  </a:moveTo>
                  <a:lnTo>
                    <a:pt x="218" y="221"/>
                  </a:lnTo>
                  <a:lnTo>
                    <a:pt x="218" y="0"/>
                  </a:lnTo>
                  <a:lnTo>
                    <a:pt x="0" y="0"/>
                  </a:lnTo>
                  <a:lnTo>
                    <a:pt x="0" y="221"/>
                  </a:lnTo>
                </a:path>
              </a:pathLst>
            </a:custGeom>
            <a:solidFill>
              <a:schemeClr val="accent3"/>
            </a:solidFill>
            <a:ln>
              <a:noFill/>
            </a:ln>
            <a:effectLst/>
          </p:spPr>
          <p:txBody>
            <a:bodyPr wrap="none" anchor="ctr"/>
            <a:lstStyle/>
            <a:p>
              <a:endParaRPr lang="en-US"/>
            </a:p>
          </p:txBody>
        </p:sp>
      </p:grpSp>
      <p:grpSp>
        <p:nvGrpSpPr>
          <p:cNvPr id="15" name="Group 14">
            <a:extLst>
              <a:ext uri="{FF2B5EF4-FFF2-40B4-BE49-F238E27FC236}">
                <a16:creationId xmlns:a16="http://schemas.microsoft.com/office/drawing/2014/main" id="{8B7184A1-C45C-BD82-FAAA-0D523A0C8041}"/>
              </a:ext>
            </a:extLst>
          </p:cNvPr>
          <p:cNvGrpSpPr/>
          <p:nvPr userDrawn="1"/>
        </p:nvGrpSpPr>
        <p:grpSpPr>
          <a:xfrm>
            <a:off x="22803879" y="1545446"/>
            <a:ext cx="1600221" cy="1600210"/>
            <a:chOff x="1485900" y="715963"/>
            <a:chExt cx="157163" cy="157162"/>
          </a:xfrm>
        </p:grpSpPr>
        <p:sp>
          <p:nvSpPr>
            <p:cNvPr id="16" name="Freeform 268">
              <a:extLst>
                <a:ext uri="{FF2B5EF4-FFF2-40B4-BE49-F238E27FC236}">
                  <a16:creationId xmlns:a16="http://schemas.microsoft.com/office/drawing/2014/main" id="{536E9F7B-5242-0ACA-513F-70250F8CAB91}"/>
                </a:ext>
              </a:extLst>
            </p:cNvPr>
            <p:cNvSpPr>
              <a:spLocks noChangeArrowheads="1"/>
            </p:cNvSpPr>
            <p:nvPr/>
          </p:nvSpPr>
          <p:spPr bwMode="auto">
            <a:xfrm>
              <a:off x="1485900" y="715963"/>
              <a:ext cx="17463" cy="17462"/>
            </a:xfrm>
            <a:custGeom>
              <a:avLst/>
              <a:gdLst>
                <a:gd name="T0" fmla="*/ 0 w 47"/>
                <a:gd name="T1" fmla="*/ 46 h 47"/>
                <a:gd name="T2" fmla="*/ 46 w 47"/>
                <a:gd name="T3" fmla="*/ 46 h 47"/>
                <a:gd name="T4" fmla="*/ 0 w 47"/>
                <a:gd name="T5" fmla="*/ 0 h 47"/>
                <a:gd name="T6" fmla="*/ 0 w 47"/>
                <a:gd name="T7" fmla="*/ 46 h 47"/>
              </a:gdLst>
              <a:ahLst/>
              <a:cxnLst>
                <a:cxn ang="0">
                  <a:pos x="T0" y="T1"/>
                </a:cxn>
                <a:cxn ang="0">
                  <a:pos x="T2" y="T3"/>
                </a:cxn>
                <a:cxn ang="0">
                  <a:pos x="T4" y="T5"/>
                </a:cxn>
                <a:cxn ang="0">
                  <a:pos x="T6" y="T7"/>
                </a:cxn>
              </a:cxnLst>
              <a:rect l="0" t="0" r="r" b="b"/>
              <a:pathLst>
                <a:path w="47" h="47">
                  <a:moveTo>
                    <a:pt x="0" y="46"/>
                  </a:moveTo>
                  <a:lnTo>
                    <a:pt x="46"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 name="Freeform 269">
              <a:extLst>
                <a:ext uri="{FF2B5EF4-FFF2-40B4-BE49-F238E27FC236}">
                  <a16:creationId xmlns:a16="http://schemas.microsoft.com/office/drawing/2014/main" id="{28352C19-751A-4DC9-4162-3B5C6C748DDA}"/>
                </a:ext>
              </a:extLst>
            </p:cNvPr>
            <p:cNvSpPr>
              <a:spLocks noChangeArrowheads="1"/>
            </p:cNvSpPr>
            <p:nvPr/>
          </p:nvSpPr>
          <p:spPr bwMode="auto">
            <a:xfrm>
              <a:off x="1503363" y="715963"/>
              <a:ext cx="19050" cy="17462"/>
            </a:xfrm>
            <a:custGeom>
              <a:avLst/>
              <a:gdLst>
                <a:gd name="T0" fmla="*/ 0 w 52"/>
                <a:gd name="T1" fmla="*/ 46 h 47"/>
                <a:gd name="T2" fmla="*/ 51 w 52"/>
                <a:gd name="T3" fmla="*/ 46 h 47"/>
                <a:gd name="T4" fmla="*/ 0 w 52"/>
                <a:gd name="T5" fmla="*/ 0 h 47"/>
                <a:gd name="T6" fmla="*/ 0 w 52"/>
                <a:gd name="T7" fmla="*/ 46 h 47"/>
              </a:gdLst>
              <a:ahLst/>
              <a:cxnLst>
                <a:cxn ang="0">
                  <a:pos x="T0" y="T1"/>
                </a:cxn>
                <a:cxn ang="0">
                  <a:pos x="T2" y="T3"/>
                </a:cxn>
                <a:cxn ang="0">
                  <a:pos x="T4" y="T5"/>
                </a:cxn>
                <a:cxn ang="0">
                  <a:pos x="T6" y="T7"/>
                </a:cxn>
              </a:cxnLst>
              <a:rect l="0" t="0" r="r" b="b"/>
              <a:pathLst>
                <a:path w="52" h="47">
                  <a:moveTo>
                    <a:pt x="0" y="46"/>
                  </a:moveTo>
                  <a:lnTo>
                    <a:pt x="51" y="46"/>
                  </a:lnTo>
                  <a:lnTo>
                    <a:pt x="0" y="0"/>
                  </a:lnTo>
                  <a:lnTo>
                    <a:pt x="0" y="4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 name="Freeform 270">
              <a:extLst>
                <a:ext uri="{FF2B5EF4-FFF2-40B4-BE49-F238E27FC236}">
                  <a16:creationId xmlns:a16="http://schemas.microsoft.com/office/drawing/2014/main" id="{80007171-660C-BE3B-EB01-880AE6BACDB0}"/>
                </a:ext>
              </a:extLst>
            </p:cNvPr>
            <p:cNvSpPr>
              <a:spLocks noChangeArrowheads="1"/>
            </p:cNvSpPr>
            <p:nvPr/>
          </p:nvSpPr>
          <p:spPr bwMode="auto">
            <a:xfrm>
              <a:off x="1520825" y="715963"/>
              <a:ext cx="17463" cy="17462"/>
            </a:xfrm>
            <a:custGeom>
              <a:avLst/>
              <a:gdLst>
                <a:gd name="T0" fmla="*/ 0 w 47"/>
                <a:gd name="T1" fmla="*/ 46 h 47"/>
                <a:gd name="T2" fmla="*/ 46 w 47"/>
                <a:gd name="T3" fmla="*/ 46 h 47"/>
                <a:gd name="T4" fmla="*/ 0 w 47"/>
                <a:gd name="T5" fmla="*/ 0 h 47"/>
                <a:gd name="T6" fmla="*/ 0 w 47"/>
                <a:gd name="T7" fmla="*/ 46 h 47"/>
              </a:gdLst>
              <a:ahLst/>
              <a:cxnLst>
                <a:cxn ang="0">
                  <a:pos x="T0" y="T1"/>
                </a:cxn>
                <a:cxn ang="0">
                  <a:pos x="T2" y="T3"/>
                </a:cxn>
                <a:cxn ang="0">
                  <a:pos x="T4" y="T5"/>
                </a:cxn>
                <a:cxn ang="0">
                  <a:pos x="T6" y="T7"/>
                </a:cxn>
              </a:cxnLst>
              <a:rect l="0" t="0" r="r" b="b"/>
              <a:pathLst>
                <a:path w="47" h="47">
                  <a:moveTo>
                    <a:pt x="0" y="46"/>
                  </a:moveTo>
                  <a:lnTo>
                    <a:pt x="46"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 name="Freeform 271">
              <a:extLst>
                <a:ext uri="{FF2B5EF4-FFF2-40B4-BE49-F238E27FC236}">
                  <a16:creationId xmlns:a16="http://schemas.microsoft.com/office/drawing/2014/main" id="{D1F96B1D-8C5C-F0C4-AF3C-2F889B478A71}"/>
                </a:ext>
              </a:extLst>
            </p:cNvPr>
            <p:cNvSpPr>
              <a:spLocks noChangeArrowheads="1"/>
            </p:cNvSpPr>
            <p:nvPr/>
          </p:nvSpPr>
          <p:spPr bwMode="auto">
            <a:xfrm>
              <a:off x="1485900" y="731838"/>
              <a:ext cx="17463" cy="19050"/>
            </a:xfrm>
            <a:custGeom>
              <a:avLst/>
              <a:gdLst>
                <a:gd name="T0" fmla="*/ 0 w 47"/>
                <a:gd name="T1" fmla="*/ 51 h 52"/>
                <a:gd name="T2" fmla="*/ 46 w 47"/>
                <a:gd name="T3" fmla="*/ 51 h 52"/>
                <a:gd name="T4" fmla="*/ 0 w 47"/>
                <a:gd name="T5" fmla="*/ 0 h 52"/>
                <a:gd name="T6" fmla="*/ 0 w 47"/>
                <a:gd name="T7" fmla="*/ 51 h 52"/>
              </a:gdLst>
              <a:ahLst/>
              <a:cxnLst>
                <a:cxn ang="0">
                  <a:pos x="T0" y="T1"/>
                </a:cxn>
                <a:cxn ang="0">
                  <a:pos x="T2" y="T3"/>
                </a:cxn>
                <a:cxn ang="0">
                  <a:pos x="T4" y="T5"/>
                </a:cxn>
                <a:cxn ang="0">
                  <a:pos x="T6" y="T7"/>
                </a:cxn>
              </a:cxnLst>
              <a:rect l="0" t="0" r="r" b="b"/>
              <a:pathLst>
                <a:path w="47" h="52">
                  <a:moveTo>
                    <a:pt x="0" y="51"/>
                  </a:moveTo>
                  <a:lnTo>
                    <a:pt x="46" y="51"/>
                  </a:lnTo>
                  <a:lnTo>
                    <a:pt x="0" y="0"/>
                  </a:lnTo>
                  <a:lnTo>
                    <a:pt x="0" y="51"/>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 name="Freeform 272">
              <a:extLst>
                <a:ext uri="{FF2B5EF4-FFF2-40B4-BE49-F238E27FC236}">
                  <a16:creationId xmlns:a16="http://schemas.microsoft.com/office/drawing/2014/main" id="{81269541-B660-81BF-B544-F33F2F77071C}"/>
                </a:ext>
              </a:extLst>
            </p:cNvPr>
            <p:cNvSpPr>
              <a:spLocks noChangeArrowheads="1"/>
            </p:cNvSpPr>
            <p:nvPr/>
          </p:nvSpPr>
          <p:spPr bwMode="auto">
            <a:xfrm>
              <a:off x="1503363" y="731838"/>
              <a:ext cx="19050" cy="19050"/>
            </a:xfrm>
            <a:custGeom>
              <a:avLst/>
              <a:gdLst>
                <a:gd name="T0" fmla="*/ 0 w 52"/>
                <a:gd name="T1" fmla="*/ 0 h 52"/>
                <a:gd name="T2" fmla="*/ 0 w 52"/>
                <a:gd name="T3" fmla="*/ 51 h 52"/>
                <a:gd name="T4" fmla="*/ 51 w 52"/>
                <a:gd name="T5" fmla="*/ 51 h 52"/>
                <a:gd name="T6" fmla="*/ 0 w 52"/>
                <a:gd name="T7" fmla="*/ 0 h 52"/>
              </a:gdLst>
              <a:ahLst/>
              <a:cxnLst>
                <a:cxn ang="0">
                  <a:pos x="T0" y="T1"/>
                </a:cxn>
                <a:cxn ang="0">
                  <a:pos x="T2" y="T3"/>
                </a:cxn>
                <a:cxn ang="0">
                  <a:pos x="T4" y="T5"/>
                </a:cxn>
                <a:cxn ang="0">
                  <a:pos x="T6" y="T7"/>
                </a:cxn>
              </a:cxnLst>
              <a:rect l="0" t="0" r="r" b="b"/>
              <a:pathLst>
                <a:path w="52" h="52">
                  <a:moveTo>
                    <a:pt x="0" y="0"/>
                  </a:moveTo>
                  <a:lnTo>
                    <a:pt x="0" y="51"/>
                  </a:lnTo>
                  <a:lnTo>
                    <a:pt x="51" y="51"/>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 name="Freeform 273">
              <a:extLst>
                <a:ext uri="{FF2B5EF4-FFF2-40B4-BE49-F238E27FC236}">
                  <a16:creationId xmlns:a16="http://schemas.microsoft.com/office/drawing/2014/main" id="{3D9CA04B-0BC3-17B7-34F1-90ACF9F99F8E}"/>
                </a:ext>
              </a:extLst>
            </p:cNvPr>
            <p:cNvSpPr>
              <a:spLocks noChangeArrowheads="1"/>
            </p:cNvSpPr>
            <p:nvPr/>
          </p:nvSpPr>
          <p:spPr bwMode="auto">
            <a:xfrm>
              <a:off x="1520825" y="731838"/>
              <a:ext cx="17463" cy="19050"/>
            </a:xfrm>
            <a:custGeom>
              <a:avLst/>
              <a:gdLst>
                <a:gd name="T0" fmla="*/ 0 w 47"/>
                <a:gd name="T1" fmla="*/ 0 h 52"/>
                <a:gd name="T2" fmla="*/ 0 w 47"/>
                <a:gd name="T3" fmla="*/ 51 h 52"/>
                <a:gd name="T4" fmla="*/ 46 w 47"/>
                <a:gd name="T5" fmla="*/ 51 h 52"/>
                <a:gd name="T6" fmla="*/ 0 w 47"/>
                <a:gd name="T7" fmla="*/ 0 h 52"/>
              </a:gdLst>
              <a:ahLst/>
              <a:cxnLst>
                <a:cxn ang="0">
                  <a:pos x="T0" y="T1"/>
                </a:cxn>
                <a:cxn ang="0">
                  <a:pos x="T2" y="T3"/>
                </a:cxn>
                <a:cxn ang="0">
                  <a:pos x="T4" y="T5"/>
                </a:cxn>
                <a:cxn ang="0">
                  <a:pos x="T6" y="T7"/>
                </a:cxn>
              </a:cxnLst>
              <a:rect l="0" t="0" r="r" b="b"/>
              <a:pathLst>
                <a:path w="47" h="52">
                  <a:moveTo>
                    <a:pt x="0" y="0"/>
                  </a:moveTo>
                  <a:lnTo>
                    <a:pt x="0" y="51"/>
                  </a:lnTo>
                  <a:lnTo>
                    <a:pt x="46" y="51"/>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 name="Freeform 274">
              <a:extLst>
                <a:ext uri="{FF2B5EF4-FFF2-40B4-BE49-F238E27FC236}">
                  <a16:creationId xmlns:a16="http://schemas.microsoft.com/office/drawing/2014/main" id="{A38D3E23-1A19-C786-03DC-25F60CCCA9DF}"/>
                </a:ext>
              </a:extLst>
            </p:cNvPr>
            <p:cNvSpPr>
              <a:spLocks noChangeArrowheads="1"/>
            </p:cNvSpPr>
            <p:nvPr/>
          </p:nvSpPr>
          <p:spPr bwMode="auto">
            <a:xfrm>
              <a:off x="1538288" y="715963"/>
              <a:ext cx="19050" cy="17462"/>
            </a:xfrm>
            <a:custGeom>
              <a:avLst/>
              <a:gdLst>
                <a:gd name="T0" fmla="*/ 0 w 52"/>
                <a:gd name="T1" fmla="*/ 46 h 47"/>
                <a:gd name="T2" fmla="*/ 51 w 52"/>
                <a:gd name="T3" fmla="*/ 46 h 47"/>
                <a:gd name="T4" fmla="*/ 0 w 52"/>
                <a:gd name="T5" fmla="*/ 0 h 47"/>
                <a:gd name="T6" fmla="*/ 0 w 52"/>
                <a:gd name="T7" fmla="*/ 46 h 47"/>
              </a:gdLst>
              <a:ahLst/>
              <a:cxnLst>
                <a:cxn ang="0">
                  <a:pos x="T0" y="T1"/>
                </a:cxn>
                <a:cxn ang="0">
                  <a:pos x="T2" y="T3"/>
                </a:cxn>
                <a:cxn ang="0">
                  <a:pos x="T4" y="T5"/>
                </a:cxn>
                <a:cxn ang="0">
                  <a:pos x="T6" y="T7"/>
                </a:cxn>
              </a:cxnLst>
              <a:rect l="0" t="0" r="r" b="b"/>
              <a:pathLst>
                <a:path w="52" h="47">
                  <a:moveTo>
                    <a:pt x="0" y="46"/>
                  </a:moveTo>
                  <a:lnTo>
                    <a:pt x="51" y="46"/>
                  </a:lnTo>
                  <a:lnTo>
                    <a:pt x="0" y="0"/>
                  </a:lnTo>
                  <a:lnTo>
                    <a:pt x="0" y="4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 name="Freeform 275">
              <a:extLst>
                <a:ext uri="{FF2B5EF4-FFF2-40B4-BE49-F238E27FC236}">
                  <a16:creationId xmlns:a16="http://schemas.microsoft.com/office/drawing/2014/main" id="{FDA6AA2B-1889-038C-4707-944F4FD23222}"/>
                </a:ext>
              </a:extLst>
            </p:cNvPr>
            <p:cNvSpPr>
              <a:spLocks noChangeArrowheads="1"/>
            </p:cNvSpPr>
            <p:nvPr/>
          </p:nvSpPr>
          <p:spPr bwMode="auto">
            <a:xfrm>
              <a:off x="1555750" y="715963"/>
              <a:ext cx="17463" cy="17462"/>
            </a:xfrm>
            <a:custGeom>
              <a:avLst/>
              <a:gdLst>
                <a:gd name="T0" fmla="*/ 0 w 48"/>
                <a:gd name="T1" fmla="*/ 46 h 47"/>
                <a:gd name="T2" fmla="*/ 47 w 48"/>
                <a:gd name="T3" fmla="*/ 46 h 47"/>
                <a:gd name="T4" fmla="*/ 0 w 48"/>
                <a:gd name="T5" fmla="*/ 0 h 47"/>
                <a:gd name="T6" fmla="*/ 0 w 48"/>
                <a:gd name="T7" fmla="*/ 46 h 47"/>
              </a:gdLst>
              <a:ahLst/>
              <a:cxnLst>
                <a:cxn ang="0">
                  <a:pos x="T0" y="T1"/>
                </a:cxn>
                <a:cxn ang="0">
                  <a:pos x="T2" y="T3"/>
                </a:cxn>
                <a:cxn ang="0">
                  <a:pos x="T4" y="T5"/>
                </a:cxn>
                <a:cxn ang="0">
                  <a:pos x="T6" y="T7"/>
                </a:cxn>
              </a:cxnLst>
              <a:rect l="0" t="0" r="r" b="b"/>
              <a:pathLst>
                <a:path w="48" h="47">
                  <a:moveTo>
                    <a:pt x="0" y="46"/>
                  </a:moveTo>
                  <a:lnTo>
                    <a:pt x="47"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 name="Freeform 276">
              <a:extLst>
                <a:ext uri="{FF2B5EF4-FFF2-40B4-BE49-F238E27FC236}">
                  <a16:creationId xmlns:a16="http://schemas.microsoft.com/office/drawing/2014/main" id="{19AFD7BF-E655-95DD-9975-C51E2596F729}"/>
                </a:ext>
              </a:extLst>
            </p:cNvPr>
            <p:cNvSpPr>
              <a:spLocks noChangeArrowheads="1"/>
            </p:cNvSpPr>
            <p:nvPr/>
          </p:nvSpPr>
          <p:spPr bwMode="auto">
            <a:xfrm>
              <a:off x="1573213" y="715963"/>
              <a:ext cx="17462" cy="17462"/>
            </a:xfrm>
            <a:custGeom>
              <a:avLst/>
              <a:gdLst>
                <a:gd name="T0" fmla="*/ 0 w 47"/>
                <a:gd name="T1" fmla="*/ 46 h 47"/>
                <a:gd name="T2" fmla="*/ 46 w 47"/>
                <a:gd name="T3" fmla="*/ 46 h 47"/>
                <a:gd name="T4" fmla="*/ 0 w 47"/>
                <a:gd name="T5" fmla="*/ 0 h 47"/>
                <a:gd name="T6" fmla="*/ 0 w 47"/>
                <a:gd name="T7" fmla="*/ 46 h 47"/>
              </a:gdLst>
              <a:ahLst/>
              <a:cxnLst>
                <a:cxn ang="0">
                  <a:pos x="T0" y="T1"/>
                </a:cxn>
                <a:cxn ang="0">
                  <a:pos x="T2" y="T3"/>
                </a:cxn>
                <a:cxn ang="0">
                  <a:pos x="T4" y="T5"/>
                </a:cxn>
                <a:cxn ang="0">
                  <a:pos x="T6" y="T7"/>
                </a:cxn>
              </a:cxnLst>
              <a:rect l="0" t="0" r="r" b="b"/>
              <a:pathLst>
                <a:path w="47" h="47">
                  <a:moveTo>
                    <a:pt x="0" y="46"/>
                  </a:moveTo>
                  <a:lnTo>
                    <a:pt x="46" y="46"/>
                  </a:lnTo>
                  <a:lnTo>
                    <a:pt x="0" y="0"/>
                  </a:lnTo>
                  <a:lnTo>
                    <a:pt x="0" y="4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 name="Freeform 277">
              <a:extLst>
                <a:ext uri="{FF2B5EF4-FFF2-40B4-BE49-F238E27FC236}">
                  <a16:creationId xmlns:a16="http://schemas.microsoft.com/office/drawing/2014/main" id="{74762C39-9480-B110-62F8-6EBF2B705353}"/>
                </a:ext>
              </a:extLst>
            </p:cNvPr>
            <p:cNvSpPr>
              <a:spLocks noChangeArrowheads="1"/>
            </p:cNvSpPr>
            <p:nvPr/>
          </p:nvSpPr>
          <p:spPr bwMode="auto">
            <a:xfrm>
              <a:off x="1538288" y="731838"/>
              <a:ext cx="19050" cy="19050"/>
            </a:xfrm>
            <a:custGeom>
              <a:avLst/>
              <a:gdLst>
                <a:gd name="T0" fmla="*/ 0 w 52"/>
                <a:gd name="T1" fmla="*/ 51 h 52"/>
                <a:gd name="T2" fmla="*/ 51 w 52"/>
                <a:gd name="T3" fmla="*/ 51 h 52"/>
                <a:gd name="T4" fmla="*/ 0 w 52"/>
                <a:gd name="T5" fmla="*/ 0 h 52"/>
                <a:gd name="T6" fmla="*/ 0 w 52"/>
                <a:gd name="T7" fmla="*/ 51 h 52"/>
              </a:gdLst>
              <a:ahLst/>
              <a:cxnLst>
                <a:cxn ang="0">
                  <a:pos x="T0" y="T1"/>
                </a:cxn>
                <a:cxn ang="0">
                  <a:pos x="T2" y="T3"/>
                </a:cxn>
                <a:cxn ang="0">
                  <a:pos x="T4" y="T5"/>
                </a:cxn>
                <a:cxn ang="0">
                  <a:pos x="T6" y="T7"/>
                </a:cxn>
              </a:cxnLst>
              <a:rect l="0" t="0" r="r" b="b"/>
              <a:pathLst>
                <a:path w="52" h="52">
                  <a:moveTo>
                    <a:pt x="0" y="51"/>
                  </a:moveTo>
                  <a:lnTo>
                    <a:pt x="51" y="51"/>
                  </a:lnTo>
                  <a:lnTo>
                    <a:pt x="0" y="0"/>
                  </a:lnTo>
                  <a:lnTo>
                    <a:pt x="0" y="51"/>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 name="Freeform 278">
              <a:extLst>
                <a:ext uri="{FF2B5EF4-FFF2-40B4-BE49-F238E27FC236}">
                  <a16:creationId xmlns:a16="http://schemas.microsoft.com/office/drawing/2014/main" id="{0B9C29C3-0262-0AA2-E9BC-B18E4078D302}"/>
                </a:ext>
              </a:extLst>
            </p:cNvPr>
            <p:cNvSpPr>
              <a:spLocks noChangeArrowheads="1"/>
            </p:cNvSpPr>
            <p:nvPr/>
          </p:nvSpPr>
          <p:spPr bwMode="auto">
            <a:xfrm>
              <a:off x="1555750" y="731838"/>
              <a:ext cx="17463" cy="19050"/>
            </a:xfrm>
            <a:custGeom>
              <a:avLst/>
              <a:gdLst>
                <a:gd name="T0" fmla="*/ 0 w 48"/>
                <a:gd name="T1" fmla="*/ 0 h 52"/>
                <a:gd name="T2" fmla="*/ 0 w 48"/>
                <a:gd name="T3" fmla="*/ 51 h 52"/>
                <a:gd name="T4" fmla="*/ 47 w 48"/>
                <a:gd name="T5" fmla="*/ 51 h 52"/>
                <a:gd name="T6" fmla="*/ 0 w 48"/>
                <a:gd name="T7" fmla="*/ 0 h 52"/>
              </a:gdLst>
              <a:ahLst/>
              <a:cxnLst>
                <a:cxn ang="0">
                  <a:pos x="T0" y="T1"/>
                </a:cxn>
                <a:cxn ang="0">
                  <a:pos x="T2" y="T3"/>
                </a:cxn>
                <a:cxn ang="0">
                  <a:pos x="T4" y="T5"/>
                </a:cxn>
                <a:cxn ang="0">
                  <a:pos x="T6" y="T7"/>
                </a:cxn>
              </a:cxnLst>
              <a:rect l="0" t="0" r="r" b="b"/>
              <a:pathLst>
                <a:path w="48" h="52">
                  <a:moveTo>
                    <a:pt x="0" y="0"/>
                  </a:moveTo>
                  <a:lnTo>
                    <a:pt x="0" y="51"/>
                  </a:lnTo>
                  <a:lnTo>
                    <a:pt x="47" y="51"/>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 name="Freeform 279">
              <a:extLst>
                <a:ext uri="{FF2B5EF4-FFF2-40B4-BE49-F238E27FC236}">
                  <a16:creationId xmlns:a16="http://schemas.microsoft.com/office/drawing/2014/main" id="{8DEACF00-E76A-6EC0-814C-44B8A15E7511}"/>
                </a:ext>
              </a:extLst>
            </p:cNvPr>
            <p:cNvSpPr>
              <a:spLocks noChangeArrowheads="1"/>
            </p:cNvSpPr>
            <p:nvPr/>
          </p:nvSpPr>
          <p:spPr bwMode="auto">
            <a:xfrm>
              <a:off x="1573213" y="731838"/>
              <a:ext cx="17462" cy="19050"/>
            </a:xfrm>
            <a:custGeom>
              <a:avLst/>
              <a:gdLst>
                <a:gd name="T0" fmla="*/ 0 w 47"/>
                <a:gd name="T1" fmla="*/ 0 h 52"/>
                <a:gd name="T2" fmla="*/ 0 w 47"/>
                <a:gd name="T3" fmla="*/ 51 h 52"/>
                <a:gd name="T4" fmla="*/ 46 w 47"/>
                <a:gd name="T5" fmla="*/ 51 h 52"/>
                <a:gd name="T6" fmla="*/ 0 w 47"/>
                <a:gd name="T7" fmla="*/ 0 h 52"/>
              </a:gdLst>
              <a:ahLst/>
              <a:cxnLst>
                <a:cxn ang="0">
                  <a:pos x="T0" y="T1"/>
                </a:cxn>
                <a:cxn ang="0">
                  <a:pos x="T2" y="T3"/>
                </a:cxn>
                <a:cxn ang="0">
                  <a:pos x="T4" y="T5"/>
                </a:cxn>
                <a:cxn ang="0">
                  <a:pos x="T6" y="T7"/>
                </a:cxn>
              </a:cxnLst>
              <a:rect l="0" t="0" r="r" b="b"/>
              <a:pathLst>
                <a:path w="47" h="52">
                  <a:moveTo>
                    <a:pt x="0" y="0"/>
                  </a:moveTo>
                  <a:lnTo>
                    <a:pt x="0" y="51"/>
                  </a:lnTo>
                  <a:lnTo>
                    <a:pt x="46" y="51"/>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 name="Freeform 280">
              <a:extLst>
                <a:ext uri="{FF2B5EF4-FFF2-40B4-BE49-F238E27FC236}">
                  <a16:creationId xmlns:a16="http://schemas.microsoft.com/office/drawing/2014/main" id="{E79287F0-DA2D-D5B3-EBED-873B696811A1}"/>
                </a:ext>
              </a:extLst>
            </p:cNvPr>
            <p:cNvSpPr>
              <a:spLocks noChangeArrowheads="1"/>
            </p:cNvSpPr>
            <p:nvPr/>
          </p:nvSpPr>
          <p:spPr bwMode="auto">
            <a:xfrm>
              <a:off x="1589088" y="715963"/>
              <a:ext cx="19050" cy="17462"/>
            </a:xfrm>
            <a:custGeom>
              <a:avLst/>
              <a:gdLst>
                <a:gd name="T0" fmla="*/ 0 w 52"/>
                <a:gd name="T1" fmla="*/ 46 h 47"/>
                <a:gd name="T2" fmla="*/ 51 w 52"/>
                <a:gd name="T3" fmla="*/ 46 h 47"/>
                <a:gd name="T4" fmla="*/ 0 w 52"/>
                <a:gd name="T5" fmla="*/ 0 h 47"/>
                <a:gd name="T6" fmla="*/ 0 w 52"/>
                <a:gd name="T7" fmla="*/ 46 h 47"/>
              </a:gdLst>
              <a:ahLst/>
              <a:cxnLst>
                <a:cxn ang="0">
                  <a:pos x="T0" y="T1"/>
                </a:cxn>
                <a:cxn ang="0">
                  <a:pos x="T2" y="T3"/>
                </a:cxn>
                <a:cxn ang="0">
                  <a:pos x="T4" y="T5"/>
                </a:cxn>
                <a:cxn ang="0">
                  <a:pos x="T6" y="T7"/>
                </a:cxn>
              </a:cxnLst>
              <a:rect l="0" t="0" r="r" b="b"/>
              <a:pathLst>
                <a:path w="52" h="47">
                  <a:moveTo>
                    <a:pt x="0" y="46"/>
                  </a:moveTo>
                  <a:lnTo>
                    <a:pt x="51"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 name="Freeform 281">
              <a:extLst>
                <a:ext uri="{FF2B5EF4-FFF2-40B4-BE49-F238E27FC236}">
                  <a16:creationId xmlns:a16="http://schemas.microsoft.com/office/drawing/2014/main" id="{DDD8E71F-8624-2918-49A5-24D4D011F193}"/>
                </a:ext>
              </a:extLst>
            </p:cNvPr>
            <p:cNvSpPr>
              <a:spLocks noChangeArrowheads="1"/>
            </p:cNvSpPr>
            <p:nvPr/>
          </p:nvSpPr>
          <p:spPr bwMode="auto">
            <a:xfrm>
              <a:off x="1608138" y="715963"/>
              <a:ext cx="17462" cy="17462"/>
            </a:xfrm>
            <a:custGeom>
              <a:avLst/>
              <a:gdLst>
                <a:gd name="T0" fmla="*/ 0 w 47"/>
                <a:gd name="T1" fmla="*/ 46 h 47"/>
                <a:gd name="T2" fmla="*/ 46 w 47"/>
                <a:gd name="T3" fmla="*/ 46 h 47"/>
                <a:gd name="T4" fmla="*/ 0 w 47"/>
                <a:gd name="T5" fmla="*/ 0 h 47"/>
                <a:gd name="T6" fmla="*/ 0 w 47"/>
                <a:gd name="T7" fmla="*/ 46 h 47"/>
              </a:gdLst>
              <a:ahLst/>
              <a:cxnLst>
                <a:cxn ang="0">
                  <a:pos x="T0" y="T1"/>
                </a:cxn>
                <a:cxn ang="0">
                  <a:pos x="T2" y="T3"/>
                </a:cxn>
                <a:cxn ang="0">
                  <a:pos x="T4" y="T5"/>
                </a:cxn>
                <a:cxn ang="0">
                  <a:pos x="T6" y="T7"/>
                </a:cxn>
              </a:cxnLst>
              <a:rect l="0" t="0" r="r" b="b"/>
              <a:pathLst>
                <a:path w="47" h="47">
                  <a:moveTo>
                    <a:pt x="0" y="46"/>
                  </a:moveTo>
                  <a:lnTo>
                    <a:pt x="46" y="46"/>
                  </a:lnTo>
                  <a:lnTo>
                    <a:pt x="0" y="0"/>
                  </a:lnTo>
                  <a:lnTo>
                    <a:pt x="0" y="4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 name="Freeform 282">
              <a:extLst>
                <a:ext uri="{FF2B5EF4-FFF2-40B4-BE49-F238E27FC236}">
                  <a16:creationId xmlns:a16="http://schemas.microsoft.com/office/drawing/2014/main" id="{66F33FA8-1156-E4C3-62E5-28A2B5A08474}"/>
                </a:ext>
              </a:extLst>
            </p:cNvPr>
            <p:cNvSpPr>
              <a:spLocks noChangeArrowheads="1"/>
            </p:cNvSpPr>
            <p:nvPr/>
          </p:nvSpPr>
          <p:spPr bwMode="auto">
            <a:xfrm>
              <a:off x="1624013" y="715963"/>
              <a:ext cx="19050" cy="17462"/>
            </a:xfrm>
            <a:custGeom>
              <a:avLst/>
              <a:gdLst>
                <a:gd name="T0" fmla="*/ 0 w 52"/>
                <a:gd name="T1" fmla="*/ 46 h 47"/>
                <a:gd name="T2" fmla="*/ 51 w 52"/>
                <a:gd name="T3" fmla="*/ 46 h 47"/>
                <a:gd name="T4" fmla="*/ 0 w 52"/>
                <a:gd name="T5" fmla="*/ 0 h 47"/>
                <a:gd name="T6" fmla="*/ 0 w 52"/>
                <a:gd name="T7" fmla="*/ 46 h 47"/>
              </a:gdLst>
              <a:ahLst/>
              <a:cxnLst>
                <a:cxn ang="0">
                  <a:pos x="T0" y="T1"/>
                </a:cxn>
                <a:cxn ang="0">
                  <a:pos x="T2" y="T3"/>
                </a:cxn>
                <a:cxn ang="0">
                  <a:pos x="T4" y="T5"/>
                </a:cxn>
                <a:cxn ang="0">
                  <a:pos x="T6" y="T7"/>
                </a:cxn>
              </a:cxnLst>
              <a:rect l="0" t="0" r="r" b="b"/>
              <a:pathLst>
                <a:path w="52" h="47">
                  <a:moveTo>
                    <a:pt x="0" y="46"/>
                  </a:moveTo>
                  <a:lnTo>
                    <a:pt x="51"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 name="Freeform 283">
              <a:extLst>
                <a:ext uri="{FF2B5EF4-FFF2-40B4-BE49-F238E27FC236}">
                  <a16:creationId xmlns:a16="http://schemas.microsoft.com/office/drawing/2014/main" id="{F997D00C-7EEA-7DEB-5CF1-10233FFFF280}"/>
                </a:ext>
              </a:extLst>
            </p:cNvPr>
            <p:cNvSpPr>
              <a:spLocks noChangeArrowheads="1"/>
            </p:cNvSpPr>
            <p:nvPr/>
          </p:nvSpPr>
          <p:spPr bwMode="auto">
            <a:xfrm>
              <a:off x="1589088" y="731838"/>
              <a:ext cx="19050" cy="19050"/>
            </a:xfrm>
            <a:custGeom>
              <a:avLst/>
              <a:gdLst>
                <a:gd name="T0" fmla="*/ 0 w 52"/>
                <a:gd name="T1" fmla="*/ 51 h 52"/>
                <a:gd name="T2" fmla="*/ 51 w 52"/>
                <a:gd name="T3" fmla="*/ 51 h 52"/>
                <a:gd name="T4" fmla="*/ 0 w 52"/>
                <a:gd name="T5" fmla="*/ 0 h 52"/>
                <a:gd name="T6" fmla="*/ 0 w 52"/>
                <a:gd name="T7" fmla="*/ 51 h 52"/>
              </a:gdLst>
              <a:ahLst/>
              <a:cxnLst>
                <a:cxn ang="0">
                  <a:pos x="T0" y="T1"/>
                </a:cxn>
                <a:cxn ang="0">
                  <a:pos x="T2" y="T3"/>
                </a:cxn>
                <a:cxn ang="0">
                  <a:pos x="T4" y="T5"/>
                </a:cxn>
                <a:cxn ang="0">
                  <a:pos x="T6" y="T7"/>
                </a:cxn>
              </a:cxnLst>
              <a:rect l="0" t="0" r="r" b="b"/>
              <a:pathLst>
                <a:path w="52" h="52">
                  <a:moveTo>
                    <a:pt x="0" y="51"/>
                  </a:moveTo>
                  <a:lnTo>
                    <a:pt x="51" y="51"/>
                  </a:lnTo>
                  <a:lnTo>
                    <a:pt x="0" y="0"/>
                  </a:lnTo>
                  <a:lnTo>
                    <a:pt x="0" y="51"/>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 name="Freeform 284">
              <a:extLst>
                <a:ext uri="{FF2B5EF4-FFF2-40B4-BE49-F238E27FC236}">
                  <a16:creationId xmlns:a16="http://schemas.microsoft.com/office/drawing/2014/main" id="{E3076CD2-486C-0CB7-99BB-C3D27860A1BC}"/>
                </a:ext>
              </a:extLst>
            </p:cNvPr>
            <p:cNvSpPr>
              <a:spLocks noChangeArrowheads="1"/>
            </p:cNvSpPr>
            <p:nvPr/>
          </p:nvSpPr>
          <p:spPr bwMode="auto">
            <a:xfrm>
              <a:off x="1608138" y="731838"/>
              <a:ext cx="17462" cy="19050"/>
            </a:xfrm>
            <a:custGeom>
              <a:avLst/>
              <a:gdLst>
                <a:gd name="T0" fmla="*/ 0 w 47"/>
                <a:gd name="T1" fmla="*/ 0 h 52"/>
                <a:gd name="T2" fmla="*/ 0 w 47"/>
                <a:gd name="T3" fmla="*/ 51 h 52"/>
                <a:gd name="T4" fmla="*/ 46 w 47"/>
                <a:gd name="T5" fmla="*/ 51 h 52"/>
                <a:gd name="T6" fmla="*/ 0 w 47"/>
                <a:gd name="T7" fmla="*/ 0 h 52"/>
              </a:gdLst>
              <a:ahLst/>
              <a:cxnLst>
                <a:cxn ang="0">
                  <a:pos x="T0" y="T1"/>
                </a:cxn>
                <a:cxn ang="0">
                  <a:pos x="T2" y="T3"/>
                </a:cxn>
                <a:cxn ang="0">
                  <a:pos x="T4" y="T5"/>
                </a:cxn>
                <a:cxn ang="0">
                  <a:pos x="T6" y="T7"/>
                </a:cxn>
              </a:cxnLst>
              <a:rect l="0" t="0" r="r" b="b"/>
              <a:pathLst>
                <a:path w="47" h="52">
                  <a:moveTo>
                    <a:pt x="0" y="0"/>
                  </a:moveTo>
                  <a:lnTo>
                    <a:pt x="0" y="51"/>
                  </a:lnTo>
                  <a:lnTo>
                    <a:pt x="46" y="51"/>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 name="Freeform 285">
              <a:extLst>
                <a:ext uri="{FF2B5EF4-FFF2-40B4-BE49-F238E27FC236}">
                  <a16:creationId xmlns:a16="http://schemas.microsoft.com/office/drawing/2014/main" id="{4ED93B90-0FAF-DB42-D6AE-0ADE06941CC9}"/>
                </a:ext>
              </a:extLst>
            </p:cNvPr>
            <p:cNvSpPr>
              <a:spLocks noChangeArrowheads="1"/>
            </p:cNvSpPr>
            <p:nvPr/>
          </p:nvSpPr>
          <p:spPr bwMode="auto">
            <a:xfrm>
              <a:off x="1624013" y="731838"/>
              <a:ext cx="19050" cy="19050"/>
            </a:xfrm>
            <a:custGeom>
              <a:avLst/>
              <a:gdLst>
                <a:gd name="T0" fmla="*/ 0 w 52"/>
                <a:gd name="T1" fmla="*/ 0 h 52"/>
                <a:gd name="T2" fmla="*/ 0 w 52"/>
                <a:gd name="T3" fmla="*/ 51 h 52"/>
                <a:gd name="T4" fmla="*/ 51 w 52"/>
                <a:gd name="T5" fmla="*/ 51 h 52"/>
                <a:gd name="T6" fmla="*/ 0 w 52"/>
                <a:gd name="T7" fmla="*/ 0 h 52"/>
              </a:gdLst>
              <a:ahLst/>
              <a:cxnLst>
                <a:cxn ang="0">
                  <a:pos x="T0" y="T1"/>
                </a:cxn>
                <a:cxn ang="0">
                  <a:pos x="T2" y="T3"/>
                </a:cxn>
                <a:cxn ang="0">
                  <a:pos x="T4" y="T5"/>
                </a:cxn>
                <a:cxn ang="0">
                  <a:pos x="T6" y="T7"/>
                </a:cxn>
              </a:cxnLst>
              <a:rect l="0" t="0" r="r" b="b"/>
              <a:pathLst>
                <a:path w="52" h="52">
                  <a:moveTo>
                    <a:pt x="0" y="0"/>
                  </a:moveTo>
                  <a:lnTo>
                    <a:pt x="0" y="51"/>
                  </a:lnTo>
                  <a:lnTo>
                    <a:pt x="51" y="51"/>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 name="Freeform 286">
              <a:extLst>
                <a:ext uri="{FF2B5EF4-FFF2-40B4-BE49-F238E27FC236}">
                  <a16:creationId xmlns:a16="http://schemas.microsoft.com/office/drawing/2014/main" id="{024CAA43-B0C3-3A69-B138-98ABA57AE81A}"/>
                </a:ext>
              </a:extLst>
            </p:cNvPr>
            <p:cNvSpPr>
              <a:spLocks noChangeArrowheads="1"/>
            </p:cNvSpPr>
            <p:nvPr/>
          </p:nvSpPr>
          <p:spPr bwMode="auto">
            <a:xfrm>
              <a:off x="1485900" y="750888"/>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 name="Freeform 287">
              <a:extLst>
                <a:ext uri="{FF2B5EF4-FFF2-40B4-BE49-F238E27FC236}">
                  <a16:creationId xmlns:a16="http://schemas.microsoft.com/office/drawing/2014/main" id="{0FF65463-CC87-5A58-DB85-35165F578EBA}"/>
                </a:ext>
              </a:extLst>
            </p:cNvPr>
            <p:cNvSpPr>
              <a:spLocks noChangeArrowheads="1"/>
            </p:cNvSpPr>
            <p:nvPr/>
          </p:nvSpPr>
          <p:spPr bwMode="auto">
            <a:xfrm>
              <a:off x="1503363" y="75088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 name="Freeform 288">
              <a:extLst>
                <a:ext uri="{FF2B5EF4-FFF2-40B4-BE49-F238E27FC236}">
                  <a16:creationId xmlns:a16="http://schemas.microsoft.com/office/drawing/2014/main" id="{BC14CFBE-3D60-032B-FA95-F22C7C0140AE}"/>
                </a:ext>
              </a:extLst>
            </p:cNvPr>
            <p:cNvSpPr>
              <a:spLocks noChangeArrowheads="1"/>
            </p:cNvSpPr>
            <p:nvPr/>
          </p:nvSpPr>
          <p:spPr bwMode="auto">
            <a:xfrm>
              <a:off x="1520825" y="750888"/>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 name="Freeform 289">
              <a:extLst>
                <a:ext uri="{FF2B5EF4-FFF2-40B4-BE49-F238E27FC236}">
                  <a16:creationId xmlns:a16="http://schemas.microsoft.com/office/drawing/2014/main" id="{14B86AF8-8F00-9C6F-FDA5-2416DC11B072}"/>
                </a:ext>
              </a:extLst>
            </p:cNvPr>
            <p:cNvSpPr>
              <a:spLocks noChangeArrowheads="1"/>
            </p:cNvSpPr>
            <p:nvPr/>
          </p:nvSpPr>
          <p:spPr bwMode="auto">
            <a:xfrm>
              <a:off x="1485900" y="768350"/>
              <a:ext cx="17463" cy="19050"/>
            </a:xfrm>
            <a:custGeom>
              <a:avLst/>
              <a:gdLst>
                <a:gd name="T0" fmla="*/ 0 w 47"/>
                <a:gd name="T1" fmla="*/ 50 h 51"/>
                <a:gd name="T2" fmla="*/ 46 w 47"/>
                <a:gd name="T3" fmla="*/ 50 h 51"/>
                <a:gd name="T4" fmla="*/ 0 w 47"/>
                <a:gd name="T5" fmla="*/ 0 h 51"/>
                <a:gd name="T6" fmla="*/ 0 w 47"/>
                <a:gd name="T7" fmla="*/ 50 h 51"/>
              </a:gdLst>
              <a:ahLst/>
              <a:cxnLst>
                <a:cxn ang="0">
                  <a:pos x="T0" y="T1"/>
                </a:cxn>
                <a:cxn ang="0">
                  <a:pos x="T2" y="T3"/>
                </a:cxn>
                <a:cxn ang="0">
                  <a:pos x="T4" y="T5"/>
                </a:cxn>
                <a:cxn ang="0">
                  <a:pos x="T6" y="T7"/>
                </a:cxn>
              </a:cxnLst>
              <a:rect l="0" t="0" r="r" b="b"/>
              <a:pathLst>
                <a:path w="47" h="51">
                  <a:moveTo>
                    <a:pt x="0" y="50"/>
                  </a:moveTo>
                  <a:lnTo>
                    <a:pt x="46"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 name="Freeform 290">
              <a:extLst>
                <a:ext uri="{FF2B5EF4-FFF2-40B4-BE49-F238E27FC236}">
                  <a16:creationId xmlns:a16="http://schemas.microsoft.com/office/drawing/2014/main" id="{C0C2805C-A0B1-CD26-9FAA-8A79AD772CD7}"/>
                </a:ext>
              </a:extLst>
            </p:cNvPr>
            <p:cNvSpPr>
              <a:spLocks noChangeArrowheads="1"/>
            </p:cNvSpPr>
            <p:nvPr/>
          </p:nvSpPr>
          <p:spPr bwMode="auto">
            <a:xfrm>
              <a:off x="1503363" y="768350"/>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 name="Freeform 291">
              <a:extLst>
                <a:ext uri="{FF2B5EF4-FFF2-40B4-BE49-F238E27FC236}">
                  <a16:creationId xmlns:a16="http://schemas.microsoft.com/office/drawing/2014/main" id="{5646CD75-9FC1-1630-BC70-95D2FDF95663}"/>
                </a:ext>
              </a:extLst>
            </p:cNvPr>
            <p:cNvSpPr>
              <a:spLocks noChangeArrowheads="1"/>
            </p:cNvSpPr>
            <p:nvPr/>
          </p:nvSpPr>
          <p:spPr bwMode="auto">
            <a:xfrm>
              <a:off x="1520825" y="768350"/>
              <a:ext cx="17463"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 name="Freeform 292">
              <a:extLst>
                <a:ext uri="{FF2B5EF4-FFF2-40B4-BE49-F238E27FC236}">
                  <a16:creationId xmlns:a16="http://schemas.microsoft.com/office/drawing/2014/main" id="{3F210421-4D46-3A9E-838F-8214697007EA}"/>
                </a:ext>
              </a:extLst>
            </p:cNvPr>
            <p:cNvSpPr>
              <a:spLocks noChangeArrowheads="1"/>
            </p:cNvSpPr>
            <p:nvPr/>
          </p:nvSpPr>
          <p:spPr bwMode="auto">
            <a:xfrm>
              <a:off x="1538288" y="75088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 name="Freeform 293">
              <a:extLst>
                <a:ext uri="{FF2B5EF4-FFF2-40B4-BE49-F238E27FC236}">
                  <a16:creationId xmlns:a16="http://schemas.microsoft.com/office/drawing/2014/main" id="{968D6C28-4B98-ECF7-17C2-9F8C64E950E4}"/>
                </a:ext>
              </a:extLst>
            </p:cNvPr>
            <p:cNvSpPr>
              <a:spLocks noChangeArrowheads="1"/>
            </p:cNvSpPr>
            <p:nvPr/>
          </p:nvSpPr>
          <p:spPr bwMode="auto">
            <a:xfrm>
              <a:off x="1555750" y="750888"/>
              <a:ext cx="17463" cy="17462"/>
            </a:xfrm>
            <a:custGeom>
              <a:avLst/>
              <a:gdLst>
                <a:gd name="T0" fmla="*/ 0 w 48"/>
                <a:gd name="T1" fmla="*/ 47 h 48"/>
                <a:gd name="T2" fmla="*/ 47 w 48"/>
                <a:gd name="T3" fmla="*/ 47 h 48"/>
                <a:gd name="T4" fmla="*/ 0 w 48"/>
                <a:gd name="T5" fmla="*/ 0 h 48"/>
                <a:gd name="T6" fmla="*/ 0 w 48"/>
                <a:gd name="T7" fmla="*/ 47 h 48"/>
              </a:gdLst>
              <a:ahLst/>
              <a:cxnLst>
                <a:cxn ang="0">
                  <a:pos x="T0" y="T1"/>
                </a:cxn>
                <a:cxn ang="0">
                  <a:pos x="T2" y="T3"/>
                </a:cxn>
                <a:cxn ang="0">
                  <a:pos x="T4" y="T5"/>
                </a:cxn>
                <a:cxn ang="0">
                  <a:pos x="T6" y="T7"/>
                </a:cxn>
              </a:cxnLst>
              <a:rect l="0" t="0" r="r" b="b"/>
              <a:pathLst>
                <a:path w="48" h="48">
                  <a:moveTo>
                    <a:pt x="0" y="47"/>
                  </a:moveTo>
                  <a:lnTo>
                    <a:pt x="47"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 name="Freeform 294">
              <a:extLst>
                <a:ext uri="{FF2B5EF4-FFF2-40B4-BE49-F238E27FC236}">
                  <a16:creationId xmlns:a16="http://schemas.microsoft.com/office/drawing/2014/main" id="{E786FD84-8B37-CBFF-EA1F-C12B63AF57B9}"/>
                </a:ext>
              </a:extLst>
            </p:cNvPr>
            <p:cNvSpPr>
              <a:spLocks noChangeArrowheads="1"/>
            </p:cNvSpPr>
            <p:nvPr/>
          </p:nvSpPr>
          <p:spPr bwMode="auto">
            <a:xfrm>
              <a:off x="1573213" y="750888"/>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 name="Freeform 295">
              <a:extLst>
                <a:ext uri="{FF2B5EF4-FFF2-40B4-BE49-F238E27FC236}">
                  <a16:creationId xmlns:a16="http://schemas.microsoft.com/office/drawing/2014/main" id="{3D9D0955-7A10-C5FD-6D6D-E0452B068131}"/>
                </a:ext>
              </a:extLst>
            </p:cNvPr>
            <p:cNvSpPr>
              <a:spLocks noChangeArrowheads="1"/>
            </p:cNvSpPr>
            <p:nvPr/>
          </p:nvSpPr>
          <p:spPr bwMode="auto">
            <a:xfrm>
              <a:off x="1538288" y="768350"/>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 name="Freeform 296">
              <a:extLst>
                <a:ext uri="{FF2B5EF4-FFF2-40B4-BE49-F238E27FC236}">
                  <a16:creationId xmlns:a16="http://schemas.microsoft.com/office/drawing/2014/main" id="{EC3BBC3D-170D-57EC-E714-962F08723CCF}"/>
                </a:ext>
              </a:extLst>
            </p:cNvPr>
            <p:cNvSpPr>
              <a:spLocks noChangeArrowheads="1"/>
            </p:cNvSpPr>
            <p:nvPr/>
          </p:nvSpPr>
          <p:spPr bwMode="auto">
            <a:xfrm>
              <a:off x="1555750" y="768350"/>
              <a:ext cx="17463" cy="19050"/>
            </a:xfrm>
            <a:custGeom>
              <a:avLst/>
              <a:gdLst>
                <a:gd name="T0" fmla="*/ 0 w 48"/>
                <a:gd name="T1" fmla="*/ 0 h 51"/>
                <a:gd name="T2" fmla="*/ 0 w 48"/>
                <a:gd name="T3" fmla="*/ 50 h 51"/>
                <a:gd name="T4" fmla="*/ 47 w 48"/>
                <a:gd name="T5" fmla="*/ 50 h 51"/>
                <a:gd name="T6" fmla="*/ 0 w 48"/>
                <a:gd name="T7" fmla="*/ 0 h 51"/>
              </a:gdLst>
              <a:ahLst/>
              <a:cxnLst>
                <a:cxn ang="0">
                  <a:pos x="T0" y="T1"/>
                </a:cxn>
                <a:cxn ang="0">
                  <a:pos x="T2" y="T3"/>
                </a:cxn>
                <a:cxn ang="0">
                  <a:pos x="T4" y="T5"/>
                </a:cxn>
                <a:cxn ang="0">
                  <a:pos x="T6" y="T7"/>
                </a:cxn>
              </a:cxnLst>
              <a:rect l="0" t="0" r="r" b="b"/>
              <a:pathLst>
                <a:path w="48" h="51">
                  <a:moveTo>
                    <a:pt x="0" y="0"/>
                  </a:moveTo>
                  <a:lnTo>
                    <a:pt x="0" y="50"/>
                  </a:lnTo>
                  <a:lnTo>
                    <a:pt x="47"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 name="Freeform 297">
              <a:extLst>
                <a:ext uri="{FF2B5EF4-FFF2-40B4-BE49-F238E27FC236}">
                  <a16:creationId xmlns:a16="http://schemas.microsoft.com/office/drawing/2014/main" id="{C6A1A078-922F-7D87-49D5-AC60F52E1853}"/>
                </a:ext>
              </a:extLst>
            </p:cNvPr>
            <p:cNvSpPr>
              <a:spLocks noChangeArrowheads="1"/>
            </p:cNvSpPr>
            <p:nvPr/>
          </p:nvSpPr>
          <p:spPr bwMode="auto">
            <a:xfrm>
              <a:off x="1573213" y="768350"/>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 name="Freeform 298">
              <a:extLst>
                <a:ext uri="{FF2B5EF4-FFF2-40B4-BE49-F238E27FC236}">
                  <a16:creationId xmlns:a16="http://schemas.microsoft.com/office/drawing/2014/main" id="{67270DC1-7F5C-FD46-25F5-A69D1F87554C}"/>
                </a:ext>
              </a:extLst>
            </p:cNvPr>
            <p:cNvSpPr>
              <a:spLocks noChangeArrowheads="1"/>
            </p:cNvSpPr>
            <p:nvPr/>
          </p:nvSpPr>
          <p:spPr bwMode="auto">
            <a:xfrm>
              <a:off x="1589088" y="75088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 name="Freeform 299">
              <a:extLst>
                <a:ext uri="{FF2B5EF4-FFF2-40B4-BE49-F238E27FC236}">
                  <a16:creationId xmlns:a16="http://schemas.microsoft.com/office/drawing/2014/main" id="{80354655-E14C-F0FB-850A-E709C3D6B604}"/>
                </a:ext>
              </a:extLst>
            </p:cNvPr>
            <p:cNvSpPr>
              <a:spLocks noChangeArrowheads="1"/>
            </p:cNvSpPr>
            <p:nvPr/>
          </p:nvSpPr>
          <p:spPr bwMode="auto">
            <a:xfrm>
              <a:off x="1608138" y="750888"/>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 name="Freeform 300">
              <a:extLst>
                <a:ext uri="{FF2B5EF4-FFF2-40B4-BE49-F238E27FC236}">
                  <a16:creationId xmlns:a16="http://schemas.microsoft.com/office/drawing/2014/main" id="{CC2F8DC1-2B2C-F2FB-184C-7008459D74FE}"/>
                </a:ext>
              </a:extLst>
            </p:cNvPr>
            <p:cNvSpPr>
              <a:spLocks noChangeArrowheads="1"/>
            </p:cNvSpPr>
            <p:nvPr/>
          </p:nvSpPr>
          <p:spPr bwMode="auto">
            <a:xfrm>
              <a:off x="1624013" y="75088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 name="Freeform 301">
              <a:extLst>
                <a:ext uri="{FF2B5EF4-FFF2-40B4-BE49-F238E27FC236}">
                  <a16:creationId xmlns:a16="http://schemas.microsoft.com/office/drawing/2014/main" id="{0DB8AA8C-CCD0-73E4-D192-48265FB29980}"/>
                </a:ext>
              </a:extLst>
            </p:cNvPr>
            <p:cNvSpPr>
              <a:spLocks noChangeArrowheads="1"/>
            </p:cNvSpPr>
            <p:nvPr/>
          </p:nvSpPr>
          <p:spPr bwMode="auto">
            <a:xfrm>
              <a:off x="1589088" y="768350"/>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 name="Freeform 302">
              <a:extLst>
                <a:ext uri="{FF2B5EF4-FFF2-40B4-BE49-F238E27FC236}">
                  <a16:creationId xmlns:a16="http://schemas.microsoft.com/office/drawing/2014/main" id="{F6F54643-D4DF-030C-BA98-DC5BE3C51576}"/>
                </a:ext>
              </a:extLst>
            </p:cNvPr>
            <p:cNvSpPr>
              <a:spLocks noChangeArrowheads="1"/>
            </p:cNvSpPr>
            <p:nvPr/>
          </p:nvSpPr>
          <p:spPr bwMode="auto">
            <a:xfrm>
              <a:off x="1608138" y="768350"/>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 name="Freeform 303">
              <a:extLst>
                <a:ext uri="{FF2B5EF4-FFF2-40B4-BE49-F238E27FC236}">
                  <a16:creationId xmlns:a16="http://schemas.microsoft.com/office/drawing/2014/main" id="{F053D206-CAE6-811E-81A5-1B9CC59BD1A8}"/>
                </a:ext>
              </a:extLst>
            </p:cNvPr>
            <p:cNvSpPr>
              <a:spLocks noChangeArrowheads="1"/>
            </p:cNvSpPr>
            <p:nvPr/>
          </p:nvSpPr>
          <p:spPr bwMode="auto">
            <a:xfrm>
              <a:off x="1624013" y="768350"/>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 name="Freeform 304">
              <a:extLst>
                <a:ext uri="{FF2B5EF4-FFF2-40B4-BE49-F238E27FC236}">
                  <a16:creationId xmlns:a16="http://schemas.microsoft.com/office/drawing/2014/main" id="{FAFAD901-3532-E1F5-0C1E-C1B365ABF7CD}"/>
                </a:ext>
              </a:extLst>
            </p:cNvPr>
            <p:cNvSpPr>
              <a:spLocks noChangeArrowheads="1"/>
            </p:cNvSpPr>
            <p:nvPr/>
          </p:nvSpPr>
          <p:spPr bwMode="auto">
            <a:xfrm>
              <a:off x="1485900" y="785813"/>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3" name="Freeform 305">
              <a:extLst>
                <a:ext uri="{FF2B5EF4-FFF2-40B4-BE49-F238E27FC236}">
                  <a16:creationId xmlns:a16="http://schemas.microsoft.com/office/drawing/2014/main" id="{0E63D3CF-70F0-79B1-6FDA-E1682E32BF1B}"/>
                </a:ext>
              </a:extLst>
            </p:cNvPr>
            <p:cNvSpPr>
              <a:spLocks noChangeArrowheads="1"/>
            </p:cNvSpPr>
            <p:nvPr/>
          </p:nvSpPr>
          <p:spPr bwMode="auto">
            <a:xfrm>
              <a:off x="1503363" y="78581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 name="Freeform 306">
              <a:extLst>
                <a:ext uri="{FF2B5EF4-FFF2-40B4-BE49-F238E27FC236}">
                  <a16:creationId xmlns:a16="http://schemas.microsoft.com/office/drawing/2014/main" id="{C1470B4D-0D8F-46AA-F730-94FB3C147D7F}"/>
                </a:ext>
              </a:extLst>
            </p:cNvPr>
            <p:cNvSpPr>
              <a:spLocks noChangeArrowheads="1"/>
            </p:cNvSpPr>
            <p:nvPr/>
          </p:nvSpPr>
          <p:spPr bwMode="auto">
            <a:xfrm>
              <a:off x="1520825" y="785813"/>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 name="Freeform 307">
              <a:extLst>
                <a:ext uri="{FF2B5EF4-FFF2-40B4-BE49-F238E27FC236}">
                  <a16:creationId xmlns:a16="http://schemas.microsoft.com/office/drawing/2014/main" id="{858C565B-AC6A-2FCF-A786-B7B2E63A0C7A}"/>
                </a:ext>
              </a:extLst>
            </p:cNvPr>
            <p:cNvSpPr>
              <a:spLocks noChangeArrowheads="1"/>
            </p:cNvSpPr>
            <p:nvPr/>
          </p:nvSpPr>
          <p:spPr bwMode="auto">
            <a:xfrm>
              <a:off x="1485900" y="803275"/>
              <a:ext cx="17463" cy="19050"/>
            </a:xfrm>
            <a:custGeom>
              <a:avLst/>
              <a:gdLst>
                <a:gd name="T0" fmla="*/ 0 w 47"/>
                <a:gd name="T1" fmla="*/ 50 h 51"/>
                <a:gd name="T2" fmla="*/ 46 w 47"/>
                <a:gd name="T3" fmla="*/ 50 h 51"/>
                <a:gd name="T4" fmla="*/ 0 w 47"/>
                <a:gd name="T5" fmla="*/ 0 h 51"/>
                <a:gd name="T6" fmla="*/ 0 w 47"/>
                <a:gd name="T7" fmla="*/ 50 h 51"/>
              </a:gdLst>
              <a:ahLst/>
              <a:cxnLst>
                <a:cxn ang="0">
                  <a:pos x="T0" y="T1"/>
                </a:cxn>
                <a:cxn ang="0">
                  <a:pos x="T2" y="T3"/>
                </a:cxn>
                <a:cxn ang="0">
                  <a:pos x="T4" y="T5"/>
                </a:cxn>
                <a:cxn ang="0">
                  <a:pos x="T6" y="T7"/>
                </a:cxn>
              </a:cxnLst>
              <a:rect l="0" t="0" r="r" b="b"/>
              <a:pathLst>
                <a:path w="47" h="51">
                  <a:moveTo>
                    <a:pt x="0" y="50"/>
                  </a:moveTo>
                  <a:lnTo>
                    <a:pt x="46"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6" name="Freeform 308">
              <a:extLst>
                <a:ext uri="{FF2B5EF4-FFF2-40B4-BE49-F238E27FC236}">
                  <a16:creationId xmlns:a16="http://schemas.microsoft.com/office/drawing/2014/main" id="{C0B1585A-6763-6F44-229F-F79B0C48889B}"/>
                </a:ext>
              </a:extLst>
            </p:cNvPr>
            <p:cNvSpPr>
              <a:spLocks noChangeArrowheads="1"/>
            </p:cNvSpPr>
            <p:nvPr/>
          </p:nvSpPr>
          <p:spPr bwMode="auto">
            <a:xfrm>
              <a:off x="1503363" y="803275"/>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7" name="Freeform 309">
              <a:extLst>
                <a:ext uri="{FF2B5EF4-FFF2-40B4-BE49-F238E27FC236}">
                  <a16:creationId xmlns:a16="http://schemas.microsoft.com/office/drawing/2014/main" id="{6B0F2C14-082A-2ED6-F44C-124CB776BF57}"/>
                </a:ext>
              </a:extLst>
            </p:cNvPr>
            <p:cNvSpPr>
              <a:spLocks noChangeArrowheads="1"/>
            </p:cNvSpPr>
            <p:nvPr/>
          </p:nvSpPr>
          <p:spPr bwMode="auto">
            <a:xfrm>
              <a:off x="1520825" y="803275"/>
              <a:ext cx="17463"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8" name="Freeform 310">
              <a:extLst>
                <a:ext uri="{FF2B5EF4-FFF2-40B4-BE49-F238E27FC236}">
                  <a16:creationId xmlns:a16="http://schemas.microsoft.com/office/drawing/2014/main" id="{C5C6FAD5-9664-65AB-014D-F98AA3761806}"/>
                </a:ext>
              </a:extLst>
            </p:cNvPr>
            <p:cNvSpPr>
              <a:spLocks noChangeArrowheads="1"/>
            </p:cNvSpPr>
            <p:nvPr/>
          </p:nvSpPr>
          <p:spPr bwMode="auto">
            <a:xfrm>
              <a:off x="1538288" y="78581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9" name="Freeform 311">
              <a:extLst>
                <a:ext uri="{FF2B5EF4-FFF2-40B4-BE49-F238E27FC236}">
                  <a16:creationId xmlns:a16="http://schemas.microsoft.com/office/drawing/2014/main" id="{12B320D1-44F9-2A1E-22BC-E13CD5DA4538}"/>
                </a:ext>
              </a:extLst>
            </p:cNvPr>
            <p:cNvSpPr>
              <a:spLocks noChangeArrowheads="1"/>
            </p:cNvSpPr>
            <p:nvPr/>
          </p:nvSpPr>
          <p:spPr bwMode="auto">
            <a:xfrm>
              <a:off x="1555750" y="785813"/>
              <a:ext cx="17463" cy="17462"/>
            </a:xfrm>
            <a:custGeom>
              <a:avLst/>
              <a:gdLst>
                <a:gd name="T0" fmla="*/ 0 w 48"/>
                <a:gd name="T1" fmla="*/ 47 h 48"/>
                <a:gd name="T2" fmla="*/ 47 w 48"/>
                <a:gd name="T3" fmla="*/ 47 h 48"/>
                <a:gd name="T4" fmla="*/ 0 w 48"/>
                <a:gd name="T5" fmla="*/ 0 h 48"/>
                <a:gd name="T6" fmla="*/ 0 w 48"/>
                <a:gd name="T7" fmla="*/ 47 h 48"/>
              </a:gdLst>
              <a:ahLst/>
              <a:cxnLst>
                <a:cxn ang="0">
                  <a:pos x="T0" y="T1"/>
                </a:cxn>
                <a:cxn ang="0">
                  <a:pos x="T2" y="T3"/>
                </a:cxn>
                <a:cxn ang="0">
                  <a:pos x="T4" y="T5"/>
                </a:cxn>
                <a:cxn ang="0">
                  <a:pos x="T6" y="T7"/>
                </a:cxn>
              </a:cxnLst>
              <a:rect l="0" t="0" r="r" b="b"/>
              <a:pathLst>
                <a:path w="48" h="48">
                  <a:moveTo>
                    <a:pt x="0" y="47"/>
                  </a:moveTo>
                  <a:lnTo>
                    <a:pt x="47"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0" name="Freeform 312">
              <a:extLst>
                <a:ext uri="{FF2B5EF4-FFF2-40B4-BE49-F238E27FC236}">
                  <a16:creationId xmlns:a16="http://schemas.microsoft.com/office/drawing/2014/main" id="{9681CDDD-A75F-0828-DAD3-3618C0040A28}"/>
                </a:ext>
              </a:extLst>
            </p:cNvPr>
            <p:cNvSpPr>
              <a:spLocks noChangeArrowheads="1"/>
            </p:cNvSpPr>
            <p:nvPr/>
          </p:nvSpPr>
          <p:spPr bwMode="auto">
            <a:xfrm>
              <a:off x="1573213" y="785813"/>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1" name="Freeform 313">
              <a:extLst>
                <a:ext uri="{FF2B5EF4-FFF2-40B4-BE49-F238E27FC236}">
                  <a16:creationId xmlns:a16="http://schemas.microsoft.com/office/drawing/2014/main" id="{7CE97AD1-D88D-2DE5-8F13-88810CCBE4D2}"/>
                </a:ext>
              </a:extLst>
            </p:cNvPr>
            <p:cNvSpPr>
              <a:spLocks noChangeArrowheads="1"/>
            </p:cNvSpPr>
            <p:nvPr/>
          </p:nvSpPr>
          <p:spPr bwMode="auto">
            <a:xfrm>
              <a:off x="1538288" y="803275"/>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2" name="Freeform 314">
              <a:extLst>
                <a:ext uri="{FF2B5EF4-FFF2-40B4-BE49-F238E27FC236}">
                  <a16:creationId xmlns:a16="http://schemas.microsoft.com/office/drawing/2014/main" id="{1F14656D-A86D-F3CE-6D74-C2EA6A1D9D76}"/>
                </a:ext>
              </a:extLst>
            </p:cNvPr>
            <p:cNvSpPr>
              <a:spLocks noChangeArrowheads="1"/>
            </p:cNvSpPr>
            <p:nvPr/>
          </p:nvSpPr>
          <p:spPr bwMode="auto">
            <a:xfrm>
              <a:off x="1555750" y="803275"/>
              <a:ext cx="17463" cy="19050"/>
            </a:xfrm>
            <a:custGeom>
              <a:avLst/>
              <a:gdLst>
                <a:gd name="T0" fmla="*/ 0 w 48"/>
                <a:gd name="T1" fmla="*/ 0 h 51"/>
                <a:gd name="T2" fmla="*/ 0 w 48"/>
                <a:gd name="T3" fmla="*/ 50 h 51"/>
                <a:gd name="T4" fmla="*/ 47 w 48"/>
                <a:gd name="T5" fmla="*/ 50 h 51"/>
                <a:gd name="T6" fmla="*/ 0 w 48"/>
                <a:gd name="T7" fmla="*/ 0 h 51"/>
              </a:gdLst>
              <a:ahLst/>
              <a:cxnLst>
                <a:cxn ang="0">
                  <a:pos x="T0" y="T1"/>
                </a:cxn>
                <a:cxn ang="0">
                  <a:pos x="T2" y="T3"/>
                </a:cxn>
                <a:cxn ang="0">
                  <a:pos x="T4" y="T5"/>
                </a:cxn>
                <a:cxn ang="0">
                  <a:pos x="T6" y="T7"/>
                </a:cxn>
              </a:cxnLst>
              <a:rect l="0" t="0" r="r" b="b"/>
              <a:pathLst>
                <a:path w="48" h="51">
                  <a:moveTo>
                    <a:pt x="0" y="0"/>
                  </a:moveTo>
                  <a:lnTo>
                    <a:pt x="0" y="50"/>
                  </a:lnTo>
                  <a:lnTo>
                    <a:pt x="47"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3" name="Freeform 315">
              <a:extLst>
                <a:ext uri="{FF2B5EF4-FFF2-40B4-BE49-F238E27FC236}">
                  <a16:creationId xmlns:a16="http://schemas.microsoft.com/office/drawing/2014/main" id="{BD2B51F8-ED72-B4B4-2549-B11A54B3ECAF}"/>
                </a:ext>
              </a:extLst>
            </p:cNvPr>
            <p:cNvSpPr>
              <a:spLocks noChangeArrowheads="1"/>
            </p:cNvSpPr>
            <p:nvPr/>
          </p:nvSpPr>
          <p:spPr bwMode="auto">
            <a:xfrm>
              <a:off x="1573213" y="803275"/>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4" name="Freeform 316">
              <a:extLst>
                <a:ext uri="{FF2B5EF4-FFF2-40B4-BE49-F238E27FC236}">
                  <a16:creationId xmlns:a16="http://schemas.microsoft.com/office/drawing/2014/main" id="{7032D117-3B9A-8F0A-6C28-B0F63A1D7741}"/>
                </a:ext>
              </a:extLst>
            </p:cNvPr>
            <p:cNvSpPr>
              <a:spLocks noChangeArrowheads="1"/>
            </p:cNvSpPr>
            <p:nvPr/>
          </p:nvSpPr>
          <p:spPr bwMode="auto">
            <a:xfrm>
              <a:off x="1589088" y="78581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5" name="Freeform 317">
              <a:extLst>
                <a:ext uri="{FF2B5EF4-FFF2-40B4-BE49-F238E27FC236}">
                  <a16:creationId xmlns:a16="http://schemas.microsoft.com/office/drawing/2014/main" id="{A49B1666-1933-3949-F1CE-E2BE9E0BBA9B}"/>
                </a:ext>
              </a:extLst>
            </p:cNvPr>
            <p:cNvSpPr>
              <a:spLocks noChangeArrowheads="1"/>
            </p:cNvSpPr>
            <p:nvPr/>
          </p:nvSpPr>
          <p:spPr bwMode="auto">
            <a:xfrm>
              <a:off x="1608138" y="785813"/>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6" name="Freeform 318">
              <a:extLst>
                <a:ext uri="{FF2B5EF4-FFF2-40B4-BE49-F238E27FC236}">
                  <a16:creationId xmlns:a16="http://schemas.microsoft.com/office/drawing/2014/main" id="{A47DF060-DD00-05EA-18C5-0EC59A938469}"/>
                </a:ext>
              </a:extLst>
            </p:cNvPr>
            <p:cNvSpPr>
              <a:spLocks noChangeArrowheads="1"/>
            </p:cNvSpPr>
            <p:nvPr/>
          </p:nvSpPr>
          <p:spPr bwMode="auto">
            <a:xfrm>
              <a:off x="1624013" y="78581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7" name="Freeform 319">
              <a:extLst>
                <a:ext uri="{FF2B5EF4-FFF2-40B4-BE49-F238E27FC236}">
                  <a16:creationId xmlns:a16="http://schemas.microsoft.com/office/drawing/2014/main" id="{D7B0D1A0-E606-BEF1-8A85-084F5D7BF6F8}"/>
                </a:ext>
              </a:extLst>
            </p:cNvPr>
            <p:cNvSpPr>
              <a:spLocks noChangeArrowheads="1"/>
            </p:cNvSpPr>
            <p:nvPr/>
          </p:nvSpPr>
          <p:spPr bwMode="auto">
            <a:xfrm>
              <a:off x="1589088" y="803275"/>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8" name="Freeform 320">
              <a:extLst>
                <a:ext uri="{FF2B5EF4-FFF2-40B4-BE49-F238E27FC236}">
                  <a16:creationId xmlns:a16="http://schemas.microsoft.com/office/drawing/2014/main" id="{CC4DA95E-79DC-5B69-9390-933FAD0590BC}"/>
                </a:ext>
              </a:extLst>
            </p:cNvPr>
            <p:cNvSpPr>
              <a:spLocks noChangeArrowheads="1"/>
            </p:cNvSpPr>
            <p:nvPr/>
          </p:nvSpPr>
          <p:spPr bwMode="auto">
            <a:xfrm>
              <a:off x="1608138" y="803275"/>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9" name="Freeform 321">
              <a:extLst>
                <a:ext uri="{FF2B5EF4-FFF2-40B4-BE49-F238E27FC236}">
                  <a16:creationId xmlns:a16="http://schemas.microsoft.com/office/drawing/2014/main" id="{4E462039-F43D-5702-3684-121EE4C25B56}"/>
                </a:ext>
              </a:extLst>
            </p:cNvPr>
            <p:cNvSpPr>
              <a:spLocks noChangeArrowheads="1"/>
            </p:cNvSpPr>
            <p:nvPr/>
          </p:nvSpPr>
          <p:spPr bwMode="auto">
            <a:xfrm>
              <a:off x="1624013" y="803275"/>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0" name="Freeform 322">
              <a:extLst>
                <a:ext uri="{FF2B5EF4-FFF2-40B4-BE49-F238E27FC236}">
                  <a16:creationId xmlns:a16="http://schemas.microsoft.com/office/drawing/2014/main" id="{F2AAEFDF-F8A7-2AE6-5F16-E05DC55785E3}"/>
                </a:ext>
              </a:extLst>
            </p:cNvPr>
            <p:cNvSpPr>
              <a:spLocks noChangeArrowheads="1"/>
            </p:cNvSpPr>
            <p:nvPr/>
          </p:nvSpPr>
          <p:spPr bwMode="auto">
            <a:xfrm>
              <a:off x="1485900" y="820738"/>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1" name="Freeform 323">
              <a:extLst>
                <a:ext uri="{FF2B5EF4-FFF2-40B4-BE49-F238E27FC236}">
                  <a16:creationId xmlns:a16="http://schemas.microsoft.com/office/drawing/2014/main" id="{13BB9CB3-9D6E-06CB-B923-72B93F54C4F2}"/>
                </a:ext>
              </a:extLst>
            </p:cNvPr>
            <p:cNvSpPr>
              <a:spLocks noChangeArrowheads="1"/>
            </p:cNvSpPr>
            <p:nvPr/>
          </p:nvSpPr>
          <p:spPr bwMode="auto">
            <a:xfrm>
              <a:off x="1503363" y="82073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2" name="Freeform 324">
              <a:extLst>
                <a:ext uri="{FF2B5EF4-FFF2-40B4-BE49-F238E27FC236}">
                  <a16:creationId xmlns:a16="http://schemas.microsoft.com/office/drawing/2014/main" id="{7F772FC0-941A-D292-2EBA-20E4B404E1A8}"/>
                </a:ext>
              </a:extLst>
            </p:cNvPr>
            <p:cNvSpPr>
              <a:spLocks noChangeArrowheads="1"/>
            </p:cNvSpPr>
            <p:nvPr/>
          </p:nvSpPr>
          <p:spPr bwMode="auto">
            <a:xfrm>
              <a:off x="1520825" y="820738"/>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3" name="Freeform 325">
              <a:extLst>
                <a:ext uri="{FF2B5EF4-FFF2-40B4-BE49-F238E27FC236}">
                  <a16:creationId xmlns:a16="http://schemas.microsoft.com/office/drawing/2014/main" id="{F2577F57-9EF0-9F7E-5F33-D91489DE85E7}"/>
                </a:ext>
              </a:extLst>
            </p:cNvPr>
            <p:cNvSpPr>
              <a:spLocks noChangeArrowheads="1"/>
            </p:cNvSpPr>
            <p:nvPr/>
          </p:nvSpPr>
          <p:spPr bwMode="auto">
            <a:xfrm>
              <a:off x="1485900" y="838200"/>
              <a:ext cx="17463" cy="19050"/>
            </a:xfrm>
            <a:custGeom>
              <a:avLst/>
              <a:gdLst>
                <a:gd name="T0" fmla="*/ 0 w 47"/>
                <a:gd name="T1" fmla="*/ 50 h 51"/>
                <a:gd name="T2" fmla="*/ 46 w 47"/>
                <a:gd name="T3" fmla="*/ 50 h 51"/>
                <a:gd name="T4" fmla="*/ 0 w 47"/>
                <a:gd name="T5" fmla="*/ 0 h 51"/>
                <a:gd name="T6" fmla="*/ 0 w 47"/>
                <a:gd name="T7" fmla="*/ 50 h 51"/>
              </a:gdLst>
              <a:ahLst/>
              <a:cxnLst>
                <a:cxn ang="0">
                  <a:pos x="T0" y="T1"/>
                </a:cxn>
                <a:cxn ang="0">
                  <a:pos x="T2" y="T3"/>
                </a:cxn>
                <a:cxn ang="0">
                  <a:pos x="T4" y="T5"/>
                </a:cxn>
                <a:cxn ang="0">
                  <a:pos x="T6" y="T7"/>
                </a:cxn>
              </a:cxnLst>
              <a:rect l="0" t="0" r="r" b="b"/>
              <a:pathLst>
                <a:path w="47" h="51">
                  <a:moveTo>
                    <a:pt x="0" y="50"/>
                  </a:moveTo>
                  <a:lnTo>
                    <a:pt x="46"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4" name="Freeform 326">
              <a:extLst>
                <a:ext uri="{FF2B5EF4-FFF2-40B4-BE49-F238E27FC236}">
                  <a16:creationId xmlns:a16="http://schemas.microsoft.com/office/drawing/2014/main" id="{DC9D6721-9B0D-ACA5-5496-63A3417654A0}"/>
                </a:ext>
              </a:extLst>
            </p:cNvPr>
            <p:cNvSpPr>
              <a:spLocks noChangeArrowheads="1"/>
            </p:cNvSpPr>
            <p:nvPr/>
          </p:nvSpPr>
          <p:spPr bwMode="auto">
            <a:xfrm>
              <a:off x="1503363" y="838200"/>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5" name="Freeform 327">
              <a:extLst>
                <a:ext uri="{FF2B5EF4-FFF2-40B4-BE49-F238E27FC236}">
                  <a16:creationId xmlns:a16="http://schemas.microsoft.com/office/drawing/2014/main" id="{15A5BCCC-5253-B9CE-9EC9-3A990B3112F9}"/>
                </a:ext>
              </a:extLst>
            </p:cNvPr>
            <p:cNvSpPr>
              <a:spLocks noChangeArrowheads="1"/>
            </p:cNvSpPr>
            <p:nvPr/>
          </p:nvSpPr>
          <p:spPr bwMode="auto">
            <a:xfrm>
              <a:off x="1520825" y="838200"/>
              <a:ext cx="17463"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6" name="Freeform 328">
              <a:extLst>
                <a:ext uri="{FF2B5EF4-FFF2-40B4-BE49-F238E27FC236}">
                  <a16:creationId xmlns:a16="http://schemas.microsoft.com/office/drawing/2014/main" id="{375A64B1-6960-F69A-0847-9A725601578C}"/>
                </a:ext>
              </a:extLst>
            </p:cNvPr>
            <p:cNvSpPr>
              <a:spLocks noChangeArrowheads="1"/>
            </p:cNvSpPr>
            <p:nvPr/>
          </p:nvSpPr>
          <p:spPr bwMode="auto">
            <a:xfrm>
              <a:off x="1538288" y="82073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7" name="Freeform 329">
              <a:extLst>
                <a:ext uri="{FF2B5EF4-FFF2-40B4-BE49-F238E27FC236}">
                  <a16:creationId xmlns:a16="http://schemas.microsoft.com/office/drawing/2014/main" id="{70D44791-2D23-09D5-CB99-48BC36E6EF24}"/>
                </a:ext>
              </a:extLst>
            </p:cNvPr>
            <p:cNvSpPr>
              <a:spLocks noChangeArrowheads="1"/>
            </p:cNvSpPr>
            <p:nvPr/>
          </p:nvSpPr>
          <p:spPr bwMode="auto">
            <a:xfrm>
              <a:off x="1555750" y="820738"/>
              <a:ext cx="17463" cy="17462"/>
            </a:xfrm>
            <a:custGeom>
              <a:avLst/>
              <a:gdLst>
                <a:gd name="T0" fmla="*/ 0 w 48"/>
                <a:gd name="T1" fmla="*/ 47 h 48"/>
                <a:gd name="T2" fmla="*/ 47 w 48"/>
                <a:gd name="T3" fmla="*/ 47 h 48"/>
                <a:gd name="T4" fmla="*/ 0 w 48"/>
                <a:gd name="T5" fmla="*/ 0 h 48"/>
                <a:gd name="T6" fmla="*/ 0 w 48"/>
                <a:gd name="T7" fmla="*/ 47 h 48"/>
              </a:gdLst>
              <a:ahLst/>
              <a:cxnLst>
                <a:cxn ang="0">
                  <a:pos x="T0" y="T1"/>
                </a:cxn>
                <a:cxn ang="0">
                  <a:pos x="T2" y="T3"/>
                </a:cxn>
                <a:cxn ang="0">
                  <a:pos x="T4" y="T5"/>
                </a:cxn>
                <a:cxn ang="0">
                  <a:pos x="T6" y="T7"/>
                </a:cxn>
              </a:cxnLst>
              <a:rect l="0" t="0" r="r" b="b"/>
              <a:pathLst>
                <a:path w="48" h="48">
                  <a:moveTo>
                    <a:pt x="0" y="47"/>
                  </a:moveTo>
                  <a:lnTo>
                    <a:pt x="47"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8" name="Freeform 330">
              <a:extLst>
                <a:ext uri="{FF2B5EF4-FFF2-40B4-BE49-F238E27FC236}">
                  <a16:creationId xmlns:a16="http://schemas.microsoft.com/office/drawing/2014/main" id="{28A53195-E1D5-9A5E-F0C0-70BEC8993047}"/>
                </a:ext>
              </a:extLst>
            </p:cNvPr>
            <p:cNvSpPr>
              <a:spLocks noChangeArrowheads="1"/>
            </p:cNvSpPr>
            <p:nvPr/>
          </p:nvSpPr>
          <p:spPr bwMode="auto">
            <a:xfrm>
              <a:off x="1573213" y="820738"/>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9" name="Freeform 331">
              <a:extLst>
                <a:ext uri="{FF2B5EF4-FFF2-40B4-BE49-F238E27FC236}">
                  <a16:creationId xmlns:a16="http://schemas.microsoft.com/office/drawing/2014/main" id="{2E12CAF8-5E18-B16C-311D-27DDD61460F2}"/>
                </a:ext>
              </a:extLst>
            </p:cNvPr>
            <p:cNvSpPr>
              <a:spLocks noChangeArrowheads="1"/>
            </p:cNvSpPr>
            <p:nvPr/>
          </p:nvSpPr>
          <p:spPr bwMode="auto">
            <a:xfrm>
              <a:off x="1538288" y="838200"/>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0" name="Freeform 332">
              <a:extLst>
                <a:ext uri="{FF2B5EF4-FFF2-40B4-BE49-F238E27FC236}">
                  <a16:creationId xmlns:a16="http://schemas.microsoft.com/office/drawing/2014/main" id="{F0327512-DE88-CFF4-B626-0CBF3A58601B}"/>
                </a:ext>
              </a:extLst>
            </p:cNvPr>
            <p:cNvSpPr>
              <a:spLocks noChangeArrowheads="1"/>
            </p:cNvSpPr>
            <p:nvPr/>
          </p:nvSpPr>
          <p:spPr bwMode="auto">
            <a:xfrm>
              <a:off x="1555750" y="838200"/>
              <a:ext cx="17463" cy="19050"/>
            </a:xfrm>
            <a:custGeom>
              <a:avLst/>
              <a:gdLst>
                <a:gd name="T0" fmla="*/ 0 w 48"/>
                <a:gd name="T1" fmla="*/ 0 h 51"/>
                <a:gd name="T2" fmla="*/ 0 w 48"/>
                <a:gd name="T3" fmla="*/ 50 h 51"/>
                <a:gd name="T4" fmla="*/ 47 w 48"/>
                <a:gd name="T5" fmla="*/ 50 h 51"/>
                <a:gd name="T6" fmla="*/ 0 w 48"/>
                <a:gd name="T7" fmla="*/ 0 h 51"/>
              </a:gdLst>
              <a:ahLst/>
              <a:cxnLst>
                <a:cxn ang="0">
                  <a:pos x="T0" y="T1"/>
                </a:cxn>
                <a:cxn ang="0">
                  <a:pos x="T2" y="T3"/>
                </a:cxn>
                <a:cxn ang="0">
                  <a:pos x="T4" y="T5"/>
                </a:cxn>
                <a:cxn ang="0">
                  <a:pos x="T6" y="T7"/>
                </a:cxn>
              </a:cxnLst>
              <a:rect l="0" t="0" r="r" b="b"/>
              <a:pathLst>
                <a:path w="48" h="51">
                  <a:moveTo>
                    <a:pt x="0" y="0"/>
                  </a:moveTo>
                  <a:lnTo>
                    <a:pt x="0" y="50"/>
                  </a:lnTo>
                  <a:lnTo>
                    <a:pt x="47"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1" name="Freeform 333">
              <a:extLst>
                <a:ext uri="{FF2B5EF4-FFF2-40B4-BE49-F238E27FC236}">
                  <a16:creationId xmlns:a16="http://schemas.microsoft.com/office/drawing/2014/main" id="{3534DE8F-89DA-1142-8360-FC64344995B5}"/>
                </a:ext>
              </a:extLst>
            </p:cNvPr>
            <p:cNvSpPr>
              <a:spLocks noChangeArrowheads="1"/>
            </p:cNvSpPr>
            <p:nvPr/>
          </p:nvSpPr>
          <p:spPr bwMode="auto">
            <a:xfrm>
              <a:off x="1573213" y="838200"/>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2" name="Freeform 334">
              <a:extLst>
                <a:ext uri="{FF2B5EF4-FFF2-40B4-BE49-F238E27FC236}">
                  <a16:creationId xmlns:a16="http://schemas.microsoft.com/office/drawing/2014/main" id="{447EF0D7-3CD3-606B-2688-D423C7DE8F3A}"/>
                </a:ext>
              </a:extLst>
            </p:cNvPr>
            <p:cNvSpPr>
              <a:spLocks noChangeArrowheads="1"/>
            </p:cNvSpPr>
            <p:nvPr/>
          </p:nvSpPr>
          <p:spPr bwMode="auto">
            <a:xfrm>
              <a:off x="1589088" y="82073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3" name="Freeform 335">
              <a:extLst>
                <a:ext uri="{FF2B5EF4-FFF2-40B4-BE49-F238E27FC236}">
                  <a16:creationId xmlns:a16="http://schemas.microsoft.com/office/drawing/2014/main" id="{E517D664-E38D-886C-F755-B9FC815EAA0B}"/>
                </a:ext>
              </a:extLst>
            </p:cNvPr>
            <p:cNvSpPr>
              <a:spLocks noChangeArrowheads="1"/>
            </p:cNvSpPr>
            <p:nvPr/>
          </p:nvSpPr>
          <p:spPr bwMode="auto">
            <a:xfrm>
              <a:off x="1608138" y="820738"/>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4" name="Freeform 336">
              <a:extLst>
                <a:ext uri="{FF2B5EF4-FFF2-40B4-BE49-F238E27FC236}">
                  <a16:creationId xmlns:a16="http://schemas.microsoft.com/office/drawing/2014/main" id="{8B891D75-EE4D-59DD-7A6A-EC1A3869D335}"/>
                </a:ext>
              </a:extLst>
            </p:cNvPr>
            <p:cNvSpPr>
              <a:spLocks noChangeArrowheads="1"/>
            </p:cNvSpPr>
            <p:nvPr/>
          </p:nvSpPr>
          <p:spPr bwMode="auto">
            <a:xfrm>
              <a:off x="1624013" y="82073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5" name="Freeform 337">
              <a:extLst>
                <a:ext uri="{FF2B5EF4-FFF2-40B4-BE49-F238E27FC236}">
                  <a16:creationId xmlns:a16="http://schemas.microsoft.com/office/drawing/2014/main" id="{4AA0510B-77DF-4530-22EA-238D720CDE33}"/>
                </a:ext>
              </a:extLst>
            </p:cNvPr>
            <p:cNvSpPr>
              <a:spLocks noChangeArrowheads="1"/>
            </p:cNvSpPr>
            <p:nvPr/>
          </p:nvSpPr>
          <p:spPr bwMode="auto">
            <a:xfrm>
              <a:off x="1485900" y="855663"/>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6" name="Freeform 338">
              <a:extLst>
                <a:ext uri="{FF2B5EF4-FFF2-40B4-BE49-F238E27FC236}">
                  <a16:creationId xmlns:a16="http://schemas.microsoft.com/office/drawing/2014/main" id="{BE425BFB-B112-906C-9EFC-85E5ABE0CC21}"/>
                </a:ext>
              </a:extLst>
            </p:cNvPr>
            <p:cNvSpPr>
              <a:spLocks noChangeArrowheads="1"/>
            </p:cNvSpPr>
            <p:nvPr/>
          </p:nvSpPr>
          <p:spPr bwMode="auto">
            <a:xfrm>
              <a:off x="1503363" y="85566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7" name="Freeform 339">
              <a:extLst>
                <a:ext uri="{FF2B5EF4-FFF2-40B4-BE49-F238E27FC236}">
                  <a16:creationId xmlns:a16="http://schemas.microsoft.com/office/drawing/2014/main" id="{266BAEE2-7749-3B9C-59FA-E46711517D6C}"/>
                </a:ext>
              </a:extLst>
            </p:cNvPr>
            <p:cNvSpPr>
              <a:spLocks noChangeArrowheads="1"/>
            </p:cNvSpPr>
            <p:nvPr/>
          </p:nvSpPr>
          <p:spPr bwMode="auto">
            <a:xfrm>
              <a:off x="1520825" y="855663"/>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8" name="Freeform 340">
              <a:extLst>
                <a:ext uri="{FF2B5EF4-FFF2-40B4-BE49-F238E27FC236}">
                  <a16:creationId xmlns:a16="http://schemas.microsoft.com/office/drawing/2014/main" id="{3D9252DF-B9F6-E936-EF00-4186142714FA}"/>
                </a:ext>
              </a:extLst>
            </p:cNvPr>
            <p:cNvSpPr>
              <a:spLocks noChangeArrowheads="1"/>
            </p:cNvSpPr>
            <p:nvPr/>
          </p:nvSpPr>
          <p:spPr bwMode="auto">
            <a:xfrm>
              <a:off x="1538288" y="85566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9" name="Freeform 341">
              <a:extLst>
                <a:ext uri="{FF2B5EF4-FFF2-40B4-BE49-F238E27FC236}">
                  <a16:creationId xmlns:a16="http://schemas.microsoft.com/office/drawing/2014/main" id="{2C007240-6214-E3DB-880E-64E0D1CB6043}"/>
                </a:ext>
              </a:extLst>
            </p:cNvPr>
            <p:cNvSpPr>
              <a:spLocks noChangeArrowheads="1"/>
            </p:cNvSpPr>
            <p:nvPr/>
          </p:nvSpPr>
          <p:spPr bwMode="auto">
            <a:xfrm>
              <a:off x="1555750" y="855663"/>
              <a:ext cx="17463" cy="17462"/>
            </a:xfrm>
            <a:custGeom>
              <a:avLst/>
              <a:gdLst>
                <a:gd name="T0" fmla="*/ 0 w 48"/>
                <a:gd name="T1" fmla="*/ 47 h 48"/>
                <a:gd name="T2" fmla="*/ 47 w 48"/>
                <a:gd name="T3" fmla="*/ 47 h 48"/>
                <a:gd name="T4" fmla="*/ 0 w 48"/>
                <a:gd name="T5" fmla="*/ 0 h 48"/>
                <a:gd name="T6" fmla="*/ 0 w 48"/>
                <a:gd name="T7" fmla="*/ 47 h 48"/>
              </a:gdLst>
              <a:ahLst/>
              <a:cxnLst>
                <a:cxn ang="0">
                  <a:pos x="T0" y="T1"/>
                </a:cxn>
                <a:cxn ang="0">
                  <a:pos x="T2" y="T3"/>
                </a:cxn>
                <a:cxn ang="0">
                  <a:pos x="T4" y="T5"/>
                </a:cxn>
                <a:cxn ang="0">
                  <a:pos x="T6" y="T7"/>
                </a:cxn>
              </a:cxnLst>
              <a:rect l="0" t="0" r="r" b="b"/>
              <a:pathLst>
                <a:path w="48" h="48">
                  <a:moveTo>
                    <a:pt x="0" y="47"/>
                  </a:moveTo>
                  <a:lnTo>
                    <a:pt x="47"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0" name="Freeform 342">
              <a:extLst>
                <a:ext uri="{FF2B5EF4-FFF2-40B4-BE49-F238E27FC236}">
                  <a16:creationId xmlns:a16="http://schemas.microsoft.com/office/drawing/2014/main" id="{221170A6-35D1-7B3A-D3A6-82D957AB7951}"/>
                </a:ext>
              </a:extLst>
            </p:cNvPr>
            <p:cNvSpPr>
              <a:spLocks noChangeArrowheads="1"/>
            </p:cNvSpPr>
            <p:nvPr/>
          </p:nvSpPr>
          <p:spPr bwMode="auto">
            <a:xfrm>
              <a:off x="1573213" y="855663"/>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1" name="Freeform 343">
              <a:extLst>
                <a:ext uri="{FF2B5EF4-FFF2-40B4-BE49-F238E27FC236}">
                  <a16:creationId xmlns:a16="http://schemas.microsoft.com/office/drawing/2014/main" id="{7D2A04A8-DFE3-D336-EAF5-098A2CC855ED}"/>
                </a:ext>
              </a:extLst>
            </p:cNvPr>
            <p:cNvSpPr>
              <a:spLocks noChangeArrowheads="1"/>
            </p:cNvSpPr>
            <p:nvPr/>
          </p:nvSpPr>
          <p:spPr bwMode="auto">
            <a:xfrm>
              <a:off x="1589088" y="85566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2" name="Freeform 344">
              <a:extLst>
                <a:ext uri="{FF2B5EF4-FFF2-40B4-BE49-F238E27FC236}">
                  <a16:creationId xmlns:a16="http://schemas.microsoft.com/office/drawing/2014/main" id="{9AF25CCE-B988-F29E-6470-36ECBC6974A2}"/>
                </a:ext>
              </a:extLst>
            </p:cNvPr>
            <p:cNvSpPr>
              <a:spLocks noChangeArrowheads="1"/>
            </p:cNvSpPr>
            <p:nvPr/>
          </p:nvSpPr>
          <p:spPr bwMode="auto">
            <a:xfrm>
              <a:off x="1608138" y="855663"/>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3" name="Freeform 345">
              <a:extLst>
                <a:ext uri="{FF2B5EF4-FFF2-40B4-BE49-F238E27FC236}">
                  <a16:creationId xmlns:a16="http://schemas.microsoft.com/office/drawing/2014/main" id="{AE4616C4-8BD1-645B-DD04-FF417E95EB47}"/>
                </a:ext>
              </a:extLst>
            </p:cNvPr>
            <p:cNvSpPr>
              <a:spLocks noChangeArrowheads="1"/>
            </p:cNvSpPr>
            <p:nvPr/>
          </p:nvSpPr>
          <p:spPr bwMode="auto">
            <a:xfrm>
              <a:off x="1624013" y="85566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4" name="Freeform 346">
              <a:extLst>
                <a:ext uri="{FF2B5EF4-FFF2-40B4-BE49-F238E27FC236}">
                  <a16:creationId xmlns:a16="http://schemas.microsoft.com/office/drawing/2014/main" id="{51964DE2-60F2-C30D-BEF0-C34DEFA23E7E}"/>
                </a:ext>
              </a:extLst>
            </p:cNvPr>
            <p:cNvSpPr>
              <a:spLocks noChangeArrowheads="1"/>
            </p:cNvSpPr>
            <p:nvPr/>
          </p:nvSpPr>
          <p:spPr bwMode="auto">
            <a:xfrm>
              <a:off x="1589088" y="838200"/>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5" name="Freeform 347">
              <a:extLst>
                <a:ext uri="{FF2B5EF4-FFF2-40B4-BE49-F238E27FC236}">
                  <a16:creationId xmlns:a16="http://schemas.microsoft.com/office/drawing/2014/main" id="{9F642226-198E-137F-EC2B-16121D669461}"/>
                </a:ext>
              </a:extLst>
            </p:cNvPr>
            <p:cNvSpPr>
              <a:spLocks noChangeArrowheads="1"/>
            </p:cNvSpPr>
            <p:nvPr/>
          </p:nvSpPr>
          <p:spPr bwMode="auto">
            <a:xfrm>
              <a:off x="1608138" y="838200"/>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6" name="Freeform 348">
              <a:extLst>
                <a:ext uri="{FF2B5EF4-FFF2-40B4-BE49-F238E27FC236}">
                  <a16:creationId xmlns:a16="http://schemas.microsoft.com/office/drawing/2014/main" id="{1A829D61-1BB6-694E-0037-F5BB8989C520}"/>
                </a:ext>
              </a:extLst>
            </p:cNvPr>
            <p:cNvSpPr>
              <a:spLocks noChangeArrowheads="1"/>
            </p:cNvSpPr>
            <p:nvPr/>
          </p:nvSpPr>
          <p:spPr bwMode="auto">
            <a:xfrm>
              <a:off x="1624013" y="838200"/>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44027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ght Heading with Ti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F46C6-EC0B-0442-8578-87AC7B16A517}"/>
              </a:ext>
            </a:extLst>
          </p:cNvPr>
          <p:cNvSpPr>
            <a:spLocks noGrp="1"/>
          </p:cNvSpPr>
          <p:nvPr>
            <p:ph type="title"/>
          </p:nvPr>
        </p:nvSpPr>
        <p:spPr>
          <a:xfrm>
            <a:off x="1676400" y="2580642"/>
            <a:ext cx="21031200" cy="946413"/>
          </a:xfrm>
        </p:spPr>
        <p:txBody>
          <a:bodyPr>
            <a:spAutoFit/>
          </a:bodyPr>
          <a:lstStyle>
            <a:lvl1pPr>
              <a:defRPr sz="6000" b="0" i="0" baseline="0">
                <a:latin typeface="Poppins Light" pitchFamily="2" charset="77"/>
                <a:cs typeface="Poppins Light" pitchFamily="2" charset="77"/>
              </a:defRPr>
            </a:lvl1pPr>
          </a:lstStyle>
          <a:p>
            <a:r>
              <a:rPr lang="en-US"/>
              <a:t>Click to edit Master title style</a:t>
            </a:r>
          </a:p>
        </p:txBody>
      </p:sp>
      <p:grpSp>
        <p:nvGrpSpPr>
          <p:cNvPr id="9" name="Group 8">
            <a:extLst>
              <a:ext uri="{FF2B5EF4-FFF2-40B4-BE49-F238E27FC236}">
                <a16:creationId xmlns:a16="http://schemas.microsoft.com/office/drawing/2014/main" id="{DB62AC56-53A4-C44C-CAD7-DCBE9EA7D5F4}"/>
              </a:ext>
            </a:extLst>
          </p:cNvPr>
          <p:cNvGrpSpPr/>
          <p:nvPr userDrawn="1"/>
        </p:nvGrpSpPr>
        <p:grpSpPr>
          <a:xfrm>
            <a:off x="22804174" y="10502745"/>
            <a:ext cx="1600210" cy="1632548"/>
            <a:chOff x="696913" y="1035050"/>
            <a:chExt cx="157162" cy="160338"/>
          </a:xfrm>
        </p:grpSpPr>
        <p:sp>
          <p:nvSpPr>
            <p:cNvPr id="10" name="Freeform 372">
              <a:extLst>
                <a:ext uri="{FF2B5EF4-FFF2-40B4-BE49-F238E27FC236}">
                  <a16:creationId xmlns:a16="http://schemas.microsoft.com/office/drawing/2014/main" id="{19D9F6BF-B20C-FF44-00FB-6BF78DEEF1DC}"/>
                </a:ext>
              </a:extLst>
            </p:cNvPr>
            <p:cNvSpPr>
              <a:spLocks noChangeArrowheads="1"/>
            </p:cNvSpPr>
            <p:nvPr/>
          </p:nvSpPr>
          <p:spPr bwMode="auto">
            <a:xfrm>
              <a:off x="696913" y="1035050"/>
              <a:ext cx="52387" cy="53975"/>
            </a:xfrm>
            <a:custGeom>
              <a:avLst/>
              <a:gdLst>
                <a:gd name="T0" fmla="*/ 144 w 145"/>
                <a:gd name="T1" fmla="*/ 148 h 149"/>
                <a:gd name="T2" fmla="*/ 0 w 145"/>
                <a:gd name="T3" fmla="*/ 148 h 149"/>
                <a:gd name="T4" fmla="*/ 0 w 145"/>
                <a:gd name="T5" fmla="*/ 0 h 149"/>
                <a:gd name="T6" fmla="*/ 144 w 145"/>
                <a:gd name="T7" fmla="*/ 0 h 149"/>
                <a:gd name="T8" fmla="*/ 144 w 145"/>
                <a:gd name="T9" fmla="*/ 148 h 149"/>
              </a:gdLst>
              <a:ahLst/>
              <a:cxnLst>
                <a:cxn ang="0">
                  <a:pos x="T0" y="T1"/>
                </a:cxn>
                <a:cxn ang="0">
                  <a:pos x="T2" y="T3"/>
                </a:cxn>
                <a:cxn ang="0">
                  <a:pos x="T4" y="T5"/>
                </a:cxn>
                <a:cxn ang="0">
                  <a:pos x="T6" y="T7"/>
                </a:cxn>
                <a:cxn ang="0">
                  <a:pos x="T8" y="T9"/>
                </a:cxn>
              </a:cxnLst>
              <a:rect l="0" t="0" r="r" b="b"/>
              <a:pathLst>
                <a:path w="145" h="149">
                  <a:moveTo>
                    <a:pt x="144" y="148"/>
                  </a:moveTo>
                  <a:lnTo>
                    <a:pt x="0" y="148"/>
                  </a:lnTo>
                  <a:lnTo>
                    <a:pt x="0" y="0"/>
                  </a:lnTo>
                  <a:lnTo>
                    <a:pt x="144" y="0"/>
                  </a:lnTo>
                  <a:lnTo>
                    <a:pt x="144" y="148"/>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 name="Freeform 373">
              <a:extLst>
                <a:ext uri="{FF2B5EF4-FFF2-40B4-BE49-F238E27FC236}">
                  <a16:creationId xmlns:a16="http://schemas.microsoft.com/office/drawing/2014/main" id="{976010D4-8AD4-C3F3-C357-40985E1D9FC7}"/>
                </a:ext>
              </a:extLst>
            </p:cNvPr>
            <p:cNvSpPr>
              <a:spLocks noChangeArrowheads="1"/>
            </p:cNvSpPr>
            <p:nvPr/>
          </p:nvSpPr>
          <p:spPr bwMode="auto">
            <a:xfrm>
              <a:off x="747713" y="1035050"/>
              <a:ext cx="53975" cy="53975"/>
            </a:xfrm>
            <a:custGeom>
              <a:avLst/>
              <a:gdLst>
                <a:gd name="T0" fmla="*/ 147 w 148"/>
                <a:gd name="T1" fmla="*/ 148 h 149"/>
                <a:gd name="T2" fmla="*/ 0 w 148"/>
                <a:gd name="T3" fmla="*/ 148 h 149"/>
                <a:gd name="T4" fmla="*/ 0 w 148"/>
                <a:gd name="T5" fmla="*/ 0 h 149"/>
                <a:gd name="T6" fmla="*/ 147 w 148"/>
                <a:gd name="T7" fmla="*/ 0 h 149"/>
                <a:gd name="T8" fmla="*/ 147 w 148"/>
                <a:gd name="T9" fmla="*/ 148 h 149"/>
              </a:gdLst>
              <a:ahLst/>
              <a:cxnLst>
                <a:cxn ang="0">
                  <a:pos x="T0" y="T1"/>
                </a:cxn>
                <a:cxn ang="0">
                  <a:pos x="T2" y="T3"/>
                </a:cxn>
                <a:cxn ang="0">
                  <a:pos x="T4" y="T5"/>
                </a:cxn>
                <a:cxn ang="0">
                  <a:pos x="T6" y="T7"/>
                </a:cxn>
                <a:cxn ang="0">
                  <a:pos x="T8" y="T9"/>
                </a:cxn>
              </a:cxnLst>
              <a:rect l="0" t="0" r="r" b="b"/>
              <a:pathLst>
                <a:path w="148" h="149">
                  <a:moveTo>
                    <a:pt x="147" y="148"/>
                  </a:moveTo>
                  <a:lnTo>
                    <a:pt x="0" y="148"/>
                  </a:lnTo>
                  <a:lnTo>
                    <a:pt x="0" y="0"/>
                  </a:lnTo>
                  <a:lnTo>
                    <a:pt x="147" y="0"/>
                  </a:lnTo>
                  <a:lnTo>
                    <a:pt x="147" y="148"/>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 name="Freeform 374">
              <a:extLst>
                <a:ext uri="{FF2B5EF4-FFF2-40B4-BE49-F238E27FC236}">
                  <a16:creationId xmlns:a16="http://schemas.microsoft.com/office/drawing/2014/main" id="{BABA66C1-4BAF-A662-833F-C0325C69ED85}"/>
                </a:ext>
              </a:extLst>
            </p:cNvPr>
            <p:cNvSpPr>
              <a:spLocks noChangeArrowheads="1"/>
            </p:cNvSpPr>
            <p:nvPr/>
          </p:nvSpPr>
          <p:spPr bwMode="auto">
            <a:xfrm>
              <a:off x="801688" y="1035050"/>
              <a:ext cx="52387" cy="53975"/>
            </a:xfrm>
            <a:custGeom>
              <a:avLst/>
              <a:gdLst>
                <a:gd name="T0" fmla="*/ 144 w 145"/>
                <a:gd name="T1" fmla="*/ 148 h 149"/>
                <a:gd name="T2" fmla="*/ 0 w 145"/>
                <a:gd name="T3" fmla="*/ 148 h 149"/>
                <a:gd name="T4" fmla="*/ 0 w 145"/>
                <a:gd name="T5" fmla="*/ 0 h 149"/>
                <a:gd name="T6" fmla="*/ 144 w 145"/>
                <a:gd name="T7" fmla="*/ 0 h 149"/>
                <a:gd name="T8" fmla="*/ 144 w 145"/>
                <a:gd name="T9" fmla="*/ 148 h 149"/>
              </a:gdLst>
              <a:ahLst/>
              <a:cxnLst>
                <a:cxn ang="0">
                  <a:pos x="T0" y="T1"/>
                </a:cxn>
                <a:cxn ang="0">
                  <a:pos x="T2" y="T3"/>
                </a:cxn>
                <a:cxn ang="0">
                  <a:pos x="T4" y="T5"/>
                </a:cxn>
                <a:cxn ang="0">
                  <a:pos x="T6" y="T7"/>
                </a:cxn>
                <a:cxn ang="0">
                  <a:pos x="T8" y="T9"/>
                </a:cxn>
              </a:cxnLst>
              <a:rect l="0" t="0" r="r" b="b"/>
              <a:pathLst>
                <a:path w="145" h="149">
                  <a:moveTo>
                    <a:pt x="144" y="148"/>
                  </a:moveTo>
                  <a:lnTo>
                    <a:pt x="0" y="148"/>
                  </a:lnTo>
                  <a:lnTo>
                    <a:pt x="0" y="0"/>
                  </a:lnTo>
                  <a:lnTo>
                    <a:pt x="144" y="0"/>
                  </a:lnTo>
                  <a:lnTo>
                    <a:pt x="144" y="148"/>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 name="Freeform 375">
              <a:extLst>
                <a:ext uri="{FF2B5EF4-FFF2-40B4-BE49-F238E27FC236}">
                  <a16:creationId xmlns:a16="http://schemas.microsoft.com/office/drawing/2014/main" id="{6CE61204-8685-7A69-8A75-5D557141EEA0}"/>
                </a:ext>
              </a:extLst>
            </p:cNvPr>
            <p:cNvSpPr>
              <a:spLocks noChangeArrowheads="1"/>
            </p:cNvSpPr>
            <p:nvPr/>
          </p:nvSpPr>
          <p:spPr bwMode="auto">
            <a:xfrm>
              <a:off x="696913" y="1089025"/>
              <a:ext cx="52387" cy="52388"/>
            </a:xfrm>
            <a:custGeom>
              <a:avLst/>
              <a:gdLst>
                <a:gd name="T0" fmla="*/ 144 w 145"/>
                <a:gd name="T1" fmla="*/ 144 h 145"/>
                <a:gd name="T2" fmla="*/ 0 w 145"/>
                <a:gd name="T3" fmla="*/ 144 h 145"/>
                <a:gd name="T4" fmla="*/ 0 w 145"/>
                <a:gd name="T5" fmla="*/ 0 h 145"/>
                <a:gd name="T6" fmla="*/ 144 w 145"/>
                <a:gd name="T7" fmla="*/ 0 h 145"/>
                <a:gd name="T8" fmla="*/ 144 w 145"/>
                <a:gd name="T9" fmla="*/ 144 h 145"/>
              </a:gdLst>
              <a:ahLst/>
              <a:cxnLst>
                <a:cxn ang="0">
                  <a:pos x="T0" y="T1"/>
                </a:cxn>
                <a:cxn ang="0">
                  <a:pos x="T2" y="T3"/>
                </a:cxn>
                <a:cxn ang="0">
                  <a:pos x="T4" y="T5"/>
                </a:cxn>
                <a:cxn ang="0">
                  <a:pos x="T6" y="T7"/>
                </a:cxn>
                <a:cxn ang="0">
                  <a:pos x="T8" y="T9"/>
                </a:cxn>
              </a:cxnLst>
              <a:rect l="0" t="0" r="r" b="b"/>
              <a:pathLst>
                <a:path w="145" h="145">
                  <a:moveTo>
                    <a:pt x="144" y="144"/>
                  </a:moveTo>
                  <a:lnTo>
                    <a:pt x="0" y="144"/>
                  </a:lnTo>
                  <a:lnTo>
                    <a:pt x="0" y="0"/>
                  </a:lnTo>
                  <a:lnTo>
                    <a:pt x="144" y="0"/>
                  </a:lnTo>
                  <a:lnTo>
                    <a:pt x="144" y="144"/>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4" name="Freeform 376">
              <a:extLst>
                <a:ext uri="{FF2B5EF4-FFF2-40B4-BE49-F238E27FC236}">
                  <a16:creationId xmlns:a16="http://schemas.microsoft.com/office/drawing/2014/main" id="{30558F15-2A57-8F8B-8572-85056A369399}"/>
                </a:ext>
              </a:extLst>
            </p:cNvPr>
            <p:cNvSpPr>
              <a:spLocks noChangeArrowheads="1"/>
            </p:cNvSpPr>
            <p:nvPr/>
          </p:nvSpPr>
          <p:spPr bwMode="auto">
            <a:xfrm>
              <a:off x="747713" y="1089025"/>
              <a:ext cx="53975" cy="52388"/>
            </a:xfrm>
            <a:custGeom>
              <a:avLst/>
              <a:gdLst>
                <a:gd name="T0" fmla="*/ 147 w 148"/>
                <a:gd name="T1" fmla="*/ 144 h 145"/>
                <a:gd name="T2" fmla="*/ 0 w 148"/>
                <a:gd name="T3" fmla="*/ 144 h 145"/>
                <a:gd name="T4" fmla="*/ 0 w 148"/>
                <a:gd name="T5" fmla="*/ 0 h 145"/>
                <a:gd name="T6" fmla="*/ 147 w 148"/>
                <a:gd name="T7" fmla="*/ 0 h 145"/>
                <a:gd name="T8" fmla="*/ 147 w 148"/>
                <a:gd name="T9" fmla="*/ 144 h 145"/>
              </a:gdLst>
              <a:ahLst/>
              <a:cxnLst>
                <a:cxn ang="0">
                  <a:pos x="T0" y="T1"/>
                </a:cxn>
                <a:cxn ang="0">
                  <a:pos x="T2" y="T3"/>
                </a:cxn>
                <a:cxn ang="0">
                  <a:pos x="T4" y="T5"/>
                </a:cxn>
                <a:cxn ang="0">
                  <a:pos x="T6" y="T7"/>
                </a:cxn>
                <a:cxn ang="0">
                  <a:pos x="T8" y="T9"/>
                </a:cxn>
              </a:cxnLst>
              <a:rect l="0" t="0" r="r" b="b"/>
              <a:pathLst>
                <a:path w="148" h="145">
                  <a:moveTo>
                    <a:pt x="147" y="144"/>
                  </a:moveTo>
                  <a:lnTo>
                    <a:pt x="0" y="144"/>
                  </a:lnTo>
                  <a:lnTo>
                    <a:pt x="0" y="0"/>
                  </a:lnTo>
                  <a:lnTo>
                    <a:pt x="147" y="0"/>
                  </a:lnTo>
                  <a:lnTo>
                    <a:pt x="147" y="144"/>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 name="Freeform 377">
              <a:extLst>
                <a:ext uri="{FF2B5EF4-FFF2-40B4-BE49-F238E27FC236}">
                  <a16:creationId xmlns:a16="http://schemas.microsoft.com/office/drawing/2014/main" id="{1AB756D5-A2E2-E692-02E5-C97676E3F94C}"/>
                </a:ext>
              </a:extLst>
            </p:cNvPr>
            <p:cNvSpPr>
              <a:spLocks noChangeArrowheads="1"/>
            </p:cNvSpPr>
            <p:nvPr/>
          </p:nvSpPr>
          <p:spPr bwMode="auto">
            <a:xfrm>
              <a:off x="801688" y="1089025"/>
              <a:ext cx="52387" cy="52388"/>
            </a:xfrm>
            <a:custGeom>
              <a:avLst/>
              <a:gdLst>
                <a:gd name="T0" fmla="*/ 144 w 145"/>
                <a:gd name="T1" fmla="*/ 144 h 145"/>
                <a:gd name="T2" fmla="*/ 0 w 145"/>
                <a:gd name="T3" fmla="*/ 144 h 145"/>
                <a:gd name="T4" fmla="*/ 0 w 145"/>
                <a:gd name="T5" fmla="*/ 0 h 145"/>
                <a:gd name="T6" fmla="*/ 144 w 145"/>
                <a:gd name="T7" fmla="*/ 0 h 145"/>
                <a:gd name="T8" fmla="*/ 144 w 145"/>
                <a:gd name="T9" fmla="*/ 144 h 145"/>
              </a:gdLst>
              <a:ahLst/>
              <a:cxnLst>
                <a:cxn ang="0">
                  <a:pos x="T0" y="T1"/>
                </a:cxn>
                <a:cxn ang="0">
                  <a:pos x="T2" y="T3"/>
                </a:cxn>
                <a:cxn ang="0">
                  <a:pos x="T4" y="T5"/>
                </a:cxn>
                <a:cxn ang="0">
                  <a:pos x="T6" y="T7"/>
                </a:cxn>
                <a:cxn ang="0">
                  <a:pos x="T8" y="T9"/>
                </a:cxn>
              </a:cxnLst>
              <a:rect l="0" t="0" r="r" b="b"/>
              <a:pathLst>
                <a:path w="145" h="145">
                  <a:moveTo>
                    <a:pt x="144" y="144"/>
                  </a:moveTo>
                  <a:lnTo>
                    <a:pt x="0" y="144"/>
                  </a:lnTo>
                  <a:lnTo>
                    <a:pt x="0" y="0"/>
                  </a:lnTo>
                  <a:lnTo>
                    <a:pt x="144" y="0"/>
                  </a:lnTo>
                  <a:lnTo>
                    <a:pt x="144" y="144"/>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Freeform 378">
              <a:extLst>
                <a:ext uri="{FF2B5EF4-FFF2-40B4-BE49-F238E27FC236}">
                  <a16:creationId xmlns:a16="http://schemas.microsoft.com/office/drawing/2014/main" id="{73E4E26E-A065-4AAC-4097-6D889A790B9F}"/>
                </a:ext>
              </a:extLst>
            </p:cNvPr>
            <p:cNvSpPr>
              <a:spLocks noChangeArrowheads="1"/>
            </p:cNvSpPr>
            <p:nvPr/>
          </p:nvSpPr>
          <p:spPr bwMode="auto">
            <a:xfrm>
              <a:off x="696913" y="1141413"/>
              <a:ext cx="52387" cy="53975"/>
            </a:xfrm>
            <a:custGeom>
              <a:avLst/>
              <a:gdLst>
                <a:gd name="T0" fmla="*/ 144 w 145"/>
                <a:gd name="T1" fmla="*/ 147 h 148"/>
                <a:gd name="T2" fmla="*/ 0 w 145"/>
                <a:gd name="T3" fmla="*/ 147 h 148"/>
                <a:gd name="T4" fmla="*/ 0 w 145"/>
                <a:gd name="T5" fmla="*/ 0 h 148"/>
                <a:gd name="T6" fmla="*/ 144 w 145"/>
                <a:gd name="T7" fmla="*/ 0 h 148"/>
                <a:gd name="T8" fmla="*/ 144 w 145"/>
                <a:gd name="T9" fmla="*/ 147 h 148"/>
              </a:gdLst>
              <a:ahLst/>
              <a:cxnLst>
                <a:cxn ang="0">
                  <a:pos x="T0" y="T1"/>
                </a:cxn>
                <a:cxn ang="0">
                  <a:pos x="T2" y="T3"/>
                </a:cxn>
                <a:cxn ang="0">
                  <a:pos x="T4" y="T5"/>
                </a:cxn>
                <a:cxn ang="0">
                  <a:pos x="T6" y="T7"/>
                </a:cxn>
                <a:cxn ang="0">
                  <a:pos x="T8" y="T9"/>
                </a:cxn>
              </a:cxnLst>
              <a:rect l="0" t="0" r="r" b="b"/>
              <a:pathLst>
                <a:path w="145" h="148">
                  <a:moveTo>
                    <a:pt x="144" y="147"/>
                  </a:moveTo>
                  <a:lnTo>
                    <a:pt x="0" y="147"/>
                  </a:lnTo>
                  <a:lnTo>
                    <a:pt x="0" y="0"/>
                  </a:lnTo>
                  <a:lnTo>
                    <a:pt x="144" y="0"/>
                  </a:lnTo>
                  <a:lnTo>
                    <a:pt x="144" y="1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 name="Freeform 379">
              <a:extLst>
                <a:ext uri="{FF2B5EF4-FFF2-40B4-BE49-F238E27FC236}">
                  <a16:creationId xmlns:a16="http://schemas.microsoft.com/office/drawing/2014/main" id="{E4DC2ECA-8AD0-A463-B238-71E868988204}"/>
                </a:ext>
              </a:extLst>
            </p:cNvPr>
            <p:cNvSpPr>
              <a:spLocks noChangeArrowheads="1"/>
            </p:cNvSpPr>
            <p:nvPr/>
          </p:nvSpPr>
          <p:spPr bwMode="auto">
            <a:xfrm>
              <a:off x="747713" y="1141413"/>
              <a:ext cx="53975" cy="53975"/>
            </a:xfrm>
            <a:custGeom>
              <a:avLst/>
              <a:gdLst>
                <a:gd name="T0" fmla="*/ 147 w 148"/>
                <a:gd name="T1" fmla="*/ 147 h 148"/>
                <a:gd name="T2" fmla="*/ 0 w 148"/>
                <a:gd name="T3" fmla="*/ 147 h 148"/>
                <a:gd name="T4" fmla="*/ 0 w 148"/>
                <a:gd name="T5" fmla="*/ 0 h 148"/>
                <a:gd name="T6" fmla="*/ 147 w 148"/>
                <a:gd name="T7" fmla="*/ 0 h 148"/>
                <a:gd name="T8" fmla="*/ 147 w 148"/>
                <a:gd name="T9" fmla="*/ 147 h 148"/>
              </a:gdLst>
              <a:ahLst/>
              <a:cxnLst>
                <a:cxn ang="0">
                  <a:pos x="T0" y="T1"/>
                </a:cxn>
                <a:cxn ang="0">
                  <a:pos x="T2" y="T3"/>
                </a:cxn>
                <a:cxn ang="0">
                  <a:pos x="T4" y="T5"/>
                </a:cxn>
                <a:cxn ang="0">
                  <a:pos x="T6" y="T7"/>
                </a:cxn>
                <a:cxn ang="0">
                  <a:pos x="T8" y="T9"/>
                </a:cxn>
              </a:cxnLst>
              <a:rect l="0" t="0" r="r" b="b"/>
              <a:pathLst>
                <a:path w="148" h="148">
                  <a:moveTo>
                    <a:pt x="147" y="147"/>
                  </a:moveTo>
                  <a:lnTo>
                    <a:pt x="0" y="147"/>
                  </a:lnTo>
                  <a:lnTo>
                    <a:pt x="0" y="0"/>
                  </a:lnTo>
                  <a:lnTo>
                    <a:pt x="147" y="0"/>
                  </a:lnTo>
                  <a:lnTo>
                    <a:pt x="147" y="147"/>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 name="Freeform 380">
              <a:extLst>
                <a:ext uri="{FF2B5EF4-FFF2-40B4-BE49-F238E27FC236}">
                  <a16:creationId xmlns:a16="http://schemas.microsoft.com/office/drawing/2014/main" id="{61934D40-31EF-C30A-685E-318DA473A291}"/>
                </a:ext>
              </a:extLst>
            </p:cNvPr>
            <p:cNvSpPr>
              <a:spLocks noChangeArrowheads="1"/>
            </p:cNvSpPr>
            <p:nvPr/>
          </p:nvSpPr>
          <p:spPr bwMode="auto">
            <a:xfrm>
              <a:off x="801688" y="1141413"/>
              <a:ext cx="52387" cy="53975"/>
            </a:xfrm>
            <a:custGeom>
              <a:avLst/>
              <a:gdLst>
                <a:gd name="T0" fmla="*/ 144 w 145"/>
                <a:gd name="T1" fmla="*/ 147 h 148"/>
                <a:gd name="T2" fmla="*/ 0 w 145"/>
                <a:gd name="T3" fmla="*/ 147 h 148"/>
                <a:gd name="T4" fmla="*/ 0 w 145"/>
                <a:gd name="T5" fmla="*/ 0 h 148"/>
                <a:gd name="T6" fmla="*/ 144 w 145"/>
                <a:gd name="T7" fmla="*/ 0 h 148"/>
                <a:gd name="T8" fmla="*/ 144 w 145"/>
                <a:gd name="T9" fmla="*/ 147 h 148"/>
              </a:gdLst>
              <a:ahLst/>
              <a:cxnLst>
                <a:cxn ang="0">
                  <a:pos x="T0" y="T1"/>
                </a:cxn>
                <a:cxn ang="0">
                  <a:pos x="T2" y="T3"/>
                </a:cxn>
                <a:cxn ang="0">
                  <a:pos x="T4" y="T5"/>
                </a:cxn>
                <a:cxn ang="0">
                  <a:pos x="T6" y="T7"/>
                </a:cxn>
                <a:cxn ang="0">
                  <a:pos x="T8" y="T9"/>
                </a:cxn>
              </a:cxnLst>
              <a:rect l="0" t="0" r="r" b="b"/>
              <a:pathLst>
                <a:path w="145" h="148">
                  <a:moveTo>
                    <a:pt x="144" y="147"/>
                  </a:moveTo>
                  <a:lnTo>
                    <a:pt x="0" y="147"/>
                  </a:lnTo>
                  <a:lnTo>
                    <a:pt x="0" y="0"/>
                  </a:lnTo>
                  <a:lnTo>
                    <a:pt x="144" y="0"/>
                  </a:lnTo>
                  <a:lnTo>
                    <a:pt x="144" y="1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19" name="Group 18">
            <a:extLst>
              <a:ext uri="{FF2B5EF4-FFF2-40B4-BE49-F238E27FC236}">
                <a16:creationId xmlns:a16="http://schemas.microsoft.com/office/drawing/2014/main" id="{8BC5E7C9-328B-F6C2-08E1-2F3F89EEB6E5}"/>
              </a:ext>
            </a:extLst>
          </p:cNvPr>
          <p:cNvGrpSpPr/>
          <p:nvPr userDrawn="1"/>
        </p:nvGrpSpPr>
        <p:grpSpPr>
          <a:xfrm>
            <a:off x="21182033" y="12135293"/>
            <a:ext cx="1600200" cy="1600210"/>
            <a:chOff x="2198688" y="1670050"/>
            <a:chExt cx="157162" cy="157163"/>
          </a:xfrm>
        </p:grpSpPr>
        <p:sp>
          <p:nvSpPr>
            <p:cNvPr id="20" name="Freeform 5010">
              <a:extLst>
                <a:ext uri="{FF2B5EF4-FFF2-40B4-BE49-F238E27FC236}">
                  <a16:creationId xmlns:a16="http://schemas.microsoft.com/office/drawing/2014/main" id="{F57917A9-A1D2-F960-BF83-F799AF2BA610}"/>
                </a:ext>
              </a:extLst>
            </p:cNvPr>
            <p:cNvSpPr>
              <a:spLocks noChangeArrowheads="1"/>
            </p:cNvSpPr>
            <p:nvPr/>
          </p:nvSpPr>
          <p:spPr bwMode="auto">
            <a:xfrm>
              <a:off x="2198688" y="1670050"/>
              <a:ext cx="157162" cy="157163"/>
            </a:xfrm>
            <a:custGeom>
              <a:avLst/>
              <a:gdLst>
                <a:gd name="T0" fmla="*/ 0 w 436"/>
                <a:gd name="T1" fmla="*/ 0 h 436"/>
                <a:gd name="T2" fmla="*/ 0 w 436"/>
                <a:gd name="T3" fmla="*/ 435 h 436"/>
                <a:gd name="T4" fmla="*/ 435 w 436"/>
                <a:gd name="T5" fmla="*/ 0 h 436"/>
                <a:gd name="T6" fmla="*/ 0 w 436"/>
                <a:gd name="T7" fmla="*/ 0 h 436"/>
              </a:gdLst>
              <a:ahLst/>
              <a:cxnLst>
                <a:cxn ang="0">
                  <a:pos x="T0" y="T1"/>
                </a:cxn>
                <a:cxn ang="0">
                  <a:pos x="T2" y="T3"/>
                </a:cxn>
                <a:cxn ang="0">
                  <a:pos x="T4" y="T5"/>
                </a:cxn>
                <a:cxn ang="0">
                  <a:pos x="T6" y="T7"/>
                </a:cxn>
              </a:cxnLst>
              <a:rect l="0" t="0" r="r" b="b"/>
              <a:pathLst>
                <a:path w="436" h="436">
                  <a:moveTo>
                    <a:pt x="0" y="0"/>
                  </a:moveTo>
                  <a:lnTo>
                    <a:pt x="0" y="435"/>
                  </a:lnTo>
                  <a:lnTo>
                    <a:pt x="435" y="0"/>
                  </a:lnTo>
                  <a:lnTo>
                    <a:pt x="0" y="0"/>
                  </a:lnTo>
                </a:path>
              </a:pathLst>
            </a:custGeom>
            <a:solidFill>
              <a:schemeClr val="accent3"/>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 name="Freeform 5011">
              <a:extLst>
                <a:ext uri="{FF2B5EF4-FFF2-40B4-BE49-F238E27FC236}">
                  <a16:creationId xmlns:a16="http://schemas.microsoft.com/office/drawing/2014/main" id="{33773C94-52E0-1EB1-BBBA-EEB931CDBC2C}"/>
                </a:ext>
              </a:extLst>
            </p:cNvPr>
            <p:cNvSpPr>
              <a:spLocks noChangeArrowheads="1"/>
            </p:cNvSpPr>
            <p:nvPr/>
          </p:nvSpPr>
          <p:spPr bwMode="auto">
            <a:xfrm>
              <a:off x="2198688" y="1670050"/>
              <a:ext cx="157162" cy="157163"/>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6"/>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2" name="Group 21">
            <a:extLst>
              <a:ext uri="{FF2B5EF4-FFF2-40B4-BE49-F238E27FC236}">
                <a16:creationId xmlns:a16="http://schemas.microsoft.com/office/drawing/2014/main" id="{F6F1F2B6-23BD-A16F-72ED-6E533A5F7FBA}"/>
              </a:ext>
            </a:extLst>
          </p:cNvPr>
          <p:cNvGrpSpPr/>
          <p:nvPr userDrawn="1"/>
        </p:nvGrpSpPr>
        <p:grpSpPr>
          <a:xfrm>
            <a:off x="22804174" y="12115790"/>
            <a:ext cx="1600221" cy="1600210"/>
            <a:chOff x="1485900" y="715963"/>
            <a:chExt cx="157163" cy="157162"/>
          </a:xfrm>
        </p:grpSpPr>
        <p:sp>
          <p:nvSpPr>
            <p:cNvPr id="23" name="Freeform 268">
              <a:extLst>
                <a:ext uri="{FF2B5EF4-FFF2-40B4-BE49-F238E27FC236}">
                  <a16:creationId xmlns:a16="http://schemas.microsoft.com/office/drawing/2014/main" id="{81445BD8-DEFC-B8C6-0793-8E513EFE9806}"/>
                </a:ext>
              </a:extLst>
            </p:cNvPr>
            <p:cNvSpPr>
              <a:spLocks noChangeArrowheads="1"/>
            </p:cNvSpPr>
            <p:nvPr/>
          </p:nvSpPr>
          <p:spPr bwMode="auto">
            <a:xfrm>
              <a:off x="1485900" y="715963"/>
              <a:ext cx="17463" cy="17462"/>
            </a:xfrm>
            <a:custGeom>
              <a:avLst/>
              <a:gdLst>
                <a:gd name="T0" fmla="*/ 0 w 47"/>
                <a:gd name="T1" fmla="*/ 46 h 47"/>
                <a:gd name="T2" fmla="*/ 46 w 47"/>
                <a:gd name="T3" fmla="*/ 46 h 47"/>
                <a:gd name="T4" fmla="*/ 0 w 47"/>
                <a:gd name="T5" fmla="*/ 0 h 47"/>
                <a:gd name="T6" fmla="*/ 0 w 47"/>
                <a:gd name="T7" fmla="*/ 46 h 47"/>
              </a:gdLst>
              <a:ahLst/>
              <a:cxnLst>
                <a:cxn ang="0">
                  <a:pos x="T0" y="T1"/>
                </a:cxn>
                <a:cxn ang="0">
                  <a:pos x="T2" y="T3"/>
                </a:cxn>
                <a:cxn ang="0">
                  <a:pos x="T4" y="T5"/>
                </a:cxn>
                <a:cxn ang="0">
                  <a:pos x="T6" y="T7"/>
                </a:cxn>
              </a:cxnLst>
              <a:rect l="0" t="0" r="r" b="b"/>
              <a:pathLst>
                <a:path w="47" h="47">
                  <a:moveTo>
                    <a:pt x="0" y="46"/>
                  </a:moveTo>
                  <a:lnTo>
                    <a:pt x="46"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 name="Freeform 269">
              <a:extLst>
                <a:ext uri="{FF2B5EF4-FFF2-40B4-BE49-F238E27FC236}">
                  <a16:creationId xmlns:a16="http://schemas.microsoft.com/office/drawing/2014/main" id="{EB042952-1F78-1544-E32F-3ADB67D29633}"/>
                </a:ext>
              </a:extLst>
            </p:cNvPr>
            <p:cNvSpPr>
              <a:spLocks noChangeArrowheads="1"/>
            </p:cNvSpPr>
            <p:nvPr/>
          </p:nvSpPr>
          <p:spPr bwMode="auto">
            <a:xfrm>
              <a:off x="1503363" y="715963"/>
              <a:ext cx="19050" cy="17462"/>
            </a:xfrm>
            <a:custGeom>
              <a:avLst/>
              <a:gdLst>
                <a:gd name="T0" fmla="*/ 0 w 52"/>
                <a:gd name="T1" fmla="*/ 46 h 47"/>
                <a:gd name="T2" fmla="*/ 51 w 52"/>
                <a:gd name="T3" fmla="*/ 46 h 47"/>
                <a:gd name="T4" fmla="*/ 0 w 52"/>
                <a:gd name="T5" fmla="*/ 0 h 47"/>
                <a:gd name="T6" fmla="*/ 0 w 52"/>
                <a:gd name="T7" fmla="*/ 46 h 47"/>
              </a:gdLst>
              <a:ahLst/>
              <a:cxnLst>
                <a:cxn ang="0">
                  <a:pos x="T0" y="T1"/>
                </a:cxn>
                <a:cxn ang="0">
                  <a:pos x="T2" y="T3"/>
                </a:cxn>
                <a:cxn ang="0">
                  <a:pos x="T4" y="T5"/>
                </a:cxn>
                <a:cxn ang="0">
                  <a:pos x="T6" y="T7"/>
                </a:cxn>
              </a:cxnLst>
              <a:rect l="0" t="0" r="r" b="b"/>
              <a:pathLst>
                <a:path w="52" h="47">
                  <a:moveTo>
                    <a:pt x="0" y="46"/>
                  </a:moveTo>
                  <a:lnTo>
                    <a:pt x="51" y="46"/>
                  </a:lnTo>
                  <a:lnTo>
                    <a:pt x="0" y="0"/>
                  </a:lnTo>
                  <a:lnTo>
                    <a:pt x="0" y="4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 name="Freeform 270">
              <a:extLst>
                <a:ext uri="{FF2B5EF4-FFF2-40B4-BE49-F238E27FC236}">
                  <a16:creationId xmlns:a16="http://schemas.microsoft.com/office/drawing/2014/main" id="{7BBCF9B6-9E1B-0F08-B8FA-91B539D9C285}"/>
                </a:ext>
              </a:extLst>
            </p:cNvPr>
            <p:cNvSpPr>
              <a:spLocks noChangeArrowheads="1"/>
            </p:cNvSpPr>
            <p:nvPr/>
          </p:nvSpPr>
          <p:spPr bwMode="auto">
            <a:xfrm>
              <a:off x="1520825" y="715963"/>
              <a:ext cx="17463" cy="17462"/>
            </a:xfrm>
            <a:custGeom>
              <a:avLst/>
              <a:gdLst>
                <a:gd name="T0" fmla="*/ 0 w 47"/>
                <a:gd name="T1" fmla="*/ 46 h 47"/>
                <a:gd name="T2" fmla="*/ 46 w 47"/>
                <a:gd name="T3" fmla="*/ 46 h 47"/>
                <a:gd name="T4" fmla="*/ 0 w 47"/>
                <a:gd name="T5" fmla="*/ 0 h 47"/>
                <a:gd name="T6" fmla="*/ 0 w 47"/>
                <a:gd name="T7" fmla="*/ 46 h 47"/>
              </a:gdLst>
              <a:ahLst/>
              <a:cxnLst>
                <a:cxn ang="0">
                  <a:pos x="T0" y="T1"/>
                </a:cxn>
                <a:cxn ang="0">
                  <a:pos x="T2" y="T3"/>
                </a:cxn>
                <a:cxn ang="0">
                  <a:pos x="T4" y="T5"/>
                </a:cxn>
                <a:cxn ang="0">
                  <a:pos x="T6" y="T7"/>
                </a:cxn>
              </a:cxnLst>
              <a:rect l="0" t="0" r="r" b="b"/>
              <a:pathLst>
                <a:path w="47" h="47">
                  <a:moveTo>
                    <a:pt x="0" y="46"/>
                  </a:moveTo>
                  <a:lnTo>
                    <a:pt x="46"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 name="Freeform 271">
              <a:extLst>
                <a:ext uri="{FF2B5EF4-FFF2-40B4-BE49-F238E27FC236}">
                  <a16:creationId xmlns:a16="http://schemas.microsoft.com/office/drawing/2014/main" id="{0E1104D0-001A-75A4-9C00-2E8F34B6203A}"/>
                </a:ext>
              </a:extLst>
            </p:cNvPr>
            <p:cNvSpPr>
              <a:spLocks noChangeArrowheads="1"/>
            </p:cNvSpPr>
            <p:nvPr/>
          </p:nvSpPr>
          <p:spPr bwMode="auto">
            <a:xfrm>
              <a:off x="1485900" y="731838"/>
              <a:ext cx="17463" cy="19050"/>
            </a:xfrm>
            <a:custGeom>
              <a:avLst/>
              <a:gdLst>
                <a:gd name="T0" fmla="*/ 0 w 47"/>
                <a:gd name="T1" fmla="*/ 51 h 52"/>
                <a:gd name="T2" fmla="*/ 46 w 47"/>
                <a:gd name="T3" fmla="*/ 51 h 52"/>
                <a:gd name="T4" fmla="*/ 0 w 47"/>
                <a:gd name="T5" fmla="*/ 0 h 52"/>
                <a:gd name="T6" fmla="*/ 0 w 47"/>
                <a:gd name="T7" fmla="*/ 51 h 52"/>
              </a:gdLst>
              <a:ahLst/>
              <a:cxnLst>
                <a:cxn ang="0">
                  <a:pos x="T0" y="T1"/>
                </a:cxn>
                <a:cxn ang="0">
                  <a:pos x="T2" y="T3"/>
                </a:cxn>
                <a:cxn ang="0">
                  <a:pos x="T4" y="T5"/>
                </a:cxn>
                <a:cxn ang="0">
                  <a:pos x="T6" y="T7"/>
                </a:cxn>
              </a:cxnLst>
              <a:rect l="0" t="0" r="r" b="b"/>
              <a:pathLst>
                <a:path w="47" h="52">
                  <a:moveTo>
                    <a:pt x="0" y="51"/>
                  </a:moveTo>
                  <a:lnTo>
                    <a:pt x="46" y="51"/>
                  </a:lnTo>
                  <a:lnTo>
                    <a:pt x="0" y="0"/>
                  </a:lnTo>
                  <a:lnTo>
                    <a:pt x="0" y="51"/>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 name="Freeform 272">
              <a:extLst>
                <a:ext uri="{FF2B5EF4-FFF2-40B4-BE49-F238E27FC236}">
                  <a16:creationId xmlns:a16="http://schemas.microsoft.com/office/drawing/2014/main" id="{01F9F4C8-D69D-2055-C1EA-8E12B67EF2E1}"/>
                </a:ext>
              </a:extLst>
            </p:cNvPr>
            <p:cNvSpPr>
              <a:spLocks noChangeArrowheads="1"/>
            </p:cNvSpPr>
            <p:nvPr/>
          </p:nvSpPr>
          <p:spPr bwMode="auto">
            <a:xfrm>
              <a:off x="1503363" y="731838"/>
              <a:ext cx="19050" cy="19050"/>
            </a:xfrm>
            <a:custGeom>
              <a:avLst/>
              <a:gdLst>
                <a:gd name="T0" fmla="*/ 0 w 52"/>
                <a:gd name="T1" fmla="*/ 0 h 52"/>
                <a:gd name="T2" fmla="*/ 0 w 52"/>
                <a:gd name="T3" fmla="*/ 51 h 52"/>
                <a:gd name="T4" fmla="*/ 51 w 52"/>
                <a:gd name="T5" fmla="*/ 51 h 52"/>
                <a:gd name="T6" fmla="*/ 0 w 52"/>
                <a:gd name="T7" fmla="*/ 0 h 52"/>
              </a:gdLst>
              <a:ahLst/>
              <a:cxnLst>
                <a:cxn ang="0">
                  <a:pos x="T0" y="T1"/>
                </a:cxn>
                <a:cxn ang="0">
                  <a:pos x="T2" y="T3"/>
                </a:cxn>
                <a:cxn ang="0">
                  <a:pos x="T4" y="T5"/>
                </a:cxn>
                <a:cxn ang="0">
                  <a:pos x="T6" y="T7"/>
                </a:cxn>
              </a:cxnLst>
              <a:rect l="0" t="0" r="r" b="b"/>
              <a:pathLst>
                <a:path w="52" h="52">
                  <a:moveTo>
                    <a:pt x="0" y="0"/>
                  </a:moveTo>
                  <a:lnTo>
                    <a:pt x="0" y="51"/>
                  </a:lnTo>
                  <a:lnTo>
                    <a:pt x="51" y="51"/>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 name="Freeform 273">
              <a:extLst>
                <a:ext uri="{FF2B5EF4-FFF2-40B4-BE49-F238E27FC236}">
                  <a16:creationId xmlns:a16="http://schemas.microsoft.com/office/drawing/2014/main" id="{57160493-E412-3989-78FE-89C5D7150DEE}"/>
                </a:ext>
              </a:extLst>
            </p:cNvPr>
            <p:cNvSpPr>
              <a:spLocks noChangeArrowheads="1"/>
            </p:cNvSpPr>
            <p:nvPr/>
          </p:nvSpPr>
          <p:spPr bwMode="auto">
            <a:xfrm>
              <a:off x="1520825" y="731838"/>
              <a:ext cx="17463" cy="19050"/>
            </a:xfrm>
            <a:custGeom>
              <a:avLst/>
              <a:gdLst>
                <a:gd name="T0" fmla="*/ 0 w 47"/>
                <a:gd name="T1" fmla="*/ 0 h 52"/>
                <a:gd name="T2" fmla="*/ 0 w 47"/>
                <a:gd name="T3" fmla="*/ 51 h 52"/>
                <a:gd name="T4" fmla="*/ 46 w 47"/>
                <a:gd name="T5" fmla="*/ 51 h 52"/>
                <a:gd name="T6" fmla="*/ 0 w 47"/>
                <a:gd name="T7" fmla="*/ 0 h 52"/>
              </a:gdLst>
              <a:ahLst/>
              <a:cxnLst>
                <a:cxn ang="0">
                  <a:pos x="T0" y="T1"/>
                </a:cxn>
                <a:cxn ang="0">
                  <a:pos x="T2" y="T3"/>
                </a:cxn>
                <a:cxn ang="0">
                  <a:pos x="T4" y="T5"/>
                </a:cxn>
                <a:cxn ang="0">
                  <a:pos x="T6" y="T7"/>
                </a:cxn>
              </a:cxnLst>
              <a:rect l="0" t="0" r="r" b="b"/>
              <a:pathLst>
                <a:path w="47" h="52">
                  <a:moveTo>
                    <a:pt x="0" y="0"/>
                  </a:moveTo>
                  <a:lnTo>
                    <a:pt x="0" y="51"/>
                  </a:lnTo>
                  <a:lnTo>
                    <a:pt x="46" y="51"/>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 name="Freeform 274">
              <a:extLst>
                <a:ext uri="{FF2B5EF4-FFF2-40B4-BE49-F238E27FC236}">
                  <a16:creationId xmlns:a16="http://schemas.microsoft.com/office/drawing/2014/main" id="{6C7AD0C5-B5D5-3D41-9EB4-A6BF94D6E877}"/>
                </a:ext>
              </a:extLst>
            </p:cNvPr>
            <p:cNvSpPr>
              <a:spLocks noChangeArrowheads="1"/>
            </p:cNvSpPr>
            <p:nvPr/>
          </p:nvSpPr>
          <p:spPr bwMode="auto">
            <a:xfrm>
              <a:off x="1538288" y="715963"/>
              <a:ext cx="19050" cy="17462"/>
            </a:xfrm>
            <a:custGeom>
              <a:avLst/>
              <a:gdLst>
                <a:gd name="T0" fmla="*/ 0 w 52"/>
                <a:gd name="T1" fmla="*/ 46 h 47"/>
                <a:gd name="T2" fmla="*/ 51 w 52"/>
                <a:gd name="T3" fmla="*/ 46 h 47"/>
                <a:gd name="T4" fmla="*/ 0 w 52"/>
                <a:gd name="T5" fmla="*/ 0 h 47"/>
                <a:gd name="T6" fmla="*/ 0 w 52"/>
                <a:gd name="T7" fmla="*/ 46 h 47"/>
              </a:gdLst>
              <a:ahLst/>
              <a:cxnLst>
                <a:cxn ang="0">
                  <a:pos x="T0" y="T1"/>
                </a:cxn>
                <a:cxn ang="0">
                  <a:pos x="T2" y="T3"/>
                </a:cxn>
                <a:cxn ang="0">
                  <a:pos x="T4" y="T5"/>
                </a:cxn>
                <a:cxn ang="0">
                  <a:pos x="T6" y="T7"/>
                </a:cxn>
              </a:cxnLst>
              <a:rect l="0" t="0" r="r" b="b"/>
              <a:pathLst>
                <a:path w="52" h="47">
                  <a:moveTo>
                    <a:pt x="0" y="46"/>
                  </a:moveTo>
                  <a:lnTo>
                    <a:pt x="51" y="46"/>
                  </a:lnTo>
                  <a:lnTo>
                    <a:pt x="0" y="0"/>
                  </a:lnTo>
                  <a:lnTo>
                    <a:pt x="0" y="4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 name="Freeform 275">
              <a:extLst>
                <a:ext uri="{FF2B5EF4-FFF2-40B4-BE49-F238E27FC236}">
                  <a16:creationId xmlns:a16="http://schemas.microsoft.com/office/drawing/2014/main" id="{F8E66F5A-D844-1011-4CA3-946C90905785}"/>
                </a:ext>
              </a:extLst>
            </p:cNvPr>
            <p:cNvSpPr>
              <a:spLocks noChangeArrowheads="1"/>
            </p:cNvSpPr>
            <p:nvPr/>
          </p:nvSpPr>
          <p:spPr bwMode="auto">
            <a:xfrm>
              <a:off x="1555750" y="715963"/>
              <a:ext cx="17463" cy="17462"/>
            </a:xfrm>
            <a:custGeom>
              <a:avLst/>
              <a:gdLst>
                <a:gd name="T0" fmla="*/ 0 w 48"/>
                <a:gd name="T1" fmla="*/ 46 h 47"/>
                <a:gd name="T2" fmla="*/ 47 w 48"/>
                <a:gd name="T3" fmla="*/ 46 h 47"/>
                <a:gd name="T4" fmla="*/ 0 w 48"/>
                <a:gd name="T5" fmla="*/ 0 h 47"/>
                <a:gd name="T6" fmla="*/ 0 w 48"/>
                <a:gd name="T7" fmla="*/ 46 h 47"/>
              </a:gdLst>
              <a:ahLst/>
              <a:cxnLst>
                <a:cxn ang="0">
                  <a:pos x="T0" y="T1"/>
                </a:cxn>
                <a:cxn ang="0">
                  <a:pos x="T2" y="T3"/>
                </a:cxn>
                <a:cxn ang="0">
                  <a:pos x="T4" y="T5"/>
                </a:cxn>
                <a:cxn ang="0">
                  <a:pos x="T6" y="T7"/>
                </a:cxn>
              </a:cxnLst>
              <a:rect l="0" t="0" r="r" b="b"/>
              <a:pathLst>
                <a:path w="48" h="47">
                  <a:moveTo>
                    <a:pt x="0" y="46"/>
                  </a:moveTo>
                  <a:lnTo>
                    <a:pt x="47"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 name="Freeform 276">
              <a:extLst>
                <a:ext uri="{FF2B5EF4-FFF2-40B4-BE49-F238E27FC236}">
                  <a16:creationId xmlns:a16="http://schemas.microsoft.com/office/drawing/2014/main" id="{C9652E1E-181A-7FBC-FE61-A876E4FD663F}"/>
                </a:ext>
              </a:extLst>
            </p:cNvPr>
            <p:cNvSpPr>
              <a:spLocks noChangeArrowheads="1"/>
            </p:cNvSpPr>
            <p:nvPr/>
          </p:nvSpPr>
          <p:spPr bwMode="auto">
            <a:xfrm>
              <a:off x="1573213" y="715963"/>
              <a:ext cx="17462" cy="17462"/>
            </a:xfrm>
            <a:custGeom>
              <a:avLst/>
              <a:gdLst>
                <a:gd name="T0" fmla="*/ 0 w 47"/>
                <a:gd name="T1" fmla="*/ 46 h 47"/>
                <a:gd name="T2" fmla="*/ 46 w 47"/>
                <a:gd name="T3" fmla="*/ 46 h 47"/>
                <a:gd name="T4" fmla="*/ 0 w 47"/>
                <a:gd name="T5" fmla="*/ 0 h 47"/>
                <a:gd name="T6" fmla="*/ 0 w 47"/>
                <a:gd name="T7" fmla="*/ 46 h 47"/>
              </a:gdLst>
              <a:ahLst/>
              <a:cxnLst>
                <a:cxn ang="0">
                  <a:pos x="T0" y="T1"/>
                </a:cxn>
                <a:cxn ang="0">
                  <a:pos x="T2" y="T3"/>
                </a:cxn>
                <a:cxn ang="0">
                  <a:pos x="T4" y="T5"/>
                </a:cxn>
                <a:cxn ang="0">
                  <a:pos x="T6" y="T7"/>
                </a:cxn>
              </a:cxnLst>
              <a:rect l="0" t="0" r="r" b="b"/>
              <a:pathLst>
                <a:path w="47" h="47">
                  <a:moveTo>
                    <a:pt x="0" y="46"/>
                  </a:moveTo>
                  <a:lnTo>
                    <a:pt x="46" y="46"/>
                  </a:lnTo>
                  <a:lnTo>
                    <a:pt x="0" y="0"/>
                  </a:lnTo>
                  <a:lnTo>
                    <a:pt x="0" y="4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 name="Freeform 277">
              <a:extLst>
                <a:ext uri="{FF2B5EF4-FFF2-40B4-BE49-F238E27FC236}">
                  <a16:creationId xmlns:a16="http://schemas.microsoft.com/office/drawing/2014/main" id="{350219B9-1B03-A0A4-01AC-9CE4B0AF4033}"/>
                </a:ext>
              </a:extLst>
            </p:cNvPr>
            <p:cNvSpPr>
              <a:spLocks noChangeArrowheads="1"/>
            </p:cNvSpPr>
            <p:nvPr/>
          </p:nvSpPr>
          <p:spPr bwMode="auto">
            <a:xfrm>
              <a:off x="1538288" y="731838"/>
              <a:ext cx="19050" cy="19050"/>
            </a:xfrm>
            <a:custGeom>
              <a:avLst/>
              <a:gdLst>
                <a:gd name="T0" fmla="*/ 0 w 52"/>
                <a:gd name="T1" fmla="*/ 51 h 52"/>
                <a:gd name="T2" fmla="*/ 51 w 52"/>
                <a:gd name="T3" fmla="*/ 51 h 52"/>
                <a:gd name="T4" fmla="*/ 0 w 52"/>
                <a:gd name="T5" fmla="*/ 0 h 52"/>
                <a:gd name="T6" fmla="*/ 0 w 52"/>
                <a:gd name="T7" fmla="*/ 51 h 52"/>
              </a:gdLst>
              <a:ahLst/>
              <a:cxnLst>
                <a:cxn ang="0">
                  <a:pos x="T0" y="T1"/>
                </a:cxn>
                <a:cxn ang="0">
                  <a:pos x="T2" y="T3"/>
                </a:cxn>
                <a:cxn ang="0">
                  <a:pos x="T4" y="T5"/>
                </a:cxn>
                <a:cxn ang="0">
                  <a:pos x="T6" y="T7"/>
                </a:cxn>
              </a:cxnLst>
              <a:rect l="0" t="0" r="r" b="b"/>
              <a:pathLst>
                <a:path w="52" h="52">
                  <a:moveTo>
                    <a:pt x="0" y="51"/>
                  </a:moveTo>
                  <a:lnTo>
                    <a:pt x="51" y="51"/>
                  </a:lnTo>
                  <a:lnTo>
                    <a:pt x="0" y="0"/>
                  </a:lnTo>
                  <a:lnTo>
                    <a:pt x="0" y="51"/>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 name="Freeform 278">
              <a:extLst>
                <a:ext uri="{FF2B5EF4-FFF2-40B4-BE49-F238E27FC236}">
                  <a16:creationId xmlns:a16="http://schemas.microsoft.com/office/drawing/2014/main" id="{B06E6E10-57C8-B61A-962C-5A2D4C0B3D69}"/>
                </a:ext>
              </a:extLst>
            </p:cNvPr>
            <p:cNvSpPr>
              <a:spLocks noChangeArrowheads="1"/>
            </p:cNvSpPr>
            <p:nvPr/>
          </p:nvSpPr>
          <p:spPr bwMode="auto">
            <a:xfrm>
              <a:off x="1555750" y="731838"/>
              <a:ext cx="17463" cy="19050"/>
            </a:xfrm>
            <a:custGeom>
              <a:avLst/>
              <a:gdLst>
                <a:gd name="T0" fmla="*/ 0 w 48"/>
                <a:gd name="T1" fmla="*/ 0 h 52"/>
                <a:gd name="T2" fmla="*/ 0 w 48"/>
                <a:gd name="T3" fmla="*/ 51 h 52"/>
                <a:gd name="T4" fmla="*/ 47 w 48"/>
                <a:gd name="T5" fmla="*/ 51 h 52"/>
                <a:gd name="T6" fmla="*/ 0 w 48"/>
                <a:gd name="T7" fmla="*/ 0 h 52"/>
              </a:gdLst>
              <a:ahLst/>
              <a:cxnLst>
                <a:cxn ang="0">
                  <a:pos x="T0" y="T1"/>
                </a:cxn>
                <a:cxn ang="0">
                  <a:pos x="T2" y="T3"/>
                </a:cxn>
                <a:cxn ang="0">
                  <a:pos x="T4" y="T5"/>
                </a:cxn>
                <a:cxn ang="0">
                  <a:pos x="T6" y="T7"/>
                </a:cxn>
              </a:cxnLst>
              <a:rect l="0" t="0" r="r" b="b"/>
              <a:pathLst>
                <a:path w="48" h="52">
                  <a:moveTo>
                    <a:pt x="0" y="0"/>
                  </a:moveTo>
                  <a:lnTo>
                    <a:pt x="0" y="51"/>
                  </a:lnTo>
                  <a:lnTo>
                    <a:pt x="47" y="51"/>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 name="Freeform 279">
              <a:extLst>
                <a:ext uri="{FF2B5EF4-FFF2-40B4-BE49-F238E27FC236}">
                  <a16:creationId xmlns:a16="http://schemas.microsoft.com/office/drawing/2014/main" id="{12C96B58-DA8E-808B-2BCC-30AABA045D15}"/>
                </a:ext>
              </a:extLst>
            </p:cNvPr>
            <p:cNvSpPr>
              <a:spLocks noChangeArrowheads="1"/>
            </p:cNvSpPr>
            <p:nvPr/>
          </p:nvSpPr>
          <p:spPr bwMode="auto">
            <a:xfrm>
              <a:off x="1573213" y="731838"/>
              <a:ext cx="17462" cy="19050"/>
            </a:xfrm>
            <a:custGeom>
              <a:avLst/>
              <a:gdLst>
                <a:gd name="T0" fmla="*/ 0 w 47"/>
                <a:gd name="T1" fmla="*/ 0 h 52"/>
                <a:gd name="T2" fmla="*/ 0 w 47"/>
                <a:gd name="T3" fmla="*/ 51 h 52"/>
                <a:gd name="T4" fmla="*/ 46 w 47"/>
                <a:gd name="T5" fmla="*/ 51 h 52"/>
                <a:gd name="T6" fmla="*/ 0 w 47"/>
                <a:gd name="T7" fmla="*/ 0 h 52"/>
              </a:gdLst>
              <a:ahLst/>
              <a:cxnLst>
                <a:cxn ang="0">
                  <a:pos x="T0" y="T1"/>
                </a:cxn>
                <a:cxn ang="0">
                  <a:pos x="T2" y="T3"/>
                </a:cxn>
                <a:cxn ang="0">
                  <a:pos x="T4" y="T5"/>
                </a:cxn>
                <a:cxn ang="0">
                  <a:pos x="T6" y="T7"/>
                </a:cxn>
              </a:cxnLst>
              <a:rect l="0" t="0" r="r" b="b"/>
              <a:pathLst>
                <a:path w="47" h="52">
                  <a:moveTo>
                    <a:pt x="0" y="0"/>
                  </a:moveTo>
                  <a:lnTo>
                    <a:pt x="0" y="51"/>
                  </a:lnTo>
                  <a:lnTo>
                    <a:pt x="46" y="51"/>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 name="Freeform 280">
              <a:extLst>
                <a:ext uri="{FF2B5EF4-FFF2-40B4-BE49-F238E27FC236}">
                  <a16:creationId xmlns:a16="http://schemas.microsoft.com/office/drawing/2014/main" id="{709900C4-9543-C012-9262-B2C3B7C39ACE}"/>
                </a:ext>
              </a:extLst>
            </p:cNvPr>
            <p:cNvSpPr>
              <a:spLocks noChangeArrowheads="1"/>
            </p:cNvSpPr>
            <p:nvPr/>
          </p:nvSpPr>
          <p:spPr bwMode="auto">
            <a:xfrm>
              <a:off x="1589088" y="715963"/>
              <a:ext cx="19050" cy="17462"/>
            </a:xfrm>
            <a:custGeom>
              <a:avLst/>
              <a:gdLst>
                <a:gd name="T0" fmla="*/ 0 w 52"/>
                <a:gd name="T1" fmla="*/ 46 h 47"/>
                <a:gd name="T2" fmla="*/ 51 w 52"/>
                <a:gd name="T3" fmla="*/ 46 h 47"/>
                <a:gd name="T4" fmla="*/ 0 w 52"/>
                <a:gd name="T5" fmla="*/ 0 h 47"/>
                <a:gd name="T6" fmla="*/ 0 w 52"/>
                <a:gd name="T7" fmla="*/ 46 h 47"/>
              </a:gdLst>
              <a:ahLst/>
              <a:cxnLst>
                <a:cxn ang="0">
                  <a:pos x="T0" y="T1"/>
                </a:cxn>
                <a:cxn ang="0">
                  <a:pos x="T2" y="T3"/>
                </a:cxn>
                <a:cxn ang="0">
                  <a:pos x="T4" y="T5"/>
                </a:cxn>
                <a:cxn ang="0">
                  <a:pos x="T6" y="T7"/>
                </a:cxn>
              </a:cxnLst>
              <a:rect l="0" t="0" r="r" b="b"/>
              <a:pathLst>
                <a:path w="52" h="47">
                  <a:moveTo>
                    <a:pt x="0" y="46"/>
                  </a:moveTo>
                  <a:lnTo>
                    <a:pt x="51"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 name="Freeform 281">
              <a:extLst>
                <a:ext uri="{FF2B5EF4-FFF2-40B4-BE49-F238E27FC236}">
                  <a16:creationId xmlns:a16="http://schemas.microsoft.com/office/drawing/2014/main" id="{5C5E49A1-8BC8-85F5-152D-109A256EA96E}"/>
                </a:ext>
              </a:extLst>
            </p:cNvPr>
            <p:cNvSpPr>
              <a:spLocks noChangeArrowheads="1"/>
            </p:cNvSpPr>
            <p:nvPr/>
          </p:nvSpPr>
          <p:spPr bwMode="auto">
            <a:xfrm>
              <a:off x="1608138" y="715963"/>
              <a:ext cx="17462" cy="17462"/>
            </a:xfrm>
            <a:custGeom>
              <a:avLst/>
              <a:gdLst>
                <a:gd name="T0" fmla="*/ 0 w 47"/>
                <a:gd name="T1" fmla="*/ 46 h 47"/>
                <a:gd name="T2" fmla="*/ 46 w 47"/>
                <a:gd name="T3" fmla="*/ 46 h 47"/>
                <a:gd name="T4" fmla="*/ 0 w 47"/>
                <a:gd name="T5" fmla="*/ 0 h 47"/>
                <a:gd name="T6" fmla="*/ 0 w 47"/>
                <a:gd name="T7" fmla="*/ 46 h 47"/>
              </a:gdLst>
              <a:ahLst/>
              <a:cxnLst>
                <a:cxn ang="0">
                  <a:pos x="T0" y="T1"/>
                </a:cxn>
                <a:cxn ang="0">
                  <a:pos x="T2" y="T3"/>
                </a:cxn>
                <a:cxn ang="0">
                  <a:pos x="T4" y="T5"/>
                </a:cxn>
                <a:cxn ang="0">
                  <a:pos x="T6" y="T7"/>
                </a:cxn>
              </a:cxnLst>
              <a:rect l="0" t="0" r="r" b="b"/>
              <a:pathLst>
                <a:path w="47" h="47">
                  <a:moveTo>
                    <a:pt x="0" y="46"/>
                  </a:moveTo>
                  <a:lnTo>
                    <a:pt x="46" y="46"/>
                  </a:lnTo>
                  <a:lnTo>
                    <a:pt x="0" y="0"/>
                  </a:lnTo>
                  <a:lnTo>
                    <a:pt x="0" y="4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 name="Freeform 282">
              <a:extLst>
                <a:ext uri="{FF2B5EF4-FFF2-40B4-BE49-F238E27FC236}">
                  <a16:creationId xmlns:a16="http://schemas.microsoft.com/office/drawing/2014/main" id="{32D5BF5A-D73E-0542-1525-2B744B690307}"/>
                </a:ext>
              </a:extLst>
            </p:cNvPr>
            <p:cNvSpPr>
              <a:spLocks noChangeArrowheads="1"/>
            </p:cNvSpPr>
            <p:nvPr/>
          </p:nvSpPr>
          <p:spPr bwMode="auto">
            <a:xfrm>
              <a:off x="1624013" y="715963"/>
              <a:ext cx="19050" cy="17462"/>
            </a:xfrm>
            <a:custGeom>
              <a:avLst/>
              <a:gdLst>
                <a:gd name="T0" fmla="*/ 0 w 52"/>
                <a:gd name="T1" fmla="*/ 46 h 47"/>
                <a:gd name="T2" fmla="*/ 51 w 52"/>
                <a:gd name="T3" fmla="*/ 46 h 47"/>
                <a:gd name="T4" fmla="*/ 0 w 52"/>
                <a:gd name="T5" fmla="*/ 0 h 47"/>
                <a:gd name="T6" fmla="*/ 0 w 52"/>
                <a:gd name="T7" fmla="*/ 46 h 47"/>
              </a:gdLst>
              <a:ahLst/>
              <a:cxnLst>
                <a:cxn ang="0">
                  <a:pos x="T0" y="T1"/>
                </a:cxn>
                <a:cxn ang="0">
                  <a:pos x="T2" y="T3"/>
                </a:cxn>
                <a:cxn ang="0">
                  <a:pos x="T4" y="T5"/>
                </a:cxn>
                <a:cxn ang="0">
                  <a:pos x="T6" y="T7"/>
                </a:cxn>
              </a:cxnLst>
              <a:rect l="0" t="0" r="r" b="b"/>
              <a:pathLst>
                <a:path w="52" h="47">
                  <a:moveTo>
                    <a:pt x="0" y="46"/>
                  </a:moveTo>
                  <a:lnTo>
                    <a:pt x="51"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 name="Freeform 283">
              <a:extLst>
                <a:ext uri="{FF2B5EF4-FFF2-40B4-BE49-F238E27FC236}">
                  <a16:creationId xmlns:a16="http://schemas.microsoft.com/office/drawing/2014/main" id="{DE6B7B35-AF1D-B405-3F6D-3C022227D052}"/>
                </a:ext>
              </a:extLst>
            </p:cNvPr>
            <p:cNvSpPr>
              <a:spLocks noChangeArrowheads="1"/>
            </p:cNvSpPr>
            <p:nvPr/>
          </p:nvSpPr>
          <p:spPr bwMode="auto">
            <a:xfrm>
              <a:off x="1589088" y="731838"/>
              <a:ext cx="19050" cy="19050"/>
            </a:xfrm>
            <a:custGeom>
              <a:avLst/>
              <a:gdLst>
                <a:gd name="T0" fmla="*/ 0 w 52"/>
                <a:gd name="T1" fmla="*/ 51 h 52"/>
                <a:gd name="T2" fmla="*/ 51 w 52"/>
                <a:gd name="T3" fmla="*/ 51 h 52"/>
                <a:gd name="T4" fmla="*/ 0 w 52"/>
                <a:gd name="T5" fmla="*/ 0 h 52"/>
                <a:gd name="T6" fmla="*/ 0 w 52"/>
                <a:gd name="T7" fmla="*/ 51 h 52"/>
              </a:gdLst>
              <a:ahLst/>
              <a:cxnLst>
                <a:cxn ang="0">
                  <a:pos x="T0" y="T1"/>
                </a:cxn>
                <a:cxn ang="0">
                  <a:pos x="T2" y="T3"/>
                </a:cxn>
                <a:cxn ang="0">
                  <a:pos x="T4" y="T5"/>
                </a:cxn>
                <a:cxn ang="0">
                  <a:pos x="T6" y="T7"/>
                </a:cxn>
              </a:cxnLst>
              <a:rect l="0" t="0" r="r" b="b"/>
              <a:pathLst>
                <a:path w="52" h="52">
                  <a:moveTo>
                    <a:pt x="0" y="51"/>
                  </a:moveTo>
                  <a:lnTo>
                    <a:pt x="51" y="51"/>
                  </a:lnTo>
                  <a:lnTo>
                    <a:pt x="0" y="0"/>
                  </a:lnTo>
                  <a:lnTo>
                    <a:pt x="0" y="51"/>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 name="Freeform 284">
              <a:extLst>
                <a:ext uri="{FF2B5EF4-FFF2-40B4-BE49-F238E27FC236}">
                  <a16:creationId xmlns:a16="http://schemas.microsoft.com/office/drawing/2014/main" id="{B051A939-03BF-FA74-6199-6E7EE80EBCAD}"/>
                </a:ext>
              </a:extLst>
            </p:cNvPr>
            <p:cNvSpPr>
              <a:spLocks noChangeArrowheads="1"/>
            </p:cNvSpPr>
            <p:nvPr/>
          </p:nvSpPr>
          <p:spPr bwMode="auto">
            <a:xfrm>
              <a:off x="1608138" y="731838"/>
              <a:ext cx="17462" cy="19050"/>
            </a:xfrm>
            <a:custGeom>
              <a:avLst/>
              <a:gdLst>
                <a:gd name="T0" fmla="*/ 0 w 47"/>
                <a:gd name="T1" fmla="*/ 0 h 52"/>
                <a:gd name="T2" fmla="*/ 0 w 47"/>
                <a:gd name="T3" fmla="*/ 51 h 52"/>
                <a:gd name="T4" fmla="*/ 46 w 47"/>
                <a:gd name="T5" fmla="*/ 51 h 52"/>
                <a:gd name="T6" fmla="*/ 0 w 47"/>
                <a:gd name="T7" fmla="*/ 0 h 52"/>
              </a:gdLst>
              <a:ahLst/>
              <a:cxnLst>
                <a:cxn ang="0">
                  <a:pos x="T0" y="T1"/>
                </a:cxn>
                <a:cxn ang="0">
                  <a:pos x="T2" y="T3"/>
                </a:cxn>
                <a:cxn ang="0">
                  <a:pos x="T4" y="T5"/>
                </a:cxn>
                <a:cxn ang="0">
                  <a:pos x="T6" y="T7"/>
                </a:cxn>
              </a:cxnLst>
              <a:rect l="0" t="0" r="r" b="b"/>
              <a:pathLst>
                <a:path w="47" h="52">
                  <a:moveTo>
                    <a:pt x="0" y="0"/>
                  </a:moveTo>
                  <a:lnTo>
                    <a:pt x="0" y="51"/>
                  </a:lnTo>
                  <a:lnTo>
                    <a:pt x="46" y="51"/>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 name="Freeform 285">
              <a:extLst>
                <a:ext uri="{FF2B5EF4-FFF2-40B4-BE49-F238E27FC236}">
                  <a16:creationId xmlns:a16="http://schemas.microsoft.com/office/drawing/2014/main" id="{1AB57EBF-E838-7EBB-F586-A457A3FB853C}"/>
                </a:ext>
              </a:extLst>
            </p:cNvPr>
            <p:cNvSpPr>
              <a:spLocks noChangeArrowheads="1"/>
            </p:cNvSpPr>
            <p:nvPr/>
          </p:nvSpPr>
          <p:spPr bwMode="auto">
            <a:xfrm>
              <a:off x="1624013" y="731838"/>
              <a:ext cx="19050" cy="19050"/>
            </a:xfrm>
            <a:custGeom>
              <a:avLst/>
              <a:gdLst>
                <a:gd name="T0" fmla="*/ 0 w 52"/>
                <a:gd name="T1" fmla="*/ 0 h 52"/>
                <a:gd name="T2" fmla="*/ 0 w 52"/>
                <a:gd name="T3" fmla="*/ 51 h 52"/>
                <a:gd name="T4" fmla="*/ 51 w 52"/>
                <a:gd name="T5" fmla="*/ 51 h 52"/>
                <a:gd name="T6" fmla="*/ 0 w 52"/>
                <a:gd name="T7" fmla="*/ 0 h 52"/>
              </a:gdLst>
              <a:ahLst/>
              <a:cxnLst>
                <a:cxn ang="0">
                  <a:pos x="T0" y="T1"/>
                </a:cxn>
                <a:cxn ang="0">
                  <a:pos x="T2" y="T3"/>
                </a:cxn>
                <a:cxn ang="0">
                  <a:pos x="T4" y="T5"/>
                </a:cxn>
                <a:cxn ang="0">
                  <a:pos x="T6" y="T7"/>
                </a:cxn>
              </a:cxnLst>
              <a:rect l="0" t="0" r="r" b="b"/>
              <a:pathLst>
                <a:path w="52" h="52">
                  <a:moveTo>
                    <a:pt x="0" y="0"/>
                  </a:moveTo>
                  <a:lnTo>
                    <a:pt x="0" y="51"/>
                  </a:lnTo>
                  <a:lnTo>
                    <a:pt x="51" y="51"/>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 name="Freeform 286">
              <a:extLst>
                <a:ext uri="{FF2B5EF4-FFF2-40B4-BE49-F238E27FC236}">
                  <a16:creationId xmlns:a16="http://schemas.microsoft.com/office/drawing/2014/main" id="{03262299-EEA4-D123-6CAB-2F16728E426E}"/>
                </a:ext>
              </a:extLst>
            </p:cNvPr>
            <p:cNvSpPr>
              <a:spLocks noChangeArrowheads="1"/>
            </p:cNvSpPr>
            <p:nvPr/>
          </p:nvSpPr>
          <p:spPr bwMode="auto">
            <a:xfrm>
              <a:off x="1485900" y="750888"/>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 name="Freeform 287">
              <a:extLst>
                <a:ext uri="{FF2B5EF4-FFF2-40B4-BE49-F238E27FC236}">
                  <a16:creationId xmlns:a16="http://schemas.microsoft.com/office/drawing/2014/main" id="{F28B76D7-F294-27A7-9F85-8329ACCC36FC}"/>
                </a:ext>
              </a:extLst>
            </p:cNvPr>
            <p:cNvSpPr>
              <a:spLocks noChangeArrowheads="1"/>
            </p:cNvSpPr>
            <p:nvPr/>
          </p:nvSpPr>
          <p:spPr bwMode="auto">
            <a:xfrm>
              <a:off x="1503363" y="75088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 name="Freeform 288">
              <a:extLst>
                <a:ext uri="{FF2B5EF4-FFF2-40B4-BE49-F238E27FC236}">
                  <a16:creationId xmlns:a16="http://schemas.microsoft.com/office/drawing/2014/main" id="{A9E8E267-FDD6-2D88-85BC-7001A3CB48D6}"/>
                </a:ext>
              </a:extLst>
            </p:cNvPr>
            <p:cNvSpPr>
              <a:spLocks noChangeArrowheads="1"/>
            </p:cNvSpPr>
            <p:nvPr/>
          </p:nvSpPr>
          <p:spPr bwMode="auto">
            <a:xfrm>
              <a:off x="1520825" y="750888"/>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 name="Freeform 289">
              <a:extLst>
                <a:ext uri="{FF2B5EF4-FFF2-40B4-BE49-F238E27FC236}">
                  <a16:creationId xmlns:a16="http://schemas.microsoft.com/office/drawing/2014/main" id="{EBCEEFCA-E481-D502-57FF-20B46BD2E6A8}"/>
                </a:ext>
              </a:extLst>
            </p:cNvPr>
            <p:cNvSpPr>
              <a:spLocks noChangeArrowheads="1"/>
            </p:cNvSpPr>
            <p:nvPr/>
          </p:nvSpPr>
          <p:spPr bwMode="auto">
            <a:xfrm>
              <a:off x="1485900" y="768350"/>
              <a:ext cx="17463" cy="19050"/>
            </a:xfrm>
            <a:custGeom>
              <a:avLst/>
              <a:gdLst>
                <a:gd name="T0" fmla="*/ 0 w 47"/>
                <a:gd name="T1" fmla="*/ 50 h 51"/>
                <a:gd name="T2" fmla="*/ 46 w 47"/>
                <a:gd name="T3" fmla="*/ 50 h 51"/>
                <a:gd name="T4" fmla="*/ 0 w 47"/>
                <a:gd name="T5" fmla="*/ 0 h 51"/>
                <a:gd name="T6" fmla="*/ 0 w 47"/>
                <a:gd name="T7" fmla="*/ 50 h 51"/>
              </a:gdLst>
              <a:ahLst/>
              <a:cxnLst>
                <a:cxn ang="0">
                  <a:pos x="T0" y="T1"/>
                </a:cxn>
                <a:cxn ang="0">
                  <a:pos x="T2" y="T3"/>
                </a:cxn>
                <a:cxn ang="0">
                  <a:pos x="T4" y="T5"/>
                </a:cxn>
                <a:cxn ang="0">
                  <a:pos x="T6" y="T7"/>
                </a:cxn>
              </a:cxnLst>
              <a:rect l="0" t="0" r="r" b="b"/>
              <a:pathLst>
                <a:path w="47" h="51">
                  <a:moveTo>
                    <a:pt x="0" y="50"/>
                  </a:moveTo>
                  <a:lnTo>
                    <a:pt x="46"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 name="Freeform 290">
              <a:extLst>
                <a:ext uri="{FF2B5EF4-FFF2-40B4-BE49-F238E27FC236}">
                  <a16:creationId xmlns:a16="http://schemas.microsoft.com/office/drawing/2014/main" id="{8B31930A-5CE7-E68E-246E-A5A7143660A8}"/>
                </a:ext>
              </a:extLst>
            </p:cNvPr>
            <p:cNvSpPr>
              <a:spLocks noChangeArrowheads="1"/>
            </p:cNvSpPr>
            <p:nvPr/>
          </p:nvSpPr>
          <p:spPr bwMode="auto">
            <a:xfrm>
              <a:off x="1503363" y="768350"/>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 name="Freeform 291">
              <a:extLst>
                <a:ext uri="{FF2B5EF4-FFF2-40B4-BE49-F238E27FC236}">
                  <a16:creationId xmlns:a16="http://schemas.microsoft.com/office/drawing/2014/main" id="{59BB57F7-CE4C-A565-C992-936DA0AB5F19}"/>
                </a:ext>
              </a:extLst>
            </p:cNvPr>
            <p:cNvSpPr>
              <a:spLocks noChangeArrowheads="1"/>
            </p:cNvSpPr>
            <p:nvPr/>
          </p:nvSpPr>
          <p:spPr bwMode="auto">
            <a:xfrm>
              <a:off x="1520825" y="768350"/>
              <a:ext cx="17463"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 name="Freeform 292">
              <a:extLst>
                <a:ext uri="{FF2B5EF4-FFF2-40B4-BE49-F238E27FC236}">
                  <a16:creationId xmlns:a16="http://schemas.microsoft.com/office/drawing/2014/main" id="{836216B6-298D-5458-BDE1-97BDC00EB2CF}"/>
                </a:ext>
              </a:extLst>
            </p:cNvPr>
            <p:cNvSpPr>
              <a:spLocks noChangeArrowheads="1"/>
            </p:cNvSpPr>
            <p:nvPr/>
          </p:nvSpPr>
          <p:spPr bwMode="auto">
            <a:xfrm>
              <a:off x="1538288" y="75088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 name="Freeform 293">
              <a:extLst>
                <a:ext uri="{FF2B5EF4-FFF2-40B4-BE49-F238E27FC236}">
                  <a16:creationId xmlns:a16="http://schemas.microsoft.com/office/drawing/2014/main" id="{DA31AD59-D40E-E555-52AD-9302CFFE91D4}"/>
                </a:ext>
              </a:extLst>
            </p:cNvPr>
            <p:cNvSpPr>
              <a:spLocks noChangeArrowheads="1"/>
            </p:cNvSpPr>
            <p:nvPr/>
          </p:nvSpPr>
          <p:spPr bwMode="auto">
            <a:xfrm>
              <a:off x="1555750" y="750888"/>
              <a:ext cx="17463" cy="17462"/>
            </a:xfrm>
            <a:custGeom>
              <a:avLst/>
              <a:gdLst>
                <a:gd name="T0" fmla="*/ 0 w 48"/>
                <a:gd name="T1" fmla="*/ 47 h 48"/>
                <a:gd name="T2" fmla="*/ 47 w 48"/>
                <a:gd name="T3" fmla="*/ 47 h 48"/>
                <a:gd name="T4" fmla="*/ 0 w 48"/>
                <a:gd name="T5" fmla="*/ 0 h 48"/>
                <a:gd name="T6" fmla="*/ 0 w 48"/>
                <a:gd name="T7" fmla="*/ 47 h 48"/>
              </a:gdLst>
              <a:ahLst/>
              <a:cxnLst>
                <a:cxn ang="0">
                  <a:pos x="T0" y="T1"/>
                </a:cxn>
                <a:cxn ang="0">
                  <a:pos x="T2" y="T3"/>
                </a:cxn>
                <a:cxn ang="0">
                  <a:pos x="T4" y="T5"/>
                </a:cxn>
                <a:cxn ang="0">
                  <a:pos x="T6" y="T7"/>
                </a:cxn>
              </a:cxnLst>
              <a:rect l="0" t="0" r="r" b="b"/>
              <a:pathLst>
                <a:path w="48" h="48">
                  <a:moveTo>
                    <a:pt x="0" y="47"/>
                  </a:moveTo>
                  <a:lnTo>
                    <a:pt x="47"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 name="Freeform 294">
              <a:extLst>
                <a:ext uri="{FF2B5EF4-FFF2-40B4-BE49-F238E27FC236}">
                  <a16:creationId xmlns:a16="http://schemas.microsoft.com/office/drawing/2014/main" id="{7D93C010-4BAA-D33F-F27F-05A75372AD0A}"/>
                </a:ext>
              </a:extLst>
            </p:cNvPr>
            <p:cNvSpPr>
              <a:spLocks noChangeArrowheads="1"/>
            </p:cNvSpPr>
            <p:nvPr/>
          </p:nvSpPr>
          <p:spPr bwMode="auto">
            <a:xfrm>
              <a:off x="1573213" y="750888"/>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 name="Freeform 295">
              <a:extLst>
                <a:ext uri="{FF2B5EF4-FFF2-40B4-BE49-F238E27FC236}">
                  <a16:creationId xmlns:a16="http://schemas.microsoft.com/office/drawing/2014/main" id="{1BA93BC9-CA42-D439-59B5-1BF14E333EB5}"/>
                </a:ext>
              </a:extLst>
            </p:cNvPr>
            <p:cNvSpPr>
              <a:spLocks noChangeArrowheads="1"/>
            </p:cNvSpPr>
            <p:nvPr/>
          </p:nvSpPr>
          <p:spPr bwMode="auto">
            <a:xfrm>
              <a:off x="1538288" y="768350"/>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 name="Freeform 296">
              <a:extLst>
                <a:ext uri="{FF2B5EF4-FFF2-40B4-BE49-F238E27FC236}">
                  <a16:creationId xmlns:a16="http://schemas.microsoft.com/office/drawing/2014/main" id="{63C084DF-F2CF-7454-CF57-0DD3BF489F8F}"/>
                </a:ext>
              </a:extLst>
            </p:cNvPr>
            <p:cNvSpPr>
              <a:spLocks noChangeArrowheads="1"/>
            </p:cNvSpPr>
            <p:nvPr/>
          </p:nvSpPr>
          <p:spPr bwMode="auto">
            <a:xfrm>
              <a:off x="1555750" y="768350"/>
              <a:ext cx="17463" cy="19050"/>
            </a:xfrm>
            <a:custGeom>
              <a:avLst/>
              <a:gdLst>
                <a:gd name="T0" fmla="*/ 0 w 48"/>
                <a:gd name="T1" fmla="*/ 0 h 51"/>
                <a:gd name="T2" fmla="*/ 0 w 48"/>
                <a:gd name="T3" fmla="*/ 50 h 51"/>
                <a:gd name="T4" fmla="*/ 47 w 48"/>
                <a:gd name="T5" fmla="*/ 50 h 51"/>
                <a:gd name="T6" fmla="*/ 0 w 48"/>
                <a:gd name="T7" fmla="*/ 0 h 51"/>
              </a:gdLst>
              <a:ahLst/>
              <a:cxnLst>
                <a:cxn ang="0">
                  <a:pos x="T0" y="T1"/>
                </a:cxn>
                <a:cxn ang="0">
                  <a:pos x="T2" y="T3"/>
                </a:cxn>
                <a:cxn ang="0">
                  <a:pos x="T4" y="T5"/>
                </a:cxn>
                <a:cxn ang="0">
                  <a:pos x="T6" y="T7"/>
                </a:cxn>
              </a:cxnLst>
              <a:rect l="0" t="0" r="r" b="b"/>
              <a:pathLst>
                <a:path w="48" h="51">
                  <a:moveTo>
                    <a:pt x="0" y="0"/>
                  </a:moveTo>
                  <a:lnTo>
                    <a:pt x="0" y="50"/>
                  </a:lnTo>
                  <a:lnTo>
                    <a:pt x="47"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 name="Freeform 297">
              <a:extLst>
                <a:ext uri="{FF2B5EF4-FFF2-40B4-BE49-F238E27FC236}">
                  <a16:creationId xmlns:a16="http://schemas.microsoft.com/office/drawing/2014/main" id="{547D1817-FB96-BF4C-EB84-2C0D6547B2AA}"/>
                </a:ext>
              </a:extLst>
            </p:cNvPr>
            <p:cNvSpPr>
              <a:spLocks noChangeArrowheads="1"/>
            </p:cNvSpPr>
            <p:nvPr/>
          </p:nvSpPr>
          <p:spPr bwMode="auto">
            <a:xfrm>
              <a:off x="1573213" y="768350"/>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3" name="Freeform 298">
              <a:extLst>
                <a:ext uri="{FF2B5EF4-FFF2-40B4-BE49-F238E27FC236}">
                  <a16:creationId xmlns:a16="http://schemas.microsoft.com/office/drawing/2014/main" id="{9ED21874-1204-5753-D394-DCBABC5FC4E6}"/>
                </a:ext>
              </a:extLst>
            </p:cNvPr>
            <p:cNvSpPr>
              <a:spLocks noChangeArrowheads="1"/>
            </p:cNvSpPr>
            <p:nvPr/>
          </p:nvSpPr>
          <p:spPr bwMode="auto">
            <a:xfrm>
              <a:off x="1589088" y="75088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 name="Freeform 299">
              <a:extLst>
                <a:ext uri="{FF2B5EF4-FFF2-40B4-BE49-F238E27FC236}">
                  <a16:creationId xmlns:a16="http://schemas.microsoft.com/office/drawing/2014/main" id="{6AD1CD0E-72FA-550E-A3C5-20E1B976120B}"/>
                </a:ext>
              </a:extLst>
            </p:cNvPr>
            <p:cNvSpPr>
              <a:spLocks noChangeArrowheads="1"/>
            </p:cNvSpPr>
            <p:nvPr/>
          </p:nvSpPr>
          <p:spPr bwMode="auto">
            <a:xfrm>
              <a:off x="1608138" y="750888"/>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 name="Freeform 300">
              <a:extLst>
                <a:ext uri="{FF2B5EF4-FFF2-40B4-BE49-F238E27FC236}">
                  <a16:creationId xmlns:a16="http://schemas.microsoft.com/office/drawing/2014/main" id="{0B02D7C9-1A99-44AF-E0A9-97116FC9C62F}"/>
                </a:ext>
              </a:extLst>
            </p:cNvPr>
            <p:cNvSpPr>
              <a:spLocks noChangeArrowheads="1"/>
            </p:cNvSpPr>
            <p:nvPr/>
          </p:nvSpPr>
          <p:spPr bwMode="auto">
            <a:xfrm>
              <a:off x="1624013" y="75088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6" name="Freeform 301">
              <a:extLst>
                <a:ext uri="{FF2B5EF4-FFF2-40B4-BE49-F238E27FC236}">
                  <a16:creationId xmlns:a16="http://schemas.microsoft.com/office/drawing/2014/main" id="{B63EDDDF-2674-7708-A37F-7E95685D5699}"/>
                </a:ext>
              </a:extLst>
            </p:cNvPr>
            <p:cNvSpPr>
              <a:spLocks noChangeArrowheads="1"/>
            </p:cNvSpPr>
            <p:nvPr/>
          </p:nvSpPr>
          <p:spPr bwMode="auto">
            <a:xfrm>
              <a:off x="1589088" y="768350"/>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7" name="Freeform 302">
              <a:extLst>
                <a:ext uri="{FF2B5EF4-FFF2-40B4-BE49-F238E27FC236}">
                  <a16:creationId xmlns:a16="http://schemas.microsoft.com/office/drawing/2014/main" id="{5FB6B5E7-DD0A-2ED7-F7A6-0FF3F8AF87FC}"/>
                </a:ext>
              </a:extLst>
            </p:cNvPr>
            <p:cNvSpPr>
              <a:spLocks noChangeArrowheads="1"/>
            </p:cNvSpPr>
            <p:nvPr/>
          </p:nvSpPr>
          <p:spPr bwMode="auto">
            <a:xfrm>
              <a:off x="1608138" y="768350"/>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8" name="Freeform 303">
              <a:extLst>
                <a:ext uri="{FF2B5EF4-FFF2-40B4-BE49-F238E27FC236}">
                  <a16:creationId xmlns:a16="http://schemas.microsoft.com/office/drawing/2014/main" id="{C9B25027-CF55-14D4-2C0C-35B900CD4B38}"/>
                </a:ext>
              </a:extLst>
            </p:cNvPr>
            <p:cNvSpPr>
              <a:spLocks noChangeArrowheads="1"/>
            </p:cNvSpPr>
            <p:nvPr/>
          </p:nvSpPr>
          <p:spPr bwMode="auto">
            <a:xfrm>
              <a:off x="1624013" y="768350"/>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9" name="Freeform 304">
              <a:extLst>
                <a:ext uri="{FF2B5EF4-FFF2-40B4-BE49-F238E27FC236}">
                  <a16:creationId xmlns:a16="http://schemas.microsoft.com/office/drawing/2014/main" id="{2CBFD43D-5884-262C-9C6C-843406DAA2D0}"/>
                </a:ext>
              </a:extLst>
            </p:cNvPr>
            <p:cNvSpPr>
              <a:spLocks noChangeArrowheads="1"/>
            </p:cNvSpPr>
            <p:nvPr/>
          </p:nvSpPr>
          <p:spPr bwMode="auto">
            <a:xfrm>
              <a:off x="1485900" y="785813"/>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0" name="Freeform 305">
              <a:extLst>
                <a:ext uri="{FF2B5EF4-FFF2-40B4-BE49-F238E27FC236}">
                  <a16:creationId xmlns:a16="http://schemas.microsoft.com/office/drawing/2014/main" id="{9700B16D-C814-BC12-2250-774443094C31}"/>
                </a:ext>
              </a:extLst>
            </p:cNvPr>
            <p:cNvSpPr>
              <a:spLocks noChangeArrowheads="1"/>
            </p:cNvSpPr>
            <p:nvPr/>
          </p:nvSpPr>
          <p:spPr bwMode="auto">
            <a:xfrm>
              <a:off x="1503363" y="78581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1" name="Freeform 306">
              <a:extLst>
                <a:ext uri="{FF2B5EF4-FFF2-40B4-BE49-F238E27FC236}">
                  <a16:creationId xmlns:a16="http://schemas.microsoft.com/office/drawing/2014/main" id="{FB90C62F-130E-F201-6461-70A12B8624D9}"/>
                </a:ext>
              </a:extLst>
            </p:cNvPr>
            <p:cNvSpPr>
              <a:spLocks noChangeArrowheads="1"/>
            </p:cNvSpPr>
            <p:nvPr/>
          </p:nvSpPr>
          <p:spPr bwMode="auto">
            <a:xfrm>
              <a:off x="1520825" y="785813"/>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2" name="Freeform 307">
              <a:extLst>
                <a:ext uri="{FF2B5EF4-FFF2-40B4-BE49-F238E27FC236}">
                  <a16:creationId xmlns:a16="http://schemas.microsoft.com/office/drawing/2014/main" id="{E9B33251-EF88-8A9B-B850-433A8468D5B7}"/>
                </a:ext>
              </a:extLst>
            </p:cNvPr>
            <p:cNvSpPr>
              <a:spLocks noChangeArrowheads="1"/>
            </p:cNvSpPr>
            <p:nvPr/>
          </p:nvSpPr>
          <p:spPr bwMode="auto">
            <a:xfrm>
              <a:off x="1485900" y="803275"/>
              <a:ext cx="17463" cy="19050"/>
            </a:xfrm>
            <a:custGeom>
              <a:avLst/>
              <a:gdLst>
                <a:gd name="T0" fmla="*/ 0 w 47"/>
                <a:gd name="T1" fmla="*/ 50 h 51"/>
                <a:gd name="T2" fmla="*/ 46 w 47"/>
                <a:gd name="T3" fmla="*/ 50 h 51"/>
                <a:gd name="T4" fmla="*/ 0 w 47"/>
                <a:gd name="T5" fmla="*/ 0 h 51"/>
                <a:gd name="T6" fmla="*/ 0 w 47"/>
                <a:gd name="T7" fmla="*/ 50 h 51"/>
              </a:gdLst>
              <a:ahLst/>
              <a:cxnLst>
                <a:cxn ang="0">
                  <a:pos x="T0" y="T1"/>
                </a:cxn>
                <a:cxn ang="0">
                  <a:pos x="T2" y="T3"/>
                </a:cxn>
                <a:cxn ang="0">
                  <a:pos x="T4" y="T5"/>
                </a:cxn>
                <a:cxn ang="0">
                  <a:pos x="T6" y="T7"/>
                </a:cxn>
              </a:cxnLst>
              <a:rect l="0" t="0" r="r" b="b"/>
              <a:pathLst>
                <a:path w="47" h="51">
                  <a:moveTo>
                    <a:pt x="0" y="50"/>
                  </a:moveTo>
                  <a:lnTo>
                    <a:pt x="46"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3" name="Freeform 308">
              <a:extLst>
                <a:ext uri="{FF2B5EF4-FFF2-40B4-BE49-F238E27FC236}">
                  <a16:creationId xmlns:a16="http://schemas.microsoft.com/office/drawing/2014/main" id="{78A59D59-5829-BE47-88C2-E91161100138}"/>
                </a:ext>
              </a:extLst>
            </p:cNvPr>
            <p:cNvSpPr>
              <a:spLocks noChangeArrowheads="1"/>
            </p:cNvSpPr>
            <p:nvPr/>
          </p:nvSpPr>
          <p:spPr bwMode="auto">
            <a:xfrm>
              <a:off x="1503363" y="803275"/>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4" name="Freeform 309">
              <a:extLst>
                <a:ext uri="{FF2B5EF4-FFF2-40B4-BE49-F238E27FC236}">
                  <a16:creationId xmlns:a16="http://schemas.microsoft.com/office/drawing/2014/main" id="{8ADE9587-B417-6273-1A0E-F4806241ED9F}"/>
                </a:ext>
              </a:extLst>
            </p:cNvPr>
            <p:cNvSpPr>
              <a:spLocks noChangeArrowheads="1"/>
            </p:cNvSpPr>
            <p:nvPr/>
          </p:nvSpPr>
          <p:spPr bwMode="auto">
            <a:xfrm>
              <a:off x="1520825" y="803275"/>
              <a:ext cx="17463"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5" name="Freeform 310">
              <a:extLst>
                <a:ext uri="{FF2B5EF4-FFF2-40B4-BE49-F238E27FC236}">
                  <a16:creationId xmlns:a16="http://schemas.microsoft.com/office/drawing/2014/main" id="{3B716CE1-D7E1-1A47-D377-78F7998748F5}"/>
                </a:ext>
              </a:extLst>
            </p:cNvPr>
            <p:cNvSpPr>
              <a:spLocks noChangeArrowheads="1"/>
            </p:cNvSpPr>
            <p:nvPr/>
          </p:nvSpPr>
          <p:spPr bwMode="auto">
            <a:xfrm>
              <a:off x="1538288" y="78581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6" name="Freeform 311">
              <a:extLst>
                <a:ext uri="{FF2B5EF4-FFF2-40B4-BE49-F238E27FC236}">
                  <a16:creationId xmlns:a16="http://schemas.microsoft.com/office/drawing/2014/main" id="{48721B9D-E106-9593-49A3-118BDC45C58C}"/>
                </a:ext>
              </a:extLst>
            </p:cNvPr>
            <p:cNvSpPr>
              <a:spLocks noChangeArrowheads="1"/>
            </p:cNvSpPr>
            <p:nvPr/>
          </p:nvSpPr>
          <p:spPr bwMode="auto">
            <a:xfrm>
              <a:off x="1555750" y="785813"/>
              <a:ext cx="17463" cy="17462"/>
            </a:xfrm>
            <a:custGeom>
              <a:avLst/>
              <a:gdLst>
                <a:gd name="T0" fmla="*/ 0 w 48"/>
                <a:gd name="T1" fmla="*/ 47 h 48"/>
                <a:gd name="T2" fmla="*/ 47 w 48"/>
                <a:gd name="T3" fmla="*/ 47 h 48"/>
                <a:gd name="T4" fmla="*/ 0 w 48"/>
                <a:gd name="T5" fmla="*/ 0 h 48"/>
                <a:gd name="T6" fmla="*/ 0 w 48"/>
                <a:gd name="T7" fmla="*/ 47 h 48"/>
              </a:gdLst>
              <a:ahLst/>
              <a:cxnLst>
                <a:cxn ang="0">
                  <a:pos x="T0" y="T1"/>
                </a:cxn>
                <a:cxn ang="0">
                  <a:pos x="T2" y="T3"/>
                </a:cxn>
                <a:cxn ang="0">
                  <a:pos x="T4" y="T5"/>
                </a:cxn>
                <a:cxn ang="0">
                  <a:pos x="T6" y="T7"/>
                </a:cxn>
              </a:cxnLst>
              <a:rect l="0" t="0" r="r" b="b"/>
              <a:pathLst>
                <a:path w="48" h="48">
                  <a:moveTo>
                    <a:pt x="0" y="47"/>
                  </a:moveTo>
                  <a:lnTo>
                    <a:pt x="47"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7" name="Freeform 312">
              <a:extLst>
                <a:ext uri="{FF2B5EF4-FFF2-40B4-BE49-F238E27FC236}">
                  <a16:creationId xmlns:a16="http://schemas.microsoft.com/office/drawing/2014/main" id="{CE5D4208-D2F8-6A48-9CF9-FDC4AA6B901C}"/>
                </a:ext>
              </a:extLst>
            </p:cNvPr>
            <p:cNvSpPr>
              <a:spLocks noChangeArrowheads="1"/>
            </p:cNvSpPr>
            <p:nvPr/>
          </p:nvSpPr>
          <p:spPr bwMode="auto">
            <a:xfrm>
              <a:off x="1573213" y="785813"/>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8" name="Freeform 313">
              <a:extLst>
                <a:ext uri="{FF2B5EF4-FFF2-40B4-BE49-F238E27FC236}">
                  <a16:creationId xmlns:a16="http://schemas.microsoft.com/office/drawing/2014/main" id="{29E51B9C-90D4-2E1D-D614-DE7D1B0B0792}"/>
                </a:ext>
              </a:extLst>
            </p:cNvPr>
            <p:cNvSpPr>
              <a:spLocks noChangeArrowheads="1"/>
            </p:cNvSpPr>
            <p:nvPr/>
          </p:nvSpPr>
          <p:spPr bwMode="auto">
            <a:xfrm>
              <a:off x="1538288" y="803275"/>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9" name="Freeform 314">
              <a:extLst>
                <a:ext uri="{FF2B5EF4-FFF2-40B4-BE49-F238E27FC236}">
                  <a16:creationId xmlns:a16="http://schemas.microsoft.com/office/drawing/2014/main" id="{9CA32DE9-EA54-0A07-8500-9AF02ADEF680}"/>
                </a:ext>
              </a:extLst>
            </p:cNvPr>
            <p:cNvSpPr>
              <a:spLocks noChangeArrowheads="1"/>
            </p:cNvSpPr>
            <p:nvPr/>
          </p:nvSpPr>
          <p:spPr bwMode="auto">
            <a:xfrm>
              <a:off x="1555750" y="803275"/>
              <a:ext cx="17463" cy="19050"/>
            </a:xfrm>
            <a:custGeom>
              <a:avLst/>
              <a:gdLst>
                <a:gd name="T0" fmla="*/ 0 w 48"/>
                <a:gd name="T1" fmla="*/ 0 h 51"/>
                <a:gd name="T2" fmla="*/ 0 w 48"/>
                <a:gd name="T3" fmla="*/ 50 h 51"/>
                <a:gd name="T4" fmla="*/ 47 w 48"/>
                <a:gd name="T5" fmla="*/ 50 h 51"/>
                <a:gd name="T6" fmla="*/ 0 w 48"/>
                <a:gd name="T7" fmla="*/ 0 h 51"/>
              </a:gdLst>
              <a:ahLst/>
              <a:cxnLst>
                <a:cxn ang="0">
                  <a:pos x="T0" y="T1"/>
                </a:cxn>
                <a:cxn ang="0">
                  <a:pos x="T2" y="T3"/>
                </a:cxn>
                <a:cxn ang="0">
                  <a:pos x="T4" y="T5"/>
                </a:cxn>
                <a:cxn ang="0">
                  <a:pos x="T6" y="T7"/>
                </a:cxn>
              </a:cxnLst>
              <a:rect l="0" t="0" r="r" b="b"/>
              <a:pathLst>
                <a:path w="48" h="51">
                  <a:moveTo>
                    <a:pt x="0" y="0"/>
                  </a:moveTo>
                  <a:lnTo>
                    <a:pt x="0" y="50"/>
                  </a:lnTo>
                  <a:lnTo>
                    <a:pt x="47"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0" name="Freeform 315">
              <a:extLst>
                <a:ext uri="{FF2B5EF4-FFF2-40B4-BE49-F238E27FC236}">
                  <a16:creationId xmlns:a16="http://schemas.microsoft.com/office/drawing/2014/main" id="{69EA34AD-7480-F1C7-6033-204A9CFE95FA}"/>
                </a:ext>
              </a:extLst>
            </p:cNvPr>
            <p:cNvSpPr>
              <a:spLocks noChangeArrowheads="1"/>
            </p:cNvSpPr>
            <p:nvPr/>
          </p:nvSpPr>
          <p:spPr bwMode="auto">
            <a:xfrm>
              <a:off x="1573213" y="803275"/>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1" name="Freeform 316">
              <a:extLst>
                <a:ext uri="{FF2B5EF4-FFF2-40B4-BE49-F238E27FC236}">
                  <a16:creationId xmlns:a16="http://schemas.microsoft.com/office/drawing/2014/main" id="{6A71759C-AEC4-C2D7-EEE2-98E66FA4877B}"/>
                </a:ext>
              </a:extLst>
            </p:cNvPr>
            <p:cNvSpPr>
              <a:spLocks noChangeArrowheads="1"/>
            </p:cNvSpPr>
            <p:nvPr/>
          </p:nvSpPr>
          <p:spPr bwMode="auto">
            <a:xfrm>
              <a:off x="1589088" y="78581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2" name="Freeform 317">
              <a:extLst>
                <a:ext uri="{FF2B5EF4-FFF2-40B4-BE49-F238E27FC236}">
                  <a16:creationId xmlns:a16="http://schemas.microsoft.com/office/drawing/2014/main" id="{BFD0D63C-F6A6-94FD-EB00-C8713F5057A9}"/>
                </a:ext>
              </a:extLst>
            </p:cNvPr>
            <p:cNvSpPr>
              <a:spLocks noChangeArrowheads="1"/>
            </p:cNvSpPr>
            <p:nvPr/>
          </p:nvSpPr>
          <p:spPr bwMode="auto">
            <a:xfrm>
              <a:off x="1608138" y="785813"/>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3" name="Freeform 318">
              <a:extLst>
                <a:ext uri="{FF2B5EF4-FFF2-40B4-BE49-F238E27FC236}">
                  <a16:creationId xmlns:a16="http://schemas.microsoft.com/office/drawing/2014/main" id="{41A9C479-AA95-A970-A7D2-13E094B7EA22}"/>
                </a:ext>
              </a:extLst>
            </p:cNvPr>
            <p:cNvSpPr>
              <a:spLocks noChangeArrowheads="1"/>
            </p:cNvSpPr>
            <p:nvPr/>
          </p:nvSpPr>
          <p:spPr bwMode="auto">
            <a:xfrm>
              <a:off x="1624013" y="78581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4" name="Freeform 319">
              <a:extLst>
                <a:ext uri="{FF2B5EF4-FFF2-40B4-BE49-F238E27FC236}">
                  <a16:creationId xmlns:a16="http://schemas.microsoft.com/office/drawing/2014/main" id="{8B57FA6E-1A04-0176-F2E1-DB79419CDDF3}"/>
                </a:ext>
              </a:extLst>
            </p:cNvPr>
            <p:cNvSpPr>
              <a:spLocks noChangeArrowheads="1"/>
            </p:cNvSpPr>
            <p:nvPr/>
          </p:nvSpPr>
          <p:spPr bwMode="auto">
            <a:xfrm>
              <a:off x="1589088" y="803275"/>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5" name="Freeform 320">
              <a:extLst>
                <a:ext uri="{FF2B5EF4-FFF2-40B4-BE49-F238E27FC236}">
                  <a16:creationId xmlns:a16="http://schemas.microsoft.com/office/drawing/2014/main" id="{4ABFAB88-C47D-9F24-DE05-FA09582BB9AA}"/>
                </a:ext>
              </a:extLst>
            </p:cNvPr>
            <p:cNvSpPr>
              <a:spLocks noChangeArrowheads="1"/>
            </p:cNvSpPr>
            <p:nvPr/>
          </p:nvSpPr>
          <p:spPr bwMode="auto">
            <a:xfrm>
              <a:off x="1608138" y="803275"/>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6" name="Freeform 321">
              <a:extLst>
                <a:ext uri="{FF2B5EF4-FFF2-40B4-BE49-F238E27FC236}">
                  <a16:creationId xmlns:a16="http://schemas.microsoft.com/office/drawing/2014/main" id="{F64E45CB-68A6-3387-9D77-185117F76FE4}"/>
                </a:ext>
              </a:extLst>
            </p:cNvPr>
            <p:cNvSpPr>
              <a:spLocks noChangeArrowheads="1"/>
            </p:cNvSpPr>
            <p:nvPr/>
          </p:nvSpPr>
          <p:spPr bwMode="auto">
            <a:xfrm>
              <a:off x="1624013" y="803275"/>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7" name="Freeform 322">
              <a:extLst>
                <a:ext uri="{FF2B5EF4-FFF2-40B4-BE49-F238E27FC236}">
                  <a16:creationId xmlns:a16="http://schemas.microsoft.com/office/drawing/2014/main" id="{EFFD7818-E52C-EB0C-22D2-B03B26A2B7F0}"/>
                </a:ext>
              </a:extLst>
            </p:cNvPr>
            <p:cNvSpPr>
              <a:spLocks noChangeArrowheads="1"/>
            </p:cNvSpPr>
            <p:nvPr/>
          </p:nvSpPr>
          <p:spPr bwMode="auto">
            <a:xfrm>
              <a:off x="1485900" y="820738"/>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8" name="Freeform 323">
              <a:extLst>
                <a:ext uri="{FF2B5EF4-FFF2-40B4-BE49-F238E27FC236}">
                  <a16:creationId xmlns:a16="http://schemas.microsoft.com/office/drawing/2014/main" id="{F47DAE15-D1FF-72DD-946C-FCBCC57D020F}"/>
                </a:ext>
              </a:extLst>
            </p:cNvPr>
            <p:cNvSpPr>
              <a:spLocks noChangeArrowheads="1"/>
            </p:cNvSpPr>
            <p:nvPr/>
          </p:nvSpPr>
          <p:spPr bwMode="auto">
            <a:xfrm>
              <a:off x="1503363" y="82073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9" name="Freeform 324">
              <a:extLst>
                <a:ext uri="{FF2B5EF4-FFF2-40B4-BE49-F238E27FC236}">
                  <a16:creationId xmlns:a16="http://schemas.microsoft.com/office/drawing/2014/main" id="{E620DB0A-50E5-1DE2-DBD6-1E0CC24957EC}"/>
                </a:ext>
              </a:extLst>
            </p:cNvPr>
            <p:cNvSpPr>
              <a:spLocks noChangeArrowheads="1"/>
            </p:cNvSpPr>
            <p:nvPr/>
          </p:nvSpPr>
          <p:spPr bwMode="auto">
            <a:xfrm>
              <a:off x="1520825" y="820738"/>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0" name="Freeform 325">
              <a:extLst>
                <a:ext uri="{FF2B5EF4-FFF2-40B4-BE49-F238E27FC236}">
                  <a16:creationId xmlns:a16="http://schemas.microsoft.com/office/drawing/2014/main" id="{0EAAAD6B-4EAA-B76E-67CB-22BAE27AEF3D}"/>
                </a:ext>
              </a:extLst>
            </p:cNvPr>
            <p:cNvSpPr>
              <a:spLocks noChangeArrowheads="1"/>
            </p:cNvSpPr>
            <p:nvPr/>
          </p:nvSpPr>
          <p:spPr bwMode="auto">
            <a:xfrm>
              <a:off x="1485900" y="838200"/>
              <a:ext cx="17463" cy="19050"/>
            </a:xfrm>
            <a:custGeom>
              <a:avLst/>
              <a:gdLst>
                <a:gd name="T0" fmla="*/ 0 w 47"/>
                <a:gd name="T1" fmla="*/ 50 h 51"/>
                <a:gd name="T2" fmla="*/ 46 w 47"/>
                <a:gd name="T3" fmla="*/ 50 h 51"/>
                <a:gd name="T4" fmla="*/ 0 w 47"/>
                <a:gd name="T5" fmla="*/ 0 h 51"/>
                <a:gd name="T6" fmla="*/ 0 w 47"/>
                <a:gd name="T7" fmla="*/ 50 h 51"/>
              </a:gdLst>
              <a:ahLst/>
              <a:cxnLst>
                <a:cxn ang="0">
                  <a:pos x="T0" y="T1"/>
                </a:cxn>
                <a:cxn ang="0">
                  <a:pos x="T2" y="T3"/>
                </a:cxn>
                <a:cxn ang="0">
                  <a:pos x="T4" y="T5"/>
                </a:cxn>
                <a:cxn ang="0">
                  <a:pos x="T6" y="T7"/>
                </a:cxn>
              </a:cxnLst>
              <a:rect l="0" t="0" r="r" b="b"/>
              <a:pathLst>
                <a:path w="47" h="51">
                  <a:moveTo>
                    <a:pt x="0" y="50"/>
                  </a:moveTo>
                  <a:lnTo>
                    <a:pt x="46"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1" name="Freeform 326">
              <a:extLst>
                <a:ext uri="{FF2B5EF4-FFF2-40B4-BE49-F238E27FC236}">
                  <a16:creationId xmlns:a16="http://schemas.microsoft.com/office/drawing/2014/main" id="{1DEF52D0-9DF9-D942-DA52-3B4B5A724F54}"/>
                </a:ext>
              </a:extLst>
            </p:cNvPr>
            <p:cNvSpPr>
              <a:spLocks noChangeArrowheads="1"/>
            </p:cNvSpPr>
            <p:nvPr/>
          </p:nvSpPr>
          <p:spPr bwMode="auto">
            <a:xfrm>
              <a:off x="1503363" y="838200"/>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2" name="Freeform 327">
              <a:extLst>
                <a:ext uri="{FF2B5EF4-FFF2-40B4-BE49-F238E27FC236}">
                  <a16:creationId xmlns:a16="http://schemas.microsoft.com/office/drawing/2014/main" id="{52A48854-4458-0B42-90C9-5DECE04712A0}"/>
                </a:ext>
              </a:extLst>
            </p:cNvPr>
            <p:cNvSpPr>
              <a:spLocks noChangeArrowheads="1"/>
            </p:cNvSpPr>
            <p:nvPr/>
          </p:nvSpPr>
          <p:spPr bwMode="auto">
            <a:xfrm>
              <a:off x="1520825" y="838200"/>
              <a:ext cx="17463"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3" name="Freeform 328">
              <a:extLst>
                <a:ext uri="{FF2B5EF4-FFF2-40B4-BE49-F238E27FC236}">
                  <a16:creationId xmlns:a16="http://schemas.microsoft.com/office/drawing/2014/main" id="{8FB84A47-CA87-4484-7304-EA832B82441C}"/>
                </a:ext>
              </a:extLst>
            </p:cNvPr>
            <p:cNvSpPr>
              <a:spLocks noChangeArrowheads="1"/>
            </p:cNvSpPr>
            <p:nvPr/>
          </p:nvSpPr>
          <p:spPr bwMode="auto">
            <a:xfrm>
              <a:off x="1538288" y="82073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4" name="Freeform 329">
              <a:extLst>
                <a:ext uri="{FF2B5EF4-FFF2-40B4-BE49-F238E27FC236}">
                  <a16:creationId xmlns:a16="http://schemas.microsoft.com/office/drawing/2014/main" id="{45DEF557-CEF0-3E4A-8481-8CAA84F8F0BE}"/>
                </a:ext>
              </a:extLst>
            </p:cNvPr>
            <p:cNvSpPr>
              <a:spLocks noChangeArrowheads="1"/>
            </p:cNvSpPr>
            <p:nvPr/>
          </p:nvSpPr>
          <p:spPr bwMode="auto">
            <a:xfrm>
              <a:off x="1555750" y="820738"/>
              <a:ext cx="17463" cy="17462"/>
            </a:xfrm>
            <a:custGeom>
              <a:avLst/>
              <a:gdLst>
                <a:gd name="T0" fmla="*/ 0 w 48"/>
                <a:gd name="T1" fmla="*/ 47 h 48"/>
                <a:gd name="T2" fmla="*/ 47 w 48"/>
                <a:gd name="T3" fmla="*/ 47 h 48"/>
                <a:gd name="T4" fmla="*/ 0 w 48"/>
                <a:gd name="T5" fmla="*/ 0 h 48"/>
                <a:gd name="T6" fmla="*/ 0 w 48"/>
                <a:gd name="T7" fmla="*/ 47 h 48"/>
              </a:gdLst>
              <a:ahLst/>
              <a:cxnLst>
                <a:cxn ang="0">
                  <a:pos x="T0" y="T1"/>
                </a:cxn>
                <a:cxn ang="0">
                  <a:pos x="T2" y="T3"/>
                </a:cxn>
                <a:cxn ang="0">
                  <a:pos x="T4" y="T5"/>
                </a:cxn>
                <a:cxn ang="0">
                  <a:pos x="T6" y="T7"/>
                </a:cxn>
              </a:cxnLst>
              <a:rect l="0" t="0" r="r" b="b"/>
              <a:pathLst>
                <a:path w="48" h="48">
                  <a:moveTo>
                    <a:pt x="0" y="47"/>
                  </a:moveTo>
                  <a:lnTo>
                    <a:pt x="47"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5" name="Freeform 330">
              <a:extLst>
                <a:ext uri="{FF2B5EF4-FFF2-40B4-BE49-F238E27FC236}">
                  <a16:creationId xmlns:a16="http://schemas.microsoft.com/office/drawing/2014/main" id="{BB10CD19-30BA-3206-BFBE-97860B272B6F}"/>
                </a:ext>
              </a:extLst>
            </p:cNvPr>
            <p:cNvSpPr>
              <a:spLocks noChangeArrowheads="1"/>
            </p:cNvSpPr>
            <p:nvPr/>
          </p:nvSpPr>
          <p:spPr bwMode="auto">
            <a:xfrm>
              <a:off x="1573213" y="820738"/>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6" name="Freeform 331">
              <a:extLst>
                <a:ext uri="{FF2B5EF4-FFF2-40B4-BE49-F238E27FC236}">
                  <a16:creationId xmlns:a16="http://schemas.microsoft.com/office/drawing/2014/main" id="{BDA6B271-0166-53D3-1320-8FB72530A6B9}"/>
                </a:ext>
              </a:extLst>
            </p:cNvPr>
            <p:cNvSpPr>
              <a:spLocks noChangeArrowheads="1"/>
            </p:cNvSpPr>
            <p:nvPr/>
          </p:nvSpPr>
          <p:spPr bwMode="auto">
            <a:xfrm>
              <a:off x="1538288" y="838200"/>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7" name="Freeform 332">
              <a:extLst>
                <a:ext uri="{FF2B5EF4-FFF2-40B4-BE49-F238E27FC236}">
                  <a16:creationId xmlns:a16="http://schemas.microsoft.com/office/drawing/2014/main" id="{87DB5973-1768-768B-6B14-0235D4F41D2F}"/>
                </a:ext>
              </a:extLst>
            </p:cNvPr>
            <p:cNvSpPr>
              <a:spLocks noChangeArrowheads="1"/>
            </p:cNvSpPr>
            <p:nvPr/>
          </p:nvSpPr>
          <p:spPr bwMode="auto">
            <a:xfrm>
              <a:off x="1555750" y="838200"/>
              <a:ext cx="17463" cy="19050"/>
            </a:xfrm>
            <a:custGeom>
              <a:avLst/>
              <a:gdLst>
                <a:gd name="T0" fmla="*/ 0 w 48"/>
                <a:gd name="T1" fmla="*/ 0 h 51"/>
                <a:gd name="T2" fmla="*/ 0 w 48"/>
                <a:gd name="T3" fmla="*/ 50 h 51"/>
                <a:gd name="T4" fmla="*/ 47 w 48"/>
                <a:gd name="T5" fmla="*/ 50 h 51"/>
                <a:gd name="T6" fmla="*/ 0 w 48"/>
                <a:gd name="T7" fmla="*/ 0 h 51"/>
              </a:gdLst>
              <a:ahLst/>
              <a:cxnLst>
                <a:cxn ang="0">
                  <a:pos x="T0" y="T1"/>
                </a:cxn>
                <a:cxn ang="0">
                  <a:pos x="T2" y="T3"/>
                </a:cxn>
                <a:cxn ang="0">
                  <a:pos x="T4" y="T5"/>
                </a:cxn>
                <a:cxn ang="0">
                  <a:pos x="T6" y="T7"/>
                </a:cxn>
              </a:cxnLst>
              <a:rect l="0" t="0" r="r" b="b"/>
              <a:pathLst>
                <a:path w="48" h="51">
                  <a:moveTo>
                    <a:pt x="0" y="0"/>
                  </a:moveTo>
                  <a:lnTo>
                    <a:pt x="0" y="50"/>
                  </a:lnTo>
                  <a:lnTo>
                    <a:pt x="47"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8" name="Freeform 333">
              <a:extLst>
                <a:ext uri="{FF2B5EF4-FFF2-40B4-BE49-F238E27FC236}">
                  <a16:creationId xmlns:a16="http://schemas.microsoft.com/office/drawing/2014/main" id="{49F7D418-FE2B-B695-BF47-137F7FEFEFF9}"/>
                </a:ext>
              </a:extLst>
            </p:cNvPr>
            <p:cNvSpPr>
              <a:spLocks noChangeArrowheads="1"/>
            </p:cNvSpPr>
            <p:nvPr/>
          </p:nvSpPr>
          <p:spPr bwMode="auto">
            <a:xfrm>
              <a:off x="1573213" y="838200"/>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9" name="Freeform 334">
              <a:extLst>
                <a:ext uri="{FF2B5EF4-FFF2-40B4-BE49-F238E27FC236}">
                  <a16:creationId xmlns:a16="http://schemas.microsoft.com/office/drawing/2014/main" id="{EDCEC6E6-EA0F-6E0F-586B-2D876AFC1DBD}"/>
                </a:ext>
              </a:extLst>
            </p:cNvPr>
            <p:cNvSpPr>
              <a:spLocks noChangeArrowheads="1"/>
            </p:cNvSpPr>
            <p:nvPr/>
          </p:nvSpPr>
          <p:spPr bwMode="auto">
            <a:xfrm>
              <a:off x="1589088" y="82073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0" name="Freeform 335">
              <a:extLst>
                <a:ext uri="{FF2B5EF4-FFF2-40B4-BE49-F238E27FC236}">
                  <a16:creationId xmlns:a16="http://schemas.microsoft.com/office/drawing/2014/main" id="{D85A4ADC-E5BC-1FD1-D1D4-BBC8F6FDDA51}"/>
                </a:ext>
              </a:extLst>
            </p:cNvPr>
            <p:cNvSpPr>
              <a:spLocks noChangeArrowheads="1"/>
            </p:cNvSpPr>
            <p:nvPr/>
          </p:nvSpPr>
          <p:spPr bwMode="auto">
            <a:xfrm>
              <a:off x="1608138" y="820738"/>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1" name="Freeform 336">
              <a:extLst>
                <a:ext uri="{FF2B5EF4-FFF2-40B4-BE49-F238E27FC236}">
                  <a16:creationId xmlns:a16="http://schemas.microsoft.com/office/drawing/2014/main" id="{C3B81ACB-BDEC-BCB5-2CF0-6C8363E34641}"/>
                </a:ext>
              </a:extLst>
            </p:cNvPr>
            <p:cNvSpPr>
              <a:spLocks noChangeArrowheads="1"/>
            </p:cNvSpPr>
            <p:nvPr/>
          </p:nvSpPr>
          <p:spPr bwMode="auto">
            <a:xfrm>
              <a:off x="1624013" y="82073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2" name="Freeform 337">
              <a:extLst>
                <a:ext uri="{FF2B5EF4-FFF2-40B4-BE49-F238E27FC236}">
                  <a16:creationId xmlns:a16="http://schemas.microsoft.com/office/drawing/2014/main" id="{1D3C79B4-9E10-3918-73B9-5379BBB55B25}"/>
                </a:ext>
              </a:extLst>
            </p:cNvPr>
            <p:cNvSpPr>
              <a:spLocks noChangeArrowheads="1"/>
            </p:cNvSpPr>
            <p:nvPr/>
          </p:nvSpPr>
          <p:spPr bwMode="auto">
            <a:xfrm>
              <a:off x="1485900" y="855663"/>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3" name="Freeform 338">
              <a:extLst>
                <a:ext uri="{FF2B5EF4-FFF2-40B4-BE49-F238E27FC236}">
                  <a16:creationId xmlns:a16="http://schemas.microsoft.com/office/drawing/2014/main" id="{88EBF577-454C-E188-79F7-CDCC36C7306B}"/>
                </a:ext>
              </a:extLst>
            </p:cNvPr>
            <p:cNvSpPr>
              <a:spLocks noChangeArrowheads="1"/>
            </p:cNvSpPr>
            <p:nvPr/>
          </p:nvSpPr>
          <p:spPr bwMode="auto">
            <a:xfrm>
              <a:off x="1503363" y="85566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4" name="Freeform 339">
              <a:extLst>
                <a:ext uri="{FF2B5EF4-FFF2-40B4-BE49-F238E27FC236}">
                  <a16:creationId xmlns:a16="http://schemas.microsoft.com/office/drawing/2014/main" id="{B9753390-03C5-F3DF-BF3B-6D4F2AE7216B}"/>
                </a:ext>
              </a:extLst>
            </p:cNvPr>
            <p:cNvSpPr>
              <a:spLocks noChangeArrowheads="1"/>
            </p:cNvSpPr>
            <p:nvPr/>
          </p:nvSpPr>
          <p:spPr bwMode="auto">
            <a:xfrm>
              <a:off x="1520825" y="855663"/>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5" name="Freeform 340">
              <a:extLst>
                <a:ext uri="{FF2B5EF4-FFF2-40B4-BE49-F238E27FC236}">
                  <a16:creationId xmlns:a16="http://schemas.microsoft.com/office/drawing/2014/main" id="{B5D3D5C1-7110-8068-4F56-F6FE3D232064}"/>
                </a:ext>
              </a:extLst>
            </p:cNvPr>
            <p:cNvSpPr>
              <a:spLocks noChangeArrowheads="1"/>
            </p:cNvSpPr>
            <p:nvPr/>
          </p:nvSpPr>
          <p:spPr bwMode="auto">
            <a:xfrm>
              <a:off x="1538288" y="85566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6" name="Freeform 341">
              <a:extLst>
                <a:ext uri="{FF2B5EF4-FFF2-40B4-BE49-F238E27FC236}">
                  <a16:creationId xmlns:a16="http://schemas.microsoft.com/office/drawing/2014/main" id="{DA515B5A-C0C6-EDDA-EA26-57369637FDDC}"/>
                </a:ext>
              </a:extLst>
            </p:cNvPr>
            <p:cNvSpPr>
              <a:spLocks noChangeArrowheads="1"/>
            </p:cNvSpPr>
            <p:nvPr/>
          </p:nvSpPr>
          <p:spPr bwMode="auto">
            <a:xfrm>
              <a:off x="1555750" y="855663"/>
              <a:ext cx="17463" cy="17462"/>
            </a:xfrm>
            <a:custGeom>
              <a:avLst/>
              <a:gdLst>
                <a:gd name="T0" fmla="*/ 0 w 48"/>
                <a:gd name="T1" fmla="*/ 47 h 48"/>
                <a:gd name="T2" fmla="*/ 47 w 48"/>
                <a:gd name="T3" fmla="*/ 47 h 48"/>
                <a:gd name="T4" fmla="*/ 0 w 48"/>
                <a:gd name="T5" fmla="*/ 0 h 48"/>
                <a:gd name="T6" fmla="*/ 0 w 48"/>
                <a:gd name="T7" fmla="*/ 47 h 48"/>
              </a:gdLst>
              <a:ahLst/>
              <a:cxnLst>
                <a:cxn ang="0">
                  <a:pos x="T0" y="T1"/>
                </a:cxn>
                <a:cxn ang="0">
                  <a:pos x="T2" y="T3"/>
                </a:cxn>
                <a:cxn ang="0">
                  <a:pos x="T4" y="T5"/>
                </a:cxn>
                <a:cxn ang="0">
                  <a:pos x="T6" y="T7"/>
                </a:cxn>
              </a:cxnLst>
              <a:rect l="0" t="0" r="r" b="b"/>
              <a:pathLst>
                <a:path w="48" h="48">
                  <a:moveTo>
                    <a:pt x="0" y="47"/>
                  </a:moveTo>
                  <a:lnTo>
                    <a:pt x="47"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7" name="Freeform 342">
              <a:extLst>
                <a:ext uri="{FF2B5EF4-FFF2-40B4-BE49-F238E27FC236}">
                  <a16:creationId xmlns:a16="http://schemas.microsoft.com/office/drawing/2014/main" id="{8AFE9F64-4014-73DC-83F6-F785D9A1F4A8}"/>
                </a:ext>
              </a:extLst>
            </p:cNvPr>
            <p:cNvSpPr>
              <a:spLocks noChangeArrowheads="1"/>
            </p:cNvSpPr>
            <p:nvPr/>
          </p:nvSpPr>
          <p:spPr bwMode="auto">
            <a:xfrm>
              <a:off x="1573213" y="855663"/>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8" name="Freeform 343">
              <a:extLst>
                <a:ext uri="{FF2B5EF4-FFF2-40B4-BE49-F238E27FC236}">
                  <a16:creationId xmlns:a16="http://schemas.microsoft.com/office/drawing/2014/main" id="{4B24F008-DA1B-78D0-B3EF-3DDE699B0BE8}"/>
                </a:ext>
              </a:extLst>
            </p:cNvPr>
            <p:cNvSpPr>
              <a:spLocks noChangeArrowheads="1"/>
            </p:cNvSpPr>
            <p:nvPr/>
          </p:nvSpPr>
          <p:spPr bwMode="auto">
            <a:xfrm>
              <a:off x="1589088" y="85566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9" name="Freeform 344">
              <a:extLst>
                <a:ext uri="{FF2B5EF4-FFF2-40B4-BE49-F238E27FC236}">
                  <a16:creationId xmlns:a16="http://schemas.microsoft.com/office/drawing/2014/main" id="{0EA017D1-8371-B3AE-FEFC-796649C41605}"/>
                </a:ext>
              </a:extLst>
            </p:cNvPr>
            <p:cNvSpPr>
              <a:spLocks noChangeArrowheads="1"/>
            </p:cNvSpPr>
            <p:nvPr/>
          </p:nvSpPr>
          <p:spPr bwMode="auto">
            <a:xfrm>
              <a:off x="1608138" y="855663"/>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0" name="Freeform 345">
              <a:extLst>
                <a:ext uri="{FF2B5EF4-FFF2-40B4-BE49-F238E27FC236}">
                  <a16:creationId xmlns:a16="http://schemas.microsoft.com/office/drawing/2014/main" id="{7433A59D-D0CD-E064-4AF8-F8688A77B0BD}"/>
                </a:ext>
              </a:extLst>
            </p:cNvPr>
            <p:cNvSpPr>
              <a:spLocks noChangeArrowheads="1"/>
            </p:cNvSpPr>
            <p:nvPr/>
          </p:nvSpPr>
          <p:spPr bwMode="auto">
            <a:xfrm>
              <a:off x="1624013" y="85566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1" name="Freeform 346">
              <a:extLst>
                <a:ext uri="{FF2B5EF4-FFF2-40B4-BE49-F238E27FC236}">
                  <a16:creationId xmlns:a16="http://schemas.microsoft.com/office/drawing/2014/main" id="{8EA05D7F-747A-778E-BDDD-BA2E42200182}"/>
                </a:ext>
              </a:extLst>
            </p:cNvPr>
            <p:cNvSpPr>
              <a:spLocks noChangeArrowheads="1"/>
            </p:cNvSpPr>
            <p:nvPr/>
          </p:nvSpPr>
          <p:spPr bwMode="auto">
            <a:xfrm>
              <a:off x="1589088" y="838200"/>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2" name="Freeform 347">
              <a:extLst>
                <a:ext uri="{FF2B5EF4-FFF2-40B4-BE49-F238E27FC236}">
                  <a16:creationId xmlns:a16="http://schemas.microsoft.com/office/drawing/2014/main" id="{18D00747-7290-25F1-DB9D-CB1CFD898B4A}"/>
                </a:ext>
              </a:extLst>
            </p:cNvPr>
            <p:cNvSpPr>
              <a:spLocks noChangeArrowheads="1"/>
            </p:cNvSpPr>
            <p:nvPr/>
          </p:nvSpPr>
          <p:spPr bwMode="auto">
            <a:xfrm>
              <a:off x="1608138" y="838200"/>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3" name="Freeform 348">
              <a:extLst>
                <a:ext uri="{FF2B5EF4-FFF2-40B4-BE49-F238E27FC236}">
                  <a16:creationId xmlns:a16="http://schemas.microsoft.com/office/drawing/2014/main" id="{21CC9D2B-2F22-C2B2-A11D-EC3120A6EC54}"/>
                </a:ext>
              </a:extLst>
            </p:cNvPr>
            <p:cNvSpPr>
              <a:spLocks noChangeArrowheads="1"/>
            </p:cNvSpPr>
            <p:nvPr/>
          </p:nvSpPr>
          <p:spPr bwMode="auto">
            <a:xfrm>
              <a:off x="1624013" y="838200"/>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859383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old Heading With Ti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F46C6-EC0B-0442-8578-87AC7B16A517}"/>
              </a:ext>
            </a:extLst>
          </p:cNvPr>
          <p:cNvSpPr>
            <a:spLocks noGrp="1"/>
          </p:cNvSpPr>
          <p:nvPr>
            <p:ph type="title"/>
          </p:nvPr>
        </p:nvSpPr>
        <p:spPr/>
        <p:txBody>
          <a:bodyPr/>
          <a:lstStyle/>
          <a:p>
            <a:r>
              <a:rPr lang="en-US"/>
              <a:t>Click to edit Master title style</a:t>
            </a:r>
          </a:p>
        </p:txBody>
      </p:sp>
      <p:pic>
        <p:nvPicPr>
          <p:cNvPr id="3" name="Picture 2">
            <a:extLst>
              <a:ext uri="{FF2B5EF4-FFF2-40B4-BE49-F238E27FC236}">
                <a16:creationId xmlns:a16="http://schemas.microsoft.com/office/drawing/2014/main" id="{5409A386-60A0-7446-8567-EFB9D13366FE}"/>
              </a:ext>
            </a:extLst>
          </p:cNvPr>
          <p:cNvPicPr>
            <a:picLocks noChangeAspect="1"/>
          </p:cNvPicPr>
          <p:nvPr userDrawn="1"/>
        </p:nvPicPr>
        <p:blipFill>
          <a:blip r:embed="rId2"/>
          <a:stretch>
            <a:fillRect/>
          </a:stretch>
        </p:blipFill>
        <p:spPr>
          <a:xfrm rot="10800000">
            <a:off x="22764750" y="0"/>
            <a:ext cx="1600200" cy="1600200"/>
          </a:xfrm>
          <a:prstGeom prst="rect">
            <a:avLst/>
          </a:prstGeom>
        </p:spPr>
      </p:pic>
      <p:grpSp>
        <p:nvGrpSpPr>
          <p:cNvPr id="6" name="Group 5">
            <a:extLst>
              <a:ext uri="{FF2B5EF4-FFF2-40B4-BE49-F238E27FC236}">
                <a16:creationId xmlns:a16="http://schemas.microsoft.com/office/drawing/2014/main" id="{07FBE5F7-7EC9-F26C-46D4-475CDE045CB0}"/>
              </a:ext>
            </a:extLst>
          </p:cNvPr>
          <p:cNvGrpSpPr/>
          <p:nvPr userDrawn="1"/>
        </p:nvGrpSpPr>
        <p:grpSpPr>
          <a:xfrm>
            <a:off x="21164550" y="8161"/>
            <a:ext cx="1600201" cy="1600201"/>
            <a:chOff x="696913" y="1352550"/>
            <a:chExt cx="155575" cy="155575"/>
          </a:xfrm>
        </p:grpSpPr>
        <p:sp>
          <p:nvSpPr>
            <p:cNvPr id="7" name="Freeform 381">
              <a:extLst>
                <a:ext uri="{FF2B5EF4-FFF2-40B4-BE49-F238E27FC236}">
                  <a16:creationId xmlns:a16="http://schemas.microsoft.com/office/drawing/2014/main" id="{3E5D7DFF-CCC9-845D-333C-E4DF001F649C}"/>
                </a:ext>
              </a:extLst>
            </p:cNvPr>
            <p:cNvSpPr>
              <a:spLocks noChangeArrowheads="1"/>
            </p:cNvSpPr>
            <p:nvPr/>
          </p:nvSpPr>
          <p:spPr bwMode="auto">
            <a:xfrm>
              <a:off x="696913" y="135255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 name="Freeform 382">
              <a:extLst>
                <a:ext uri="{FF2B5EF4-FFF2-40B4-BE49-F238E27FC236}">
                  <a16:creationId xmlns:a16="http://schemas.microsoft.com/office/drawing/2014/main" id="{E2C6D778-0264-B876-1B43-22204E304E2A}"/>
                </a:ext>
              </a:extLst>
            </p:cNvPr>
            <p:cNvSpPr>
              <a:spLocks noChangeArrowheads="1"/>
            </p:cNvSpPr>
            <p:nvPr/>
          </p:nvSpPr>
          <p:spPr bwMode="auto">
            <a:xfrm>
              <a:off x="696913" y="1373188"/>
              <a:ext cx="22225" cy="23812"/>
            </a:xfrm>
            <a:custGeom>
              <a:avLst/>
              <a:gdLst>
                <a:gd name="T0" fmla="*/ 59 w 60"/>
                <a:gd name="T1" fmla="*/ 66 h 67"/>
                <a:gd name="T2" fmla="*/ 0 w 60"/>
                <a:gd name="T3" fmla="*/ 66 h 67"/>
                <a:gd name="T4" fmla="*/ 0 w 60"/>
                <a:gd name="T5" fmla="*/ 0 h 67"/>
                <a:gd name="T6" fmla="*/ 59 w 60"/>
                <a:gd name="T7" fmla="*/ 0 h 67"/>
                <a:gd name="T8" fmla="*/ 59 w 60"/>
                <a:gd name="T9" fmla="*/ 66 h 67"/>
              </a:gdLst>
              <a:ahLst/>
              <a:cxnLst>
                <a:cxn ang="0">
                  <a:pos x="T0" y="T1"/>
                </a:cxn>
                <a:cxn ang="0">
                  <a:pos x="T2" y="T3"/>
                </a:cxn>
                <a:cxn ang="0">
                  <a:pos x="T4" y="T5"/>
                </a:cxn>
                <a:cxn ang="0">
                  <a:pos x="T6" y="T7"/>
                </a:cxn>
                <a:cxn ang="0">
                  <a:pos x="T8" y="T9"/>
                </a:cxn>
              </a:cxnLst>
              <a:rect l="0" t="0" r="r" b="b"/>
              <a:pathLst>
                <a:path w="60" h="67">
                  <a:moveTo>
                    <a:pt x="59" y="66"/>
                  </a:moveTo>
                  <a:lnTo>
                    <a:pt x="0" y="66"/>
                  </a:lnTo>
                  <a:lnTo>
                    <a:pt x="0" y="0"/>
                  </a:lnTo>
                  <a:lnTo>
                    <a:pt x="59" y="0"/>
                  </a:lnTo>
                  <a:lnTo>
                    <a:pt x="59" y="66"/>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 name="Freeform 383">
              <a:extLst>
                <a:ext uri="{FF2B5EF4-FFF2-40B4-BE49-F238E27FC236}">
                  <a16:creationId xmlns:a16="http://schemas.microsoft.com/office/drawing/2014/main" id="{7272BE4A-C89E-5943-C779-BF94FB43BF18}"/>
                </a:ext>
              </a:extLst>
            </p:cNvPr>
            <p:cNvSpPr>
              <a:spLocks noChangeArrowheads="1"/>
            </p:cNvSpPr>
            <p:nvPr/>
          </p:nvSpPr>
          <p:spPr bwMode="auto">
            <a:xfrm>
              <a:off x="696913" y="139700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 name="Freeform 384">
              <a:extLst>
                <a:ext uri="{FF2B5EF4-FFF2-40B4-BE49-F238E27FC236}">
                  <a16:creationId xmlns:a16="http://schemas.microsoft.com/office/drawing/2014/main" id="{A60E275D-5C41-2203-0BF8-758F6D827C89}"/>
                </a:ext>
              </a:extLst>
            </p:cNvPr>
            <p:cNvSpPr>
              <a:spLocks noChangeArrowheads="1"/>
            </p:cNvSpPr>
            <p:nvPr/>
          </p:nvSpPr>
          <p:spPr bwMode="auto">
            <a:xfrm>
              <a:off x="696913" y="1417638"/>
              <a:ext cx="22225" cy="23812"/>
            </a:xfrm>
            <a:custGeom>
              <a:avLst/>
              <a:gdLst>
                <a:gd name="T0" fmla="*/ 59 w 60"/>
                <a:gd name="T1" fmla="*/ 65 h 66"/>
                <a:gd name="T2" fmla="*/ 0 w 60"/>
                <a:gd name="T3" fmla="*/ 65 h 66"/>
                <a:gd name="T4" fmla="*/ 0 w 60"/>
                <a:gd name="T5" fmla="*/ 0 h 66"/>
                <a:gd name="T6" fmla="*/ 59 w 60"/>
                <a:gd name="T7" fmla="*/ 0 h 66"/>
                <a:gd name="T8" fmla="*/ 59 w 60"/>
                <a:gd name="T9" fmla="*/ 65 h 66"/>
              </a:gdLst>
              <a:ahLst/>
              <a:cxnLst>
                <a:cxn ang="0">
                  <a:pos x="T0" y="T1"/>
                </a:cxn>
                <a:cxn ang="0">
                  <a:pos x="T2" y="T3"/>
                </a:cxn>
                <a:cxn ang="0">
                  <a:pos x="T4" y="T5"/>
                </a:cxn>
                <a:cxn ang="0">
                  <a:pos x="T6" y="T7"/>
                </a:cxn>
                <a:cxn ang="0">
                  <a:pos x="T8" y="T9"/>
                </a:cxn>
              </a:cxnLst>
              <a:rect l="0" t="0" r="r" b="b"/>
              <a:pathLst>
                <a:path w="60" h="66">
                  <a:moveTo>
                    <a:pt x="59" y="65"/>
                  </a:moveTo>
                  <a:lnTo>
                    <a:pt x="0" y="65"/>
                  </a:lnTo>
                  <a:lnTo>
                    <a:pt x="0" y="0"/>
                  </a:lnTo>
                  <a:lnTo>
                    <a:pt x="59" y="0"/>
                  </a:lnTo>
                  <a:lnTo>
                    <a:pt x="59" y="65"/>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 name="Freeform 385">
              <a:extLst>
                <a:ext uri="{FF2B5EF4-FFF2-40B4-BE49-F238E27FC236}">
                  <a16:creationId xmlns:a16="http://schemas.microsoft.com/office/drawing/2014/main" id="{363CDCC2-769E-F9E0-0EC7-D9DC9BBA304D}"/>
                </a:ext>
              </a:extLst>
            </p:cNvPr>
            <p:cNvSpPr>
              <a:spLocks noChangeArrowheads="1"/>
            </p:cNvSpPr>
            <p:nvPr/>
          </p:nvSpPr>
          <p:spPr bwMode="auto">
            <a:xfrm>
              <a:off x="696913" y="144145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 name="Freeform 386">
              <a:extLst>
                <a:ext uri="{FF2B5EF4-FFF2-40B4-BE49-F238E27FC236}">
                  <a16:creationId xmlns:a16="http://schemas.microsoft.com/office/drawing/2014/main" id="{301F2E07-D5E3-586B-3E43-3CABF0ECF80C}"/>
                </a:ext>
              </a:extLst>
            </p:cNvPr>
            <p:cNvSpPr>
              <a:spLocks noChangeArrowheads="1"/>
            </p:cNvSpPr>
            <p:nvPr/>
          </p:nvSpPr>
          <p:spPr bwMode="auto">
            <a:xfrm>
              <a:off x="696913" y="1462088"/>
              <a:ext cx="22225" cy="23812"/>
            </a:xfrm>
            <a:custGeom>
              <a:avLst/>
              <a:gdLst>
                <a:gd name="T0" fmla="*/ 59 w 60"/>
                <a:gd name="T1" fmla="*/ 66 h 67"/>
                <a:gd name="T2" fmla="*/ 0 w 60"/>
                <a:gd name="T3" fmla="*/ 66 h 67"/>
                <a:gd name="T4" fmla="*/ 0 w 60"/>
                <a:gd name="T5" fmla="*/ 0 h 67"/>
                <a:gd name="T6" fmla="*/ 59 w 60"/>
                <a:gd name="T7" fmla="*/ 0 h 67"/>
                <a:gd name="T8" fmla="*/ 59 w 60"/>
                <a:gd name="T9" fmla="*/ 66 h 67"/>
              </a:gdLst>
              <a:ahLst/>
              <a:cxnLst>
                <a:cxn ang="0">
                  <a:pos x="T0" y="T1"/>
                </a:cxn>
                <a:cxn ang="0">
                  <a:pos x="T2" y="T3"/>
                </a:cxn>
                <a:cxn ang="0">
                  <a:pos x="T4" y="T5"/>
                </a:cxn>
                <a:cxn ang="0">
                  <a:pos x="T6" y="T7"/>
                </a:cxn>
                <a:cxn ang="0">
                  <a:pos x="T8" y="T9"/>
                </a:cxn>
              </a:cxnLst>
              <a:rect l="0" t="0" r="r" b="b"/>
              <a:pathLst>
                <a:path w="60" h="67">
                  <a:moveTo>
                    <a:pt x="59" y="66"/>
                  </a:moveTo>
                  <a:lnTo>
                    <a:pt x="0" y="66"/>
                  </a:lnTo>
                  <a:lnTo>
                    <a:pt x="0" y="0"/>
                  </a:lnTo>
                  <a:lnTo>
                    <a:pt x="59" y="0"/>
                  </a:lnTo>
                  <a:lnTo>
                    <a:pt x="59" y="66"/>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 name="Freeform 387">
              <a:extLst>
                <a:ext uri="{FF2B5EF4-FFF2-40B4-BE49-F238E27FC236}">
                  <a16:creationId xmlns:a16="http://schemas.microsoft.com/office/drawing/2014/main" id="{F91335CB-870D-5E74-2986-C87C0B82846B}"/>
                </a:ext>
              </a:extLst>
            </p:cNvPr>
            <p:cNvSpPr>
              <a:spLocks noChangeArrowheads="1"/>
            </p:cNvSpPr>
            <p:nvPr/>
          </p:nvSpPr>
          <p:spPr bwMode="auto">
            <a:xfrm>
              <a:off x="696913" y="148590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4" name="Freeform 388">
              <a:extLst>
                <a:ext uri="{FF2B5EF4-FFF2-40B4-BE49-F238E27FC236}">
                  <a16:creationId xmlns:a16="http://schemas.microsoft.com/office/drawing/2014/main" id="{5B245CE4-2A76-5346-3856-A773E336C756}"/>
                </a:ext>
              </a:extLst>
            </p:cNvPr>
            <p:cNvSpPr>
              <a:spLocks noChangeArrowheads="1"/>
            </p:cNvSpPr>
            <p:nvPr/>
          </p:nvSpPr>
          <p:spPr bwMode="auto">
            <a:xfrm>
              <a:off x="717550" y="1352550"/>
              <a:ext cx="23813" cy="22225"/>
            </a:xfrm>
            <a:custGeom>
              <a:avLst/>
              <a:gdLst>
                <a:gd name="T0" fmla="*/ 66 w 67"/>
                <a:gd name="T1" fmla="*/ 59 h 60"/>
                <a:gd name="T2" fmla="*/ 0 w 67"/>
                <a:gd name="T3" fmla="*/ 59 h 60"/>
                <a:gd name="T4" fmla="*/ 0 w 67"/>
                <a:gd name="T5" fmla="*/ 0 h 60"/>
                <a:gd name="T6" fmla="*/ 66 w 67"/>
                <a:gd name="T7" fmla="*/ 0 h 60"/>
                <a:gd name="T8" fmla="*/ 66 w 67"/>
                <a:gd name="T9" fmla="*/ 59 h 60"/>
              </a:gdLst>
              <a:ahLst/>
              <a:cxnLst>
                <a:cxn ang="0">
                  <a:pos x="T0" y="T1"/>
                </a:cxn>
                <a:cxn ang="0">
                  <a:pos x="T2" y="T3"/>
                </a:cxn>
                <a:cxn ang="0">
                  <a:pos x="T4" y="T5"/>
                </a:cxn>
                <a:cxn ang="0">
                  <a:pos x="T6" y="T7"/>
                </a:cxn>
                <a:cxn ang="0">
                  <a:pos x="T8" y="T9"/>
                </a:cxn>
              </a:cxnLst>
              <a:rect l="0" t="0" r="r" b="b"/>
              <a:pathLst>
                <a:path w="67" h="60">
                  <a:moveTo>
                    <a:pt x="66" y="59"/>
                  </a:moveTo>
                  <a:lnTo>
                    <a:pt x="0" y="59"/>
                  </a:lnTo>
                  <a:lnTo>
                    <a:pt x="0" y="0"/>
                  </a:lnTo>
                  <a:lnTo>
                    <a:pt x="66" y="0"/>
                  </a:lnTo>
                  <a:lnTo>
                    <a:pt x="66"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 name="Freeform 389">
              <a:extLst>
                <a:ext uri="{FF2B5EF4-FFF2-40B4-BE49-F238E27FC236}">
                  <a16:creationId xmlns:a16="http://schemas.microsoft.com/office/drawing/2014/main" id="{E79CA410-A26B-8572-3325-5FCEAB824410}"/>
                </a:ext>
              </a:extLst>
            </p:cNvPr>
            <p:cNvSpPr>
              <a:spLocks noChangeArrowheads="1"/>
            </p:cNvSpPr>
            <p:nvPr/>
          </p:nvSpPr>
          <p:spPr bwMode="auto">
            <a:xfrm>
              <a:off x="741363" y="135255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Freeform 390">
              <a:extLst>
                <a:ext uri="{FF2B5EF4-FFF2-40B4-BE49-F238E27FC236}">
                  <a16:creationId xmlns:a16="http://schemas.microsoft.com/office/drawing/2014/main" id="{F2A5370A-4591-EF26-5CAB-AFD8E33CAD17}"/>
                </a:ext>
              </a:extLst>
            </p:cNvPr>
            <p:cNvSpPr>
              <a:spLocks noChangeArrowheads="1"/>
            </p:cNvSpPr>
            <p:nvPr/>
          </p:nvSpPr>
          <p:spPr bwMode="auto">
            <a:xfrm>
              <a:off x="762000" y="1352550"/>
              <a:ext cx="23813" cy="22225"/>
            </a:xfrm>
            <a:custGeom>
              <a:avLst/>
              <a:gdLst>
                <a:gd name="T0" fmla="*/ 65 w 66"/>
                <a:gd name="T1" fmla="*/ 59 h 60"/>
                <a:gd name="T2" fmla="*/ 0 w 66"/>
                <a:gd name="T3" fmla="*/ 59 h 60"/>
                <a:gd name="T4" fmla="*/ 0 w 66"/>
                <a:gd name="T5" fmla="*/ 0 h 60"/>
                <a:gd name="T6" fmla="*/ 65 w 66"/>
                <a:gd name="T7" fmla="*/ 0 h 60"/>
                <a:gd name="T8" fmla="*/ 65 w 66"/>
                <a:gd name="T9" fmla="*/ 59 h 60"/>
              </a:gdLst>
              <a:ahLst/>
              <a:cxnLst>
                <a:cxn ang="0">
                  <a:pos x="T0" y="T1"/>
                </a:cxn>
                <a:cxn ang="0">
                  <a:pos x="T2" y="T3"/>
                </a:cxn>
                <a:cxn ang="0">
                  <a:pos x="T4" y="T5"/>
                </a:cxn>
                <a:cxn ang="0">
                  <a:pos x="T6" y="T7"/>
                </a:cxn>
                <a:cxn ang="0">
                  <a:pos x="T8" y="T9"/>
                </a:cxn>
              </a:cxnLst>
              <a:rect l="0" t="0" r="r" b="b"/>
              <a:pathLst>
                <a:path w="66" h="60">
                  <a:moveTo>
                    <a:pt x="65" y="59"/>
                  </a:moveTo>
                  <a:lnTo>
                    <a:pt x="0" y="59"/>
                  </a:lnTo>
                  <a:lnTo>
                    <a:pt x="0" y="0"/>
                  </a:lnTo>
                  <a:lnTo>
                    <a:pt x="65" y="0"/>
                  </a:lnTo>
                  <a:lnTo>
                    <a:pt x="65"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 name="Freeform 391">
              <a:extLst>
                <a:ext uri="{FF2B5EF4-FFF2-40B4-BE49-F238E27FC236}">
                  <a16:creationId xmlns:a16="http://schemas.microsoft.com/office/drawing/2014/main" id="{75425424-9AE2-4D43-B574-F147E558616B}"/>
                </a:ext>
              </a:extLst>
            </p:cNvPr>
            <p:cNvSpPr>
              <a:spLocks noChangeArrowheads="1"/>
            </p:cNvSpPr>
            <p:nvPr/>
          </p:nvSpPr>
          <p:spPr bwMode="auto">
            <a:xfrm>
              <a:off x="785813" y="135255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 name="Freeform 392">
              <a:extLst>
                <a:ext uri="{FF2B5EF4-FFF2-40B4-BE49-F238E27FC236}">
                  <a16:creationId xmlns:a16="http://schemas.microsoft.com/office/drawing/2014/main" id="{8FDF7427-03F4-ACB4-E4D2-16C80BAA4F3D}"/>
                </a:ext>
              </a:extLst>
            </p:cNvPr>
            <p:cNvSpPr>
              <a:spLocks noChangeArrowheads="1"/>
            </p:cNvSpPr>
            <p:nvPr/>
          </p:nvSpPr>
          <p:spPr bwMode="auto">
            <a:xfrm>
              <a:off x="806450" y="1352550"/>
              <a:ext cx="23813" cy="22225"/>
            </a:xfrm>
            <a:custGeom>
              <a:avLst/>
              <a:gdLst>
                <a:gd name="T0" fmla="*/ 66 w 67"/>
                <a:gd name="T1" fmla="*/ 59 h 60"/>
                <a:gd name="T2" fmla="*/ 0 w 67"/>
                <a:gd name="T3" fmla="*/ 59 h 60"/>
                <a:gd name="T4" fmla="*/ 0 w 67"/>
                <a:gd name="T5" fmla="*/ 0 h 60"/>
                <a:gd name="T6" fmla="*/ 66 w 67"/>
                <a:gd name="T7" fmla="*/ 0 h 60"/>
                <a:gd name="T8" fmla="*/ 66 w 67"/>
                <a:gd name="T9" fmla="*/ 59 h 60"/>
              </a:gdLst>
              <a:ahLst/>
              <a:cxnLst>
                <a:cxn ang="0">
                  <a:pos x="T0" y="T1"/>
                </a:cxn>
                <a:cxn ang="0">
                  <a:pos x="T2" y="T3"/>
                </a:cxn>
                <a:cxn ang="0">
                  <a:pos x="T4" y="T5"/>
                </a:cxn>
                <a:cxn ang="0">
                  <a:pos x="T6" y="T7"/>
                </a:cxn>
                <a:cxn ang="0">
                  <a:pos x="T8" y="T9"/>
                </a:cxn>
              </a:cxnLst>
              <a:rect l="0" t="0" r="r" b="b"/>
              <a:pathLst>
                <a:path w="67" h="60">
                  <a:moveTo>
                    <a:pt x="66" y="59"/>
                  </a:moveTo>
                  <a:lnTo>
                    <a:pt x="0" y="59"/>
                  </a:lnTo>
                  <a:lnTo>
                    <a:pt x="0" y="0"/>
                  </a:lnTo>
                  <a:lnTo>
                    <a:pt x="66" y="0"/>
                  </a:lnTo>
                  <a:lnTo>
                    <a:pt x="66"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 name="Freeform 393">
              <a:extLst>
                <a:ext uri="{FF2B5EF4-FFF2-40B4-BE49-F238E27FC236}">
                  <a16:creationId xmlns:a16="http://schemas.microsoft.com/office/drawing/2014/main" id="{65225D07-B6A6-CEC8-D0DA-E52A349EDE67}"/>
                </a:ext>
              </a:extLst>
            </p:cNvPr>
            <p:cNvSpPr>
              <a:spLocks noChangeArrowheads="1"/>
            </p:cNvSpPr>
            <p:nvPr/>
          </p:nvSpPr>
          <p:spPr bwMode="auto">
            <a:xfrm>
              <a:off x="830263" y="1352550"/>
              <a:ext cx="22225" cy="22225"/>
            </a:xfrm>
            <a:custGeom>
              <a:avLst/>
              <a:gdLst>
                <a:gd name="T0" fmla="*/ 61 w 62"/>
                <a:gd name="T1" fmla="*/ 59 h 60"/>
                <a:gd name="T2" fmla="*/ 0 w 62"/>
                <a:gd name="T3" fmla="*/ 59 h 60"/>
                <a:gd name="T4" fmla="*/ 0 w 62"/>
                <a:gd name="T5" fmla="*/ 0 h 60"/>
                <a:gd name="T6" fmla="*/ 61 w 62"/>
                <a:gd name="T7" fmla="*/ 0 h 60"/>
                <a:gd name="T8" fmla="*/ 61 w 62"/>
                <a:gd name="T9" fmla="*/ 59 h 60"/>
              </a:gdLst>
              <a:ahLst/>
              <a:cxnLst>
                <a:cxn ang="0">
                  <a:pos x="T0" y="T1"/>
                </a:cxn>
                <a:cxn ang="0">
                  <a:pos x="T2" y="T3"/>
                </a:cxn>
                <a:cxn ang="0">
                  <a:pos x="T4" y="T5"/>
                </a:cxn>
                <a:cxn ang="0">
                  <a:pos x="T6" y="T7"/>
                </a:cxn>
                <a:cxn ang="0">
                  <a:pos x="T8" y="T9"/>
                </a:cxn>
              </a:cxnLst>
              <a:rect l="0" t="0" r="r" b="b"/>
              <a:pathLst>
                <a:path w="62" h="60">
                  <a:moveTo>
                    <a:pt x="61" y="59"/>
                  </a:moveTo>
                  <a:lnTo>
                    <a:pt x="0" y="59"/>
                  </a:lnTo>
                  <a:lnTo>
                    <a:pt x="0" y="0"/>
                  </a:lnTo>
                  <a:lnTo>
                    <a:pt x="61" y="0"/>
                  </a:lnTo>
                  <a:lnTo>
                    <a:pt x="61"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 name="Freeform 394">
              <a:extLst>
                <a:ext uri="{FF2B5EF4-FFF2-40B4-BE49-F238E27FC236}">
                  <a16:creationId xmlns:a16="http://schemas.microsoft.com/office/drawing/2014/main" id="{42E05EDD-B2BE-940D-6FB8-20F264A843A8}"/>
                </a:ext>
              </a:extLst>
            </p:cNvPr>
            <p:cNvSpPr>
              <a:spLocks noChangeArrowheads="1"/>
            </p:cNvSpPr>
            <p:nvPr/>
          </p:nvSpPr>
          <p:spPr bwMode="auto">
            <a:xfrm>
              <a:off x="717550" y="1373188"/>
              <a:ext cx="23813" cy="23812"/>
            </a:xfrm>
            <a:custGeom>
              <a:avLst/>
              <a:gdLst>
                <a:gd name="T0" fmla="*/ 66 w 67"/>
                <a:gd name="T1" fmla="*/ 66 h 67"/>
                <a:gd name="T2" fmla="*/ 0 w 67"/>
                <a:gd name="T3" fmla="*/ 66 h 67"/>
                <a:gd name="T4" fmla="*/ 0 w 67"/>
                <a:gd name="T5" fmla="*/ 0 h 67"/>
                <a:gd name="T6" fmla="*/ 66 w 67"/>
                <a:gd name="T7" fmla="*/ 0 h 67"/>
                <a:gd name="T8" fmla="*/ 66 w 67"/>
                <a:gd name="T9" fmla="*/ 66 h 67"/>
              </a:gdLst>
              <a:ahLst/>
              <a:cxnLst>
                <a:cxn ang="0">
                  <a:pos x="T0" y="T1"/>
                </a:cxn>
                <a:cxn ang="0">
                  <a:pos x="T2" y="T3"/>
                </a:cxn>
                <a:cxn ang="0">
                  <a:pos x="T4" y="T5"/>
                </a:cxn>
                <a:cxn ang="0">
                  <a:pos x="T6" y="T7"/>
                </a:cxn>
                <a:cxn ang="0">
                  <a:pos x="T8" y="T9"/>
                </a:cxn>
              </a:cxnLst>
              <a:rect l="0" t="0" r="r" b="b"/>
              <a:pathLst>
                <a:path w="67" h="67">
                  <a:moveTo>
                    <a:pt x="66" y="66"/>
                  </a:moveTo>
                  <a:lnTo>
                    <a:pt x="0" y="66"/>
                  </a:lnTo>
                  <a:lnTo>
                    <a:pt x="0" y="0"/>
                  </a:lnTo>
                  <a:lnTo>
                    <a:pt x="66" y="0"/>
                  </a:lnTo>
                  <a:lnTo>
                    <a:pt x="66" y="6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 name="Freeform 395">
              <a:extLst>
                <a:ext uri="{FF2B5EF4-FFF2-40B4-BE49-F238E27FC236}">
                  <a16:creationId xmlns:a16="http://schemas.microsoft.com/office/drawing/2014/main" id="{37AFE8AC-2B31-555E-C12D-58FA314D5F17}"/>
                </a:ext>
              </a:extLst>
            </p:cNvPr>
            <p:cNvSpPr>
              <a:spLocks noChangeArrowheads="1"/>
            </p:cNvSpPr>
            <p:nvPr/>
          </p:nvSpPr>
          <p:spPr bwMode="auto">
            <a:xfrm>
              <a:off x="741363" y="1373188"/>
              <a:ext cx="22225" cy="23812"/>
            </a:xfrm>
            <a:custGeom>
              <a:avLst/>
              <a:gdLst>
                <a:gd name="T0" fmla="*/ 59 w 60"/>
                <a:gd name="T1" fmla="*/ 66 h 67"/>
                <a:gd name="T2" fmla="*/ 0 w 60"/>
                <a:gd name="T3" fmla="*/ 66 h 67"/>
                <a:gd name="T4" fmla="*/ 0 w 60"/>
                <a:gd name="T5" fmla="*/ 0 h 67"/>
                <a:gd name="T6" fmla="*/ 59 w 60"/>
                <a:gd name="T7" fmla="*/ 0 h 67"/>
                <a:gd name="T8" fmla="*/ 59 w 60"/>
                <a:gd name="T9" fmla="*/ 66 h 67"/>
              </a:gdLst>
              <a:ahLst/>
              <a:cxnLst>
                <a:cxn ang="0">
                  <a:pos x="T0" y="T1"/>
                </a:cxn>
                <a:cxn ang="0">
                  <a:pos x="T2" y="T3"/>
                </a:cxn>
                <a:cxn ang="0">
                  <a:pos x="T4" y="T5"/>
                </a:cxn>
                <a:cxn ang="0">
                  <a:pos x="T6" y="T7"/>
                </a:cxn>
                <a:cxn ang="0">
                  <a:pos x="T8" y="T9"/>
                </a:cxn>
              </a:cxnLst>
              <a:rect l="0" t="0" r="r" b="b"/>
              <a:pathLst>
                <a:path w="60" h="67">
                  <a:moveTo>
                    <a:pt x="59" y="66"/>
                  </a:moveTo>
                  <a:lnTo>
                    <a:pt x="0" y="66"/>
                  </a:lnTo>
                  <a:lnTo>
                    <a:pt x="0" y="0"/>
                  </a:lnTo>
                  <a:lnTo>
                    <a:pt x="59" y="0"/>
                  </a:lnTo>
                  <a:lnTo>
                    <a:pt x="59" y="66"/>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 name="Freeform 396">
              <a:extLst>
                <a:ext uri="{FF2B5EF4-FFF2-40B4-BE49-F238E27FC236}">
                  <a16:creationId xmlns:a16="http://schemas.microsoft.com/office/drawing/2014/main" id="{F91C5272-29CE-0A5B-3396-5F3752D29A45}"/>
                </a:ext>
              </a:extLst>
            </p:cNvPr>
            <p:cNvSpPr>
              <a:spLocks noChangeArrowheads="1"/>
            </p:cNvSpPr>
            <p:nvPr/>
          </p:nvSpPr>
          <p:spPr bwMode="auto">
            <a:xfrm>
              <a:off x="762000" y="1373188"/>
              <a:ext cx="23813" cy="23812"/>
            </a:xfrm>
            <a:custGeom>
              <a:avLst/>
              <a:gdLst>
                <a:gd name="T0" fmla="*/ 65 w 66"/>
                <a:gd name="T1" fmla="*/ 66 h 67"/>
                <a:gd name="T2" fmla="*/ 0 w 66"/>
                <a:gd name="T3" fmla="*/ 66 h 67"/>
                <a:gd name="T4" fmla="*/ 0 w 66"/>
                <a:gd name="T5" fmla="*/ 0 h 67"/>
                <a:gd name="T6" fmla="*/ 65 w 66"/>
                <a:gd name="T7" fmla="*/ 0 h 67"/>
                <a:gd name="T8" fmla="*/ 65 w 66"/>
                <a:gd name="T9" fmla="*/ 66 h 67"/>
              </a:gdLst>
              <a:ahLst/>
              <a:cxnLst>
                <a:cxn ang="0">
                  <a:pos x="T0" y="T1"/>
                </a:cxn>
                <a:cxn ang="0">
                  <a:pos x="T2" y="T3"/>
                </a:cxn>
                <a:cxn ang="0">
                  <a:pos x="T4" y="T5"/>
                </a:cxn>
                <a:cxn ang="0">
                  <a:pos x="T6" y="T7"/>
                </a:cxn>
                <a:cxn ang="0">
                  <a:pos x="T8" y="T9"/>
                </a:cxn>
              </a:cxnLst>
              <a:rect l="0" t="0" r="r" b="b"/>
              <a:pathLst>
                <a:path w="66" h="67">
                  <a:moveTo>
                    <a:pt x="65" y="66"/>
                  </a:moveTo>
                  <a:lnTo>
                    <a:pt x="0" y="66"/>
                  </a:lnTo>
                  <a:lnTo>
                    <a:pt x="0" y="0"/>
                  </a:lnTo>
                  <a:lnTo>
                    <a:pt x="65" y="0"/>
                  </a:lnTo>
                  <a:lnTo>
                    <a:pt x="65" y="6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 name="Freeform 397">
              <a:extLst>
                <a:ext uri="{FF2B5EF4-FFF2-40B4-BE49-F238E27FC236}">
                  <a16:creationId xmlns:a16="http://schemas.microsoft.com/office/drawing/2014/main" id="{AE61B0CC-F771-95E9-B224-A58FEE2CFB5D}"/>
                </a:ext>
              </a:extLst>
            </p:cNvPr>
            <p:cNvSpPr>
              <a:spLocks noChangeArrowheads="1"/>
            </p:cNvSpPr>
            <p:nvPr/>
          </p:nvSpPr>
          <p:spPr bwMode="auto">
            <a:xfrm>
              <a:off x="785813" y="1373188"/>
              <a:ext cx="22225" cy="23812"/>
            </a:xfrm>
            <a:custGeom>
              <a:avLst/>
              <a:gdLst>
                <a:gd name="T0" fmla="*/ 59 w 60"/>
                <a:gd name="T1" fmla="*/ 66 h 67"/>
                <a:gd name="T2" fmla="*/ 0 w 60"/>
                <a:gd name="T3" fmla="*/ 66 h 67"/>
                <a:gd name="T4" fmla="*/ 0 w 60"/>
                <a:gd name="T5" fmla="*/ 0 h 67"/>
                <a:gd name="T6" fmla="*/ 59 w 60"/>
                <a:gd name="T7" fmla="*/ 0 h 67"/>
                <a:gd name="T8" fmla="*/ 59 w 60"/>
                <a:gd name="T9" fmla="*/ 66 h 67"/>
              </a:gdLst>
              <a:ahLst/>
              <a:cxnLst>
                <a:cxn ang="0">
                  <a:pos x="T0" y="T1"/>
                </a:cxn>
                <a:cxn ang="0">
                  <a:pos x="T2" y="T3"/>
                </a:cxn>
                <a:cxn ang="0">
                  <a:pos x="T4" y="T5"/>
                </a:cxn>
                <a:cxn ang="0">
                  <a:pos x="T6" y="T7"/>
                </a:cxn>
                <a:cxn ang="0">
                  <a:pos x="T8" y="T9"/>
                </a:cxn>
              </a:cxnLst>
              <a:rect l="0" t="0" r="r" b="b"/>
              <a:pathLst>
                <a:path w="60" h="67">
                  <a:moveTo>
                    <a:pt x="59" y="66"/>
                  </a:moveTo>
                  <a:lnTo>
                    <a:pt x="0" y="66"/>
                  </a:lnTo>
                  <a:lnTo>
                    <a:pt x="0" y="0"/>
                  </a:lnTo>
                  <a:lnTo>
                    <a:pt x="59" y="0"/>
                  </a:lnTo>
                  <a:lnTo>
                    <a:pt x="59" y="66"/>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 name="Freeform 398">
              <a:extLst>
                <a:ext uri="{FF2B5EF4-FFF2-40B4-BE49-F238E27FC236}">
                  <a16:creationId xmlns:a16="http://schemas.microsoft.com/office/drawing/2014/main" id="{3126A2C0-A66F-DCF2-3B74-A92B79129FE9}"/>
                </a:ext>
              </a:extLst>
            </p:cNvPr>
            <p:cNvSpPr>
              <a:spLocks noChangeArrowheads="1"/>
            </p:cNvSpPr>
            <p:nvPr/>
          </p:nvSpPr>
          <p:spPr bwMode="auto">
            <a:xfrm>
              <a:off x="806450" y="1373188"/>
              <a:ext cx="23813" cy="23812"/>
            </a:xfrm>
            <a:custGeom>
              <a:avLst/>
              <a:gdLst>
                <a:gd name="T0" fmla="*/ 66 w 67"/>
                <a:gd name="T1" fmla="*/ 66 h 67"/>
                <a:gd name="T2" fmla="*/ 0 w 67"/>
                <a:gd name="T3" fmla="*/ 66 h 67"/>
                <a:gd name="T4" fmla="*/ 0 w 67"/>
                <a:gd name="T5" fmla="*/ 0 h 67"/>
                <a:gd name="T6" fmla="*/ 66 w 67"/>
                <a:gd name="T7" fmla="*/ 0 h 67"/>
                <a:gd name="T8" fmla="*/ 66 w 67"/>
                <a:gd name="T9" fmla="*/ 66 h 67"/>
              </a:gdLst>
              <a:ahLst/>
              <a:cxnLst>
                <a:cxn ang="0">
                  <a:pos x="T0" y="T1"/>
                </a:cxn>
                <a:cxn ang="0">
                  <a:pos x="T2" y="T3"/>
                </a:cxn>
                <a:cxn ang="0">
                  <a:pos x="T4" y="T5"/>
                </a:cxn>
                <a:cxn ang="0">
                  <a:pos x="T6" y="T7"/>
                </a:cxn>
                <a:cxn ang="0">
                  <a:pos x="T8" y="T9"/>
                </a:cxn>
              </a:cxnLst>
              <a:rect l="0" t="0" r="r" b="b"/>
              <a:pathLst>
                <a:path w="67" h="67">
                  <a:moveTo>
                    <a:pt x="66" y="66"/>
                  </a:moveTo>
                  <a:lnTo>
                    <a:pt x="0" y="66"/>
                  </a:lnTo>
                  <a:lnTo>
                    <a:pt x="0" y="0"/>
                  </a:lnTo>
                  <a:lnTo>
                    <a:pt x="66" y="0"/>
                  </a:lnTo>
                  <a:lnTo>
                    <a:pt x="66" y="6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 name="Freeform 399">
              <a:extLst>
                <a:ext uri="{FF2B5EF4-FFF2-40B4-BE49-F238E27FC236}">
                  <a16:creationId xmlns:a16="http://schemas.microsoft.com/office/drawing/2014/main" id="{F0234320-4622-F06F-FC6C-8A0211E4111F}"/>
                </a:ext>
              </a:extLst>
            </p:cNvPr>
            <p:cNvSpPr>
              <a:spLocks noChangeArrowheads="1"/>
            </p:cNvSpPr>
            <p:nvPr/>
          </p:nvSpPr>
          <p:spPr bwMode="auto">
            <a:xfrm>
              <a:off x="830263" y="1373188"/>
              <a:ext cx="22225" cy="23812"/>
            </a:xfrm>
            <a:custGeom>
              <a:avLst/>
              <a:gdLst>
                <a:gd name="T0" fmla="*/ 61 w 62"/>
                <a:gd name="T1" fmla="*/ 66 h 67"/>
                <a:gd name="T2" fmla="*/ 0 w 62"/>
                <a:gd name="T3" fmla="*/ 66 h 67"/>
                <a:gd name="T4" fmla="*/ 0 w 62"/>
                <a:gd name="T5" fmla="*/ 0 h 67"/>
                <a:gd name="T6" fmla="*/ 61 w 62"/>
                <a:gd name="T7" fmla="*/ 0 h 67"/>
                <a:gd name="T8" fmla="*/ 61 w 62"/>
                <a:gd name="T9" fmla="*/ 66 h 67"/>
              </a:gdLst>
              <a:ahLst/>
              <a:cxnLst>
                <a:cxn ang="0">
                  <a:pos x="T0" y="T1"/>
                </a:cxn>
                <a:cxn ang="0">
                  <a:pos x="T2" y="T3"/>
                </a:cxn>
                <a:cxn ang="0">
                  <a:pos x="T4" y="T5"/>
                </a:cxn>
                <a:cxn ang="0">
                  <a:pos x="T6" y="T7"/>
                </a:cxn>
                <a:cxn ang="0">
                  <a:pos x="T8" y="T9"/>
                </a:cxn>
              </a:cxnLst>
              <a:rect l="0" t="0" r="r" b="b"/>
              <a:pathLst>
                <a:path w="62" h="67">
                  <a:moveTo>
                    <a:pt x="61" y="66"/>
                  </a:moveTo>
                  <a:lnTo>
                    <a:pt x="0" y="66"/>
                  </a:lnTo>
                  <a:lnTo>
                    <a:pt x="0" y="0"/>
                  </a:lnTo>
                  <a:lnTo>
                    <a:pt x="61" y="0"/>
                  </a:lnTo>
                  <a:lnTo>
                    <a:pt x="61" y="66"/>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 name="Freeform 400">
              <a:extLst>
                <a:ext uri="{FF2B5EF4-FFF2-40B4-BE49-F238E27FC236}">
                  <a16:creationId xmlns:a16="http://schemas.microsoft.com/office/drawing/2014/main" id="{58DB1D3F-F3E9-AAFC-C79B-859382D24A9C}"/>
                </a:ext>
              </a:extLst>
            </p:cNvPr>
            <p:cNvSpPr>
              <a:spLocks noChangeArrowheads="1"/>
            </p:cNvSpPr>
            <p:nvPr/>
          </p:nvSpPr>
          <p:spPr bwMode="auto">
            <a:xfrm>
              <a:off x="717550" y="1397000"/>
              <a:ext cx="23813" cy="22225"/>
            </a:xfrm>
            <a:custGeom>
              <a:avLst/>
              <a:gdLst>
                <a:gd name="T0" fmla="*/ 66 w 67"/>
                <a:gd name="T1" fmla="*/ 59 h 60"/>
                <a:gd name="T2" fmla="*/ 0 w 67"/>
                <a:gd name="T3" fmla="*/ 59 h 60"/>
                <a:gd name="T4" fmla="*/ 0 w 67"/>
                <a:gd name="T5" fmla="*/ 0 h 60"/>
                <a:gd name="T6" fmla="*/ 66 w 67"/>
                <a:gd name="T7" fmla="*/ 0 h 60"/>
                <a:gd name="T8" fmla="*/ 66 w 67"/>
                <a:gd name="T9" fmla="*/ 59 h 60"/>
              </a:gdLst>
              <a:ahLst/>
              <a:cxnLst>
                <a:cxn ang="0">
                  <a:pos x="T0" y="T1"/>
                </a:cxn>
                <a:cxn ang="0">
                  <a:pos x="T2" y="T3"/>
                </a:cxn>
                <a:cxn ang="0">
                  <a:pos x="T4" y="T5"/>
                </a:cxn>
                <a:cxn ang="0">
                  <a:pos x="T6" y="T7"/>
                </a:cxn>
                <a:cxn ang="0">
                  <a:pos x="T8" y="T9"/>
                </a:cxn>
              </a:cxnLst>
              <a:rect l="0" t="0" r="r" b="b"/>
              <a:pathLst>
                <a:path w="67" h="60">
                  <a:moveTo>
                    <a:pt x="66" y="59"/>
                  </a:moveTo>
                  <a:lnTo>
                    <a:pt x="0" y="59"/>
                  </a:lnTo>
                  <a:lnTo>
                    <a:pt x="0" y="0"/>
                  </a:lnTo>
                  <a:lnTo>
                    <a:pt x="66" y="0"/>
                  </a:lnTo>
                  <a:lnTo>
                    <a:pt x="66"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 name="Freeform 401">
              <a:extLst>
                <a:ext uri="{FF2B5EF4-FFF2-40B4-BE49-F238E27FC236}">
                  <a16:creationId xmlns:a16="http://schemas.microsoft.com/office/drawing/2014/main" id="{E569EC57-682F-F7CB-BD4D-49F605B04ADB}"/>
                </a:ext>
              </a:extLst>
            </p:cNvPr>
            <p:cNvSpPr>
              <a:spLocks noChangeArrowheads="1"/>
            </p:cNvSpPr>
            <p:nvPr/>
          </p:nvSpPr>
          <p:spPr bwMode="auto">
            <a:xfrm>
              <a:off x="741363" y="139700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 name="Freeform 402">
              <a:extLst>
                <a:ext uri="{FF2B5EF4-FFF2-40B4-BE49-F238E27FC236}">
                  <a16:creationId xmlns:a16="http://schemas.microsoft.com/office/drawing/2014/main" id="{39C5A86B-AFF6-933D-1E75-CE8A809100B3}"/>
                </a:ext>
              </a:extLst>
            </p:cNvPr>
            <p:cNvSpPr>
              <a:spLocks noChangeArrowheads="1"/>
            </p:cNvSpPr>
            <p:nvPr/>
          </p:nvSpPr>
          <p:spPr bwMode="auto">
            <a:xfrm>
              <a:off x="762000" y="1397000"/>
              <a:ext cx="23813" cy="22225"/>
            </a:xfrm>
            <a:custGeom>
              <a:avLst/>
              <a:gdLst>
                <a:gd name="T0" fmla="*/ 65 w 66"/>
                <a:gd name="T1" fmla="*/ 59 h 60"/>
                <a:gd name="T2" fmla="*/ 0 w 66"/>
                <a:gd name="T3" fmla="*/ 59 h 60"/>
                <a:gd name="T4" fmla="*/ 0 w 66"/>
                <a:gd name="T5" fmla="*/ 0 h 60"/>
                <a:gd name="T6" fmla="*/ 65 w 66"/>
                <a:gd name="T7" fmla="*/ 0 h 60"/>
                <a:gd name="T8" fmla="*/ 65 w 66"/>
                <a:gd name="T9" fmla="*/ 59 h 60"/>
              </a:gdLst>
              <a:ahLst/>
              <a:cxnLst>
                <a:cxn ang="0">
                  <a:pos x="T0" y="T1"/>
                </a:cxn>
                <a:cxn ang="0">
                  <a:pos x="T2" y="T3"/>
                </a:cxn>
                <a:cxn ang="0">
                  <a:pos x="T4" y="T5"/>
                </a:cxn>
                <a:cxn ang="0">
                  <a:pos x="T6" y="T7"/>
                </a:cxn>
                <a:cxn ang="0">
                  <a:pos x="T8" y="T9"/>
                </a:cxn>
              </a:cxnLst>
              <a:rect l="0" t="0" r="r" b="b"/>
              <a:pathLst>
                <a:path w="66" h="60">
                  <a:moveTo>
                    <a:pt x="65" y="59"/>
                  </a:moveTo>
                  <a:lnTo>
                    <a:pt x="0" y="59"/>
                  </a:lnTo>
                  <a:lnTo>
                    <a:pt x="0" y="0"/>
                  </a:lnTo>
                  <a:lnTo>
                    <a:pt x="65" y="0"/>
                  </a:lnTo>
                  <a:lnTo>
                    <a:pt x="65"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 name="Freeform 403">
              <a:extLst>
                <a:ext uri="{FF2B5EF4-FFF2-40B4-BE49-F238E27FC236}">
                  <a16:creationId xmlns:a16="http://schemas.microsoft.com/office/drawing/2014/main" id="{61B86AF7-5705-997B-C46D-7531EA7E840A}"/>
                </a:ext>
              </a:extLst>
            </p:cNvPr>
            <p:cNvSpPr>
              <a:spLocks noChangeArrowheads="1"/>
            </p:cNvSpPr>
            <p:nvPr/>
          </p:nvSpPr>
          <p:spPr bwMode="auto">
            <a:xfrm>
              <a:off x="785813" y="139700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 name="Freeform 404">
              <a:extLst>
                <a:ext uri="{FF2B5EF4-FFF2-40B4-BE49-F238E27FC236}">
                  <a16:creationId xmlns:a16="http://schemas.microsoft.com/office/drawing/2014/main" id="{88D17340-2808-EA92-7A3E-40AFFFEA04C4}"/>
                </a:ext>
              </a:extLst>
            </p:cNvPr>
            <p:cNvSpPr>
              <a:spLocks noChangeArrowheads="1"/>
            </p:cNvSpPr>
            <p:nvPr/>
          </p:nvSpPr>
          <p:spPr bwMode="auto">
            <a:xfrm>
              <a:off x="806450" y="1397000"/>
              <a:ext cx="23813" cy="22225"/>
            </a:xfrm>
            <a:custGeom>
              <a:avLst/>
              <a:gdLst>
                <a:gd name="T0" fmla="*/ 66 w 67"/>
                <a:gd name="T1" fmla="*/ 59 h 60"/>
                <a:gd name="T2" fmla="*/ 0 w 67"/>
                <a:gd name="T3" fmla="*/ 59 h 60"/>
                <a:gd name="T4" fmla="*/ 0 w 67"/>
                <a:gd name="T5" fmla="*/ 0 h 60"/>
                <a:gd name="T6" fmla="*/ 66 w 67"/>
                <a:gd name="T7" fmla="*/ 0 h 60"/>
                <a:gd name="T8" fmla="*/ 66 w 67"/>
                <a:gd name="T9" fmla="*/ 59 h 60"/>
              </a:gdLst>
              <a:ahLst/>
              <a:cxnLst>
                <a:cxn ang="0">
                  <a:pos x="T0" y="T1"/>
                </a:cxn>
                <a:cxn ang="0">
                  <a:pos x="T2" y="T3"/>
                </a:cxn>
                <a:cxn ang="0">
                  <a:pos x="T4" y="T5"/>
                </a:cxn>
                <a:cxn ang="0">
                  <a:pos x="T6" y="T7"/>
                </a:cxn>
                <a:cxn ang="0">
                  <a:pos x="T8" y="T9"/>
                </a:cxn>
              </a:cxnLst>
              <a:rect l="0" t="0" r="r" b="b"/>
              <a:pathLst>
                <a:path w="67" h="60">
                  <a:moveTo>
                    <a:pt x="66" y="59"/>
                  </a:moveTo>
                  <a:lnTo>
                    <a:pt x="0" y="59"/>
                  </a:lnTo>
                  <a:lnTo>
                    <a:pt x="0" y="0"/>
                  </a:lnTo>
                  <a:lnTo>
                    <a:pt x="66" y="0"/>
                  </a:lnTo>
                  <a:lnTo>
                    <a:pt x="66"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 name="Freeform 405">
              <a:extLst>
                <a:ext uri="{FF2B5EF4-FFF2-40B4-BE49-F238E27FC236}">
                  <a16:creationId xmlns:a16="http://schemas.microsoft.com/office/drawing/2014/main" id="{2B44895E-9E51-8BF8-0778-527DDCF2B638}"/>
                </a:ext>
              </a:extLst>
            </p:cNvPr>
            <p:cNvSpPr>
              <a:spLocks noChangeArrowheads="1"/>
            </p:cNvSpPr>
            <p:nvPr/>
          </p:nvSpPr>
          <p:spPr bwMode="auto">
            <a:xfrm>
              <a:off x="830263" y="1397000"/>
              <a:ext cx="22225" cy="22225"/>
            </a:xfrm>
            <a:custGeom>
              <a:avLst/>
              <a:gdLst>
                <a:gd name="T0" fmla="*/ 61 w 62"/>
                <a:gd name="T1" fmla="*/ 59 h 60"/>
                <a:gd name="T2" fmla="*/ 0 w 62"/>
                <a:gd name="T3" fmla="*/ 59 h 60"/>
                <a:gd name="T4" fmla="*/ 0 w 62"/>
                <a:gd name="T5" fmla="*/ 0 h 60"/>
                <a:gd name="T6" fmla="*/ 61 w 62"/>
                <a:gd name="T7" fmla="*/ 0 h 60"/>
                <a:gd name="T8" fmla="*/ 61 w 62"/>
                <a:gd name="T9" fmla="*/ 59 h 60"/>
              </a:gdLst>
              <a:ahLst/>
              <a:cxnLst>
                <a:cxn ang="0">
                  <a:pos x="T0" y="T1"/>
                </a:cxn>
                <a:cxn ang="0">
                  <a:pos x="T2" y="T3"/>
                </a:cxn>
                <a:cxn ang="0">
                  <a:pos x="T4" y="T5"/>
                </a:cxn>
                <a:cxn ang="0">
                  <a:pos x="T6" y="T7"/>
                </a:cxn>
                <a:cxn ang="0">
                  <a:pos x="T8" y="T9"/>
                </a:cxn>
              </a:cxnLst>
              <a:rect l="0" t="0" r="r" b="b"/>
              <a:pathLst>
                <a:path w="62" h="60">
                  <a:moveTo>
                    <a:pt x="61" y="59"/>
                  </a:moveTo>
                  <a:lnTo>
                    <a:pt x="0" y="59"/>
                  </a:lnTo>
                  <a:lnTo>
                    <a:pt x="0" y="0"/>
                  </a:lnTo>
                  <a:lnTo>
                    <a:pt x="61" y="0"/>
                  </a:lnTo>
                  <a:lnTo>
                    <a:pt x="61"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 name="Freeform 406">
              <a:extLst>
                <a:ext uri="{FF2B5EF4-FFF2-40B4-BE49-F238E27FC236}">
                  <a16:creationId xmlns:a16="http://schemas.microsoft.com/office/drawing/2014/main" id="{B33A98A5-1849-5EAF-64E2-E3B60D57E108}"/>
                </a:ext>
              </a:extLst>
            </p:cNvPr>
            <p:cNvSpPr>
              <a:spLocks noChangeArrowheads="1"/>
            </p:cNvSpPr>
            <p:nvPr/>
          </p:nvSpPr>
          <p:spPr bwMode="auto">
            <a:xfrm>
              <a:off x="717550" y="1417638"/>
              <a:ext cx="23813" cy="23812"/>
            </a:xfrm>
            <a:custGeom>
              <a:avLst/>
              <a:gdLst>
                <a:gd name="T0" fmla="*/ 66 w 67"/>
                <a:gd name="T1" fmla="*/ 65 h 66"/>
                <a:gd name="T2" fmla="*/ 0 w 67"/>
                <a:gd name="T3" fmla="*/ 65 h 66"/>
                <a:gd name="T4" fmla="*/ 0 w 67"/>
                <a:gd name="T5" fmla="*/ 0 h 66"/>
                <a:gd name="T6" fmla="*/ 66 w 67"/>
                <a:gd name="T7" fmla="*/ 0 h 66"/>
                <a:gd name="T8" fmla="*/ 66 w 67"/>
                <a:gd name="T9" fmla="*/ 65 h 66"/>
              </a:gdLst>
              <a:ahLst/>
              <a:cxnLst>
                <a:cxn ang="0">
                  <a:pos x="T0" y="T1"/>
                </a:cxn>
                <a:cxn ang="0">
                  <a:pos x="T2" y="T3"/>
                </a:cxn>
                <a:cxn ang="0">
                  <a:pos x="T4" y="T5"/>
                </a:cxn>
                <a:cxn ang="0">
                  <a:pos x="T6" y="T7"/>
                </a:cxn>
                <a:cxn ang="0">
                  <a:pos x="T8" y="T9"/>
                </a:cxn>
              </a:cxnLst>
              <a:rect l="0" t="0" r="r" b="b"/>
              <a:pathLst>
                <a:path w="67" h="66">
                  <a:moveTo>
                    <a:pt x="66" y="65"/>
                  </a:moveTo>
                  <a:lnTo>
                    <a:pt x="0" y="65"/>
                  </a:lnTo>
                  <a:lnTo>
                    <a:pt x="0" y="0"/>
                  </a:lnTo>
                  <a:lnTo>
                    <a:pt x="66" y="0"/>
                  </a:lnTo>
                  <a:lnTo>
                    <a:pt x="66" y="65"/>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 name="Freeform 407">
              <a:extLst>
                <a:ext uri="{FF2B5EF4-FFF2-40B4-BE49-F238E27FC236}">
                  <a16:creationId xmlns:a16="http://schemas.microsoft.com/office/drawing/2014/main" id="{0BCFC0CA-7A2A-C699-592E-5C8C37E65DA9}"/>
                </a:ext>
              </a:extLst>
            </p:cNvPr>
            <p:cNvSpPr>
              <a:spLocks noChangeArrowheads="1"/>
            </p:cNvSpPr>
            <p:nvPr/>
          </p:nvSpPr>
          <p:spPr bwMode="auto">
            <a:xfrm>
              <a:off x="741363" y="1417638"/>
              <a:ext cx="22225" cy="23812"/>
            </a:xfrm>
            <a:custGeom>
              <a:avLst/>
              <a:gdLst>
                <a:gd name="T0" fmla="*/ 59 w 60"/>
                <a:gd name="T1" fmla="*/ 65 h 66"/>
                <a:gd name="T2" fmla="*/ 0 w 60"/>
                <a:gd name="T3" fmla="*/ 65 h 66"/>
                <a:gd name="T4" fmla="*/ 0 w 60"/>
                <a:gd name="T5" fmla="*/ 0 h 66"/>
                <a:gd name="T6" fmla="*/ 59 w 60"/>
                <a:gd name="T7" fmla="*/ 0 h 66"/>
                <a:gd name="T8" fmla="*/ 59 w 60"/>
                <a:gd name="T9" fmla="*/ 65 h 66"/>
              </a:gdLst>
              <a:ahLst/>
              <a:cxnLst>
                <a:cxn ang="0">
                  <a:pos x="T0" y="T1"/>
                </a:cxn>
                <a:cxn ang="0">
                  <a:pos x="T2" y="T3"/>
                </a:cxn>
                <a:cxn ang="0">
                  <a:pos x="T4" y="T5"/>
                </a:cxn>
                <a:cxn ang="0">
                  <a:pos x="T6" y="T7"/>
                </a:cxn>
                <a:cxn ang="0">
                  <a:pos x="T8" y="T9"/>
                </a:cxn>
              </a:cxnLst>
              <a:rect l="0" t="0" r="r" b="b"/>
              <a:pathLst>
                <a:path w="60" h="66">
                  <a:moveTo>
                    <a:pt x="59" y="65"/>
                  </a:moveTo>
                  <a:lnTo>
                    <a:pt x="0" y="65"/>
                  </a:lnTo>
                  <a:lnTo>
                    <a:pt x="0" y="0"/>
                  </a:lnTo>
                  <a:lnTo>
                    <a:pt x="59" y="0"/>
                  </a:lnTo>
                  <a:lnTo>
                    <a:pt x="59" y="65"/>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 name="Freeform 408">
              <a:extLst>
                <a:ext uri="{FF2B5EF4-FFF2-40B4-BE49-F238E27FC236}">
                  <a16:creationId xmlns:a16="http://schemas.microsoft.com/office/drawing/2014/main" id="{60D34496-2FC2-4323-9DEF-62237CF28AC8}"/>
                </a:ext>
              </a:extLst>
            </p:cNvPr>
            <p:cNvSpPr>
              <a:spLocks noChangeArrowheads="1"/>
            </p:cNvSpPr>
            <p:nvPr/>
          </p:nvSpPr>
          <p:spPr bwMode="auto">
            <a:xfrm>
              <a:off x="762000" y="1417638"/>
              <a:ext cx="23813" cy="23812"/>
            </a:xfrm>
            <a:custGeom>
              <a:avLst/>
              <a:gdLst>
                <a:gd name="T0" fmla="*/ 65 w 66"/>
                <a:gd name="T1" fmla="*/ 65 h 66"/>
                <a:gd name="T2" fmla="*/ 0 w 66"/>
                <a:gd name="T3" fmla="*/ 65 h 66"/>
                <a:gd name="T4" fmla="*/ 0 w 66"/>
                <a:gd name="T5" fmla="*/ 0 h 66"/>
                <a:gd name="T6" fmla="*/ 65 w 66"/>
                <a:gd name="T7" fmla="*/ 0 h 66"/>
                <a:gd name="T8" fmla="*/ 65 w 66"/>
                <a:gd name="T9" fmla="*/ 65 h 66"/>
              </a:gdLst>
              <a:ahLst/>
              <a:cxnLst>
                <a:cxn ang="0">
                  <a:pos x="T0" y="T1"/>
                </a:cxn>
                <a:cxn ang="0">
                  <a:pos x="T2" y="T3"/>
                </a:cxn>
                <a:cxn ang="0">
                  <a:pos x="T4" y="T5"/>
                </a:cxn>
                <a:cxn ang="0">
                  <a:pos x="T6" y="T7"/>
                </a:cxn>
                <a:cxn ang="0">
                  <a:pos x="T8" y="T9"/>
                </a:cxn>
              </a:cxnLst>
              <a:rect l="0" t="0" r="r" b="b"/>
              <a:pathLst>
                <a:path w="66" h="66">
                  <a:moveTo>
                    <a:pt x="65" y="65"/>
                  </a:moveTo>
                  <a:lnTo>
                    <a:pt x="0" y="65"/>
                  </a:lnTo>
                  <a:lnTo>
                    <a:pt x="0" y="0"/>
                  </a:lnTo>
                  <a:lnTo>
                    <a:pt x="65" y="0"/>
                  </a:lnTo>
                  <a:lnTo>
                    <a:pt x="65" y="65"/>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 name="Freeform 409">
              <a:extLst>
                <a:ext uri="{FF2B5EF4-FFF2-40B4-BE49-F238E27FC236}">
                  <a16:creationId xmlns:a16="http://schemas.microsoft.com/office/drawing/2014/main" id="{9D0F36F0-91D9-313E-968D-1591F2D1BE43}"/>
                </a:ext>
              </a:extLst>
            </p:cNvPr>
            <p:cNvSpPr>
              <a:spLocks noChangeArrowheads="1"/>
            </p:cNvSpPr>
            <p:nvPr/>
          </p:nvSpPr>
          <p:spPr bwMode="auto">
            <a:xfrm>
              <a:off x="785813" y="1417638"/>
              <a:ext cx="22225" cy="23812"/>
            </a:xfrm>
            <a:custGeom>
              <a:avLst/>
              <a:gdLst>
                <a:gd name="T0" fmla="*/ 59 w 60"/>
                <a:gd name="T1" fmla="*/ 65 h 66"/>
                <a:gd name="T2" fmla="*/ 0 w 60"/>
                <a:gd name="T3" fmla="*/ 65 h 66"/>
                <a:gd name="T4" fmla="*/ 0 w 60"/>
                <a:gd name="T5" fmla="*/ 0 h 66"/>
                <a:gd name="T6" fmla="*/ 59 w 60"/>
                <a:gd name="T7" fmla="*/ 0 h 66"/>
                <a:gd name="T8" fmla="*/ 59 w 60"/>
                <a:gd name="T9" fmla="*/ 65 h 66"/>
              </a:gdLst>
              <a:ahLst/>
              <a:cxnLst>
                <a:cxn ang="0">
                  <a:pos x="T0" y="T1"/>
                </a:cxn>
                <a:cxn ang="0">
                  <a:pos x="T2" y="T3"/>
                </a:cxn>
                <a:cxn ang="0">
                  <a:pos x="T4" y="T5"/>
                </a:cxn>
                <a:cxn ang="0">
                  <a:pos x="T6" y="T7"/>
                </a:cxn>
                <a:cxn ang="0">
                  <a:pos x="T8" y="T9"/>
                </a:cxn>
              </a:cxnLst>
              <a:rect l="0" t="0" r="r" b="b"/>
              <a:pathLst>
                <a:path w="60" h="66">
                  <a:moveTo>
                    <a:pt x="59" y="65"/>
                  </a:moveTo>
                  <a:lnTo>
                    <a:pt x="0" y="65"/>
                  </a:lnTo>
                  <a:lnTo>
                    <a:pt x="0" y="0"/>
                  </a:lnTo>
                  <a:lnTo>
                    <a:pt x="59" y="0"/>
                  </a:lnTo>
                  <a:lnTo>
                    <a:pt x="59" y="65"/>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 name="Freeform 410">
              <a:extLst>
                <a:ext uri="{FF2B5EF4-FFF2-40B4-BE49-F238E27FC236}">
                  <a16:creationId xmlns:a16="http://schemas.microsoft.com/office/drawing/2014/main" id="{F41C6065-8A77-3C9C-C020-3A67F6270CC4}"/>
                </a:ext>
              </a:extLst>
            </p:cNvPr>
            <p:cNvSpPr>
              <a:spLocks noChangeArrowheads="1"/>
            </p:cNvSpPr>
            <p:nvPr/>
          </p:nvSpPr>
          <p:spPr bwMode="auto">
            <a:xfrm>
              <a:off x="806450" y="1417638"/>
              <a:ext cx="23813" cy="23812"/>
            </a:xfrm>
            <a:custGeom>
              <a:avLst/>
              <a:gdLst>
                <a:gd name="T0" fmla="*/ 66 w 67"/>
                <a:gd name="T1" fmla="*/ 65 h 66"/>
                <a:gd name="T2" fmla="*/ 0 w 67"/>
                <a:gd name="T3" fmla="*/ 65 h 66"/>
                <a:gd name="T4" fmla="*/ 0 w 67"/>
                <a:gd name="T5" fmla="*/ 0 h 66"/>
                <a:gd name="T6" fmla="*/ 66 w 67"/>
                <a:gd name="T7" fmla="*/ 0 h 66"/>
                <a:gd name="T8" fmla="*/ 66 w 67"/>
                <a:gd name="T9" fmla="*/ 65 h 66"/>
              </a:gdLst>
              <a:ahLst/>
              <a:cxnLst>
                <a:cxn ang="0">
                  <a:pos x="T0" y="T1"/>
                </a:cxn>
                <a:cxn ang="0">
                  <a:pos x="T2" y="T3"/>
                </a:cxn>
                <a:cxn ang="0">
                  <a:pos x="T4" y="T5"/>
                </a:cxn>
                <a:cxn ang="0">
                  <a:pos x="T6" y="T7"/>
                </a:cxn>
                <a:cxn ang="0">
                  <a:pos x="T8" y="T9"/>
                </a:cxn>
              </a:cxnLst>
              <a:rect l="0" t="0" r="r" b="b"/>
              <a:pathLst>
                <a:path w="67" h="66">
                  <a:moveTo>
                    <a:pt x="66" y="65"/>
                  </a:moveTo>
                  <a:lnTo>
                    <a:pt x="0" y="65"/>
                  </a:lnTo>
                  <a:lnTo>
                    <a:pt x="0" y="0"/>
                  </a:lnTo>
                  <a:lnTo>
                    <a:pt x="66" y="0"/>
                  </a:lnTo>
                  <a:lnTo>
                    <a:pt x="66" y="65"/>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 name="Freeform 411">
              <a:extLst>
                <a:ext uri="{FF2B5EF4-FFF2-40B4-BE49-F238E27FC236}">
                  <a16:creationId xmlns:a16="http://schemas.microsoft.com/office/drawing/2014/main" id="{D85CB1EB-E62D-C72A-FB7B-4768D397A8BD}"/>
                </a:ext>
              </a:extLst>
            </p:cNvPr>
            <p:cNvSpPr>
              <a:spLocks noChangeArrowheads="1"/>
            </p:cNvSpPr>
            <p:nvPr/>
          </p:nvSpPr>
          <p:spPr bwMode="auto">
            <a:xfrm>
              <a:off x="830263" y="1417638"/>
              <a:ext cx="22225" cy="23812"/>
            </a:xfrm>
            <a:custGeom>
              <a:avLst/>
              <a:gdLst>
                <a:gd name="T0" fmla="*/ 61 w 62"/>
                <a:gd name="T1" fmla="*/ 65 h 66"/>
                <a:gd name="T2" fmla="*/ 0 w 62"/>
                <a:gd name="T3" fmla="*/ 65 h 66"/>
                <a:gd name="T4" fmla="*/ 0 w 62"/>
                <a:gd name="T5" fmla="*/ 0 h 66"/>
                <a:gd name="T6" fmla="*/ 61 w 62"/>
                <a:gd name="T7" fmla="*/ 0 h 66"/>
                <a:gd name="T8" fmla="*/ 61 w 62"/>
                <a:gd name="T9" fmla="*/ 65 h 66"/>
              </a:gdLst>
              <a:ahLst/>
              <a:cxnLst>
                <a:cxn ang="0">
                  <a:pos x="T0" y="T1"/>
                </a:cxn>
                <a:cxn ang="0">
                  <a:pos x="T2" y="T3"/>
                </a:cxn>
                <a:cxn ang="0">
                  <a:pos x="T4" y="T5"/>
                </a:cxn>
                <a:cxn ang="0">
                  <a:pos x="T6" y="T7"/>
                </a:cxn>
                <a:cxn ang="0">
                  <a:pos x="T8" y="T9"/>
                </a:cxn>
              </a:cxnLst>
              <a:rect l="0" t="0" r="r" b="b"/>
              <a:pathLst>
                <a:path w="62" h="66">
                  <a:moveTo>
                    <a:pt x="61" y="65"/>
                  </a:moveTo>
                  <a:lnTo>
                    <a:pt x="0" y="65"/>
                  </a:lnTo>
                  <a:lnTo>
                    <a:pt x="0" y="0"/>
                  </a:lnTo>
                  <a:lnTo>
                    <a:pt x="61" y="0"/>
                  </a:lnTo>
                  <a:lnTo>
                    <a:pt x="61" y="65"/>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 name="Freeform 412">
              <a:extLst>
                <a:ext uri="{FF2B5EF4-FFF2-40B4-BE49-F238E27FC236}">
                  <a16:creationId xmlns:a16="http://schemas.microsoft.com/office/drawing/2014/main" id="{36C8C2B6-4B7F-B79D-B07B-60F6D8B15608}"/>
                </a:ext>
              </a:extLst>
            </p:cNvPr>
            <p:cNvSpPr>
              <a:spLocks noChangeArrowheads="1"/>
            </p:cNvSpPr>
            <p:nvPr/>
          </p:nvSpPr>
          <p:spPr bwMode="auto">
            <a:xfrm>
              <a:off x="717550" y="1441450"/>
              <a:ext cx="23813" cy="22225"/>
            </a:xfrm>
            <a:custGeom>
              <a:avLst/>
              <a:gdLst>
                <a:gd name="T0" fmla="*/ 66 w 67"/>
                <a:gd name="T1" fmla="*/ 59 h 60"/>
                <a:gd name="T2" fmla="*/ 0 w 67"/>
                <a:gd name="T3" fmla="*/ 59 h 60"/>
                <a:gd name="T4" fmla="*/ 0 w 67"/>
                <a:gd name="T5" fmla="*/ 0 h 60"/>
                <a:gd name="T6" fmla="*/ 66 w 67"/>
                <a:gd name="T7" fmla="*/ 0 h 60"/>
                <a:gd name="T8" fmla="*/ 66 w 67"/>
                <a:gd name="T9" fmla="*/ 59 h 60"/>
              </a:gdLst>
              <a:ahLst/>
              <a:cxnLst>
                <a:cxn ang="0">
                  <a:pos x="T0" y="T1"/>
                </a:cxn>
                <a:cxn ang="0">
                  <a:pos x="T2" y="T3"/>
                </a:cxn>
                <a:cxn ang="0">
                  <a:pos x="T4" y="T5"/>
                </a:cxn>
                <a:cxn ang="0">
                  <a:pos x="T6" y="T7"/>
                </a:cxn>
                <a:cxn ang="0">
                  <a:pos x="T8" y="T9"/>
                </a:cxn>
              </a:cxnLst>
              <a:rect l="0" t="0" r="r" b="b"/>
              <a:pathLst>
                <a:path w="67" h="60">
                  <a:moveTo>
                    <a:pt x="66" y="59"/>
                  </a:moveTo>
                  <a:lnTo>
                    <a:pt x="0" y="59"/>
                  </a:lnTo>
                  <a:lnTo>
                    <a:pt x="0" y="0"/>
                  </a:lnTo>
                  <a:lnTo>
                    <a:pt x="66" y="0"/>
                  </a:lnTo>
                  <a:lnTo>
                    <a:pt x="66"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 name="Freeform 413">
              <a:extLst>
                <a:ext uri="{FF2B5EF4-FFF2-40B4-BE49-F238E27FC236}">
                  <a16:creationId xmlns:a16="http://schemas.microsoft.com/office/drawing/2014/main" id="{BD372DB3-1F8D-E047-070C-02E273BB5F32}"/>
                </a:ext>
              </a:extLst>
            </p:cNvPr>
            <p:cNvSpPr>
              <a:spLocks noChangeArrowheads="1"/>
            </p:cNvSpPr>
            <p:nvPr/>
          </p:nvSpPr>
          <p:spPr bwMode="auto">
            <a:xfrm>
              <a:off x="741363" y="144145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 name="Freeform 414">
              <a:extLst>
                <a:ext uri="{FF2B5EF4-FFF2-40B4-BE49-F238E27FC236}">
                  <a16:creationId xmlns:a16="http://schemas.microsoft.com/office/drawing/2014/main" id="{2710480F-908F-8B4B-86B5-C518C22C2D14}"/>
                </a:ext>
              </a:extLst>
            </p:cNvPr>
            <p:cNvSpPr>
              <a:spLocks noChangeArrowheads="1"/>
            </p:cNvSpPr>
            <p:nvPr/>
          </p:nvSpPr>
          <p:spPr bwMode="auto">
            <a:xfrm>
              <a:off x="762000" y="1441450"/>
              <a:ext cx="23813" cy="22225"/>
            </a:xfrm>
            <a:custGeom>
              <a:avLst/>
              <a:gdLst>
                <a:gd name="T0" fmla="*/ 65 w 66"/>
                <a:gd name="T1" fmla="*/ 59 h 60"/>
                <a:gd name="T2" fmla="*/ 0 w 66"/>
                <a:gd name="T3" fmla="*/ 59 h 60"/>
                <a:gd name="T4" fmla="*/ 0 w 66"/>
                <a:gd name="T5" fmla="*/ 0 h 60"/>
                <a:gd name="T6" fmla="*/ 65 w 66"/>
                <a:gd name="T7" fmla="*/ 0 h 60"/>
                <a:gd name="T8" fmla="*/ 65 w 66"/>
                <a:gd name="T9" fmla="*/ 59 h 60"/>
              </a:gdLst>
              <a:ahLst/>
              <a:cxnLst>
                <a:cxn ang="0">
                  <a:pos x="T0" y="T1"/>
                </a:cxn>
                <a:cxn ang="0">
                  <a:pos x="T2" y="T3"/>
                </a:cxn>
                <a:cxn ang="0">
                  <a:pos x="T4" y="T5"/>
                </a:cxn>
                <a:cxn ang="0">
                  <a:pos x="T6" y="T7"/>
                </a:cxn>
                <a:cxn ang="0">
                  <a:pos x="T8" y="T9"/>
                </a:cxn>
              </a:cxnLst>
              <a:rect l="0" t="0" r="r" b="b"/>
              <a:pathLst>
                <a:path w="66" h="60">
                  <a:moveTo>
                    <a:pt x="65" y="59"/>
                  </a:moveTo>
                  <a:lnTo>
                    <a:pt x="0" y="59"/>
                  </a:lnTo>
                  <a:lnTo>
                    <a:pt x="0" y="0"/>
                  </a:lnTo>
                  <a:lnTo>
                    <a:pt x="65" y="0"/>
                  </a:lnTo>
                  <a:lnTo>
                    <a:pt x="65"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 name="Freeform 415">
              <a:extLst>
                <a:ext uri="{FF2B5EF4-FFF2-40B4-BE49-F238E27FC236}">
                  <a16:creationId xmlns:a16="http://schemas.microsoft.com/office/drawing/2014/main" id="{159835A1-5828-2D7A-7ABC-2CA72E37F141}"/>
                </a:ext>
              </a:extLst>
            </p:cNvPr>
            <p:cNvSpPr>
              <a:spLocks noChangeArrowheads="1"/>
            </p:cNvSpPr>
            <p:nvPr/>
          </p:nvSpPr>
          <p:spPr bwMode="auto">
            <a:xfrm>
              <a:off x="785813" y="144145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 name="Freeform 416">
              <a:extLst>
                <a:ext uri="{FF2B5EF4-FFF2-40B4-BE49-F238E27FC236}">
                  <a16:creationId xmlns:a16="http://schemas.microsoft.com/office/drawing/2014/main" id="{2DEF4771-9B3A-9FB9-2BDA-854DE0FAE340}"/>
                </a:ext>
              </a:extLst>
            </p:cNvPr>
            <p:cNvSpPr>
              <a:spLocks noChangeArrowheads="1"/>
            </p:cNvSpPr>
            <p:nvPr/>
          </p:nvSpPr>
          <p:spPr bwMode="auto">
            <a:xfrm>
              <a:off x="806450" y="1441450"/>
              <a:ext cx="23813" cy="22225"/>
            </a:xfrm>
            <a:custGeom>
              <a:avLst/>
              <a:gdLst>
                <a:gd name="T0" fmla="*/ 66 w 67"/>
                <a:gd name="T1" fmla="*/ 59 h 60"/>
                <a:gd name="T2" fmla="*/ 0 w 67"/>
                <a:gd name="T3" fmla="*/ 59 h 60"/>
                <a:gd name="T4" fmla="*/ 0 w 67"/>
                <a:gd name="T5" fmla="*/ 0 h 60"/>
                <a:gd name="T6" fmla="*/ 66 w 67"/>
                <a:gd name="T7" fmla="*/ 0 h 60"/>
                <a:gd name="T8" fmla="*/ 66 w 67"/>
                <a:gd name="T9" fmla="*/ 59 h 60"/>
              </a:gdLst>
              <a:ahLst/>
              <a:cxnLst>
                <a:cxn ang="0">
                  <a:pos x="T0" y="T1"/>
                </a:cxn>
                <a:cxn ang="0">
                  <a:pos x="T2" y="T3"/>
                </a:cxn>
                <a:cxn ang="0">
                  <a:pos x="T4" y="T5"/>
                </a:cxn>
                <a:cxn ang="0">
                  <a:pos x="T6" y="T7"/>
                </a:cxn>
                <a:cxn ang="0">
                  <a:pos x="T8" y="T9"/>
                </a:cxn>
              </a:cxnLst>
              <a:rect l="0" t="0" r="r" b="b"/>
              <a:pathLst>
                <a:path w="67" h="60">
                  <a:moveTo>
                    <a:pt x="66" y="59"/>
                  </a:moveTo>
                  <a:lnTo>
                    <a:pt x="0" y="59"/>
                  </a:lnTo>
                  <a:lnTo>
                    <a:pt x="0" y="0"/>
                  </a:lnTo>
                  <a:lnTo>
                    <a:pt x="66" y="0"/>
                  </a:lnTo>
                  <a:lnTo>
                    <a:pt x="66"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 name="Freeform 417">
              <a:extLst>
                <a:ext uri="{FF2B5EF4-FFF2-40B4-BE49-F238E27FC236}">
                  <a16:creationId xmlns:a16="http://schemas.microsoft.com/office/drawing/2014/main" id="{D98201E4-1F8E-42A0-AAE4-1BB8CF025501}"/>
                </a:ext>
              </a:extLst>
            </p:cNvPr>
            <p:cNvSpPr>
              <a:spLocks noChangeArrowheads="1"/>
            </p:cNvSpPr>
            <p:nvPr/>
          </p:nvSpPr>
          <p:spPr bwMode="auto">
            <a:xfrm>
              <a:off x="830263" y="1441450"/>
              <a:ext cx="22225" cy="22225"/>
            </a:xfrm>
            <a:custGeom>
              <a:avLst/>
              <a:gdLst>
                <a:gd name="T0" fmla="*/ 61 w 62"/>
                <a:gd name="T1" fmla="*/ 59 h 60"/>
                <a:gd name="T2" fmla="*/ 0 w 62"/>
                <a:gd name="T3" fmla="*/ 59 h 60"/>
                <a:gd name="T4" fmla="*/ 0 w 62"/>
                <a:gd name="T5" fmla="*/ 0 h 60"/>
                <a:gd name="T6" fmla="*/ 61 w 62"/>
                <a:gd name="T7" fmla="*/ 0 h 60"/>
                <a:gd name="T8" fmla="*/ 61 w 62"/>
                <a:gd name="T9" fmla="*/ 59 h 60"/>
              </a:gdLst>
              <a:ahLst/>
              <a:cxnLst>
                <a:cxn ang="0">
                  <a:pos x="T0" y="T1"/>
                </a:cxn>
                <a:cxn ang="0">
                  <a:pos x="T2" y="T3"/>
                </a:cxn>
                <a:cxn ang="0">
                  <a:pos x="T4" y="T5"/>
                </a:cxn>
                <a:cxn ang="0">
                  <a:pos x="T6" y="T7"/>
                </a:cxn>
                <a:cxn ang="0">
                  <a:pos x="T8" y="T9"/>
                </a:cxn>
              </a:cxnLst>
              <a:rect l="0" t="0" r="r" b="b"/>
              <a:pathLst>
                <a:path w="62" h="60">
                  <a:moveTo>
                    <a:pt x="61" y="59"/>
                  </a:moveTo>
                  <a:lnTo>
                    <a:pt x="0" y="59"/>
                  </a:lnTo>
                  <a:lnTo>
                    <a:pt x="0" y="0"/>
                  </a:lnTo>
                  <a:lnTo>
                    <a:pt x="61" y="0"/>
                  </a:lnTo>
                  <a:lnTo>
                    <a:pt x="61"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 name="Freeform 418">
              <a:extLst>
                <a:ext uri="{FF2B5EF4-FFF2-40B4-BE49-F238E27FC236}">
                  <a16:creationId xmlns:a16="http://schemas.microsoft.com/office/drawing/2014/main" id="{37A0B4DA-D785-B39E-D01B-2C24A676B7E3}"/>
                </a:ext>
              </a:extLst>
            </p:cNvPr>
            <p:cNvSpPr>
              <a:spLocks noChangeArrowheads="1"/>
            </p:cNvSpPr>
            <p:nvPr/>
          </p:nvSpPr>
          <p:spPr bwMode="auto">
            <a:xfrm>
              <a:off x="717550" y="1462088"/>
              <a:ext cx="23813" cy="23812"/>
            </a:xfrm>
            <a:custGeom>
              <a:avLst/>
              <a:gdLst>
                <a:gd name="T0" fmla="*/ 66 w 67"/>
                <a:gd name="T1" fmla="*/ 66 h 67"/>
                <a:gd name="T2" fmla="*/ 0 w 67"/>
                <a:gd name="T3" fmla="*/ 66 h 67"/>
                <a:gd name="T4" fmla="*/ 0 w 67"/>
                <a:gd name="T5" fmla="*/ 0 h 67"/>
                <a:gd name="T6" fmla="*/ 66 w 67"/>
                <a:gd name="T7" fmla="*/ 0 h 67"/>
                <a:gd name="T8" fmla="*/ 66 w 67"/>
                <a:gd name="T9" fmla="*/ 66 h 67"/>
              </a:gdLst>
              <a:ahLst/>
              <a:cxnLst>
                <a:cxn ang="0">
                  <a:pos x="T0" y="T1"/>
                </a:cxn>
                <a:cxn ang="0">
                  <a:pos x="T2" y="T3"/>
                </a:cxn>
                <a:cxn ang="0">
                  <a:pos x="T4" y="T5"/>
                </a:cxn>
                <a:cxn ang="0">
                  <a:pos x="T6" y="T7"/>
                </a:cxn>
                <a:cxn ang="0">
                  <a:pos x="T8" y="T9"/>
                </a:cxn>
              </a:cxnLst>
              <a:rect l="0" t="0" r="r" b="b"/>
              <a:pathLst>
                <a:path w="67" h="67">
                  <a:moveTo>
                    <a:pt x="66" y="66"/>
                  </a:moveTo>
                  <a:lnTo>
                    <a:pt x="0" y="66"/>
                  </a:lnTo>
                  <a:lnTo>
                    <a:pt x="0" y="0"/>
                  </a:lnTo>
                  <a:lnTo>
                    <a:pt x="66" y="0"/>
                  </a:lnTo>
                  <a:lnTo>
                    <a:pt x="66" y="6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 name="Freeform 419">
              <a:extLst>
                <a:ext uri="{FF2B5EF4-FFF2-40B4-BE49-F238E27FC236}">
                  <a16:creationId xmlns:a16="http://schemas.microsoft.com/office/drawing/2014/main" id="{1D4065CD-EC4D-9E51-F5B2-8028010DE7DA}"/>
                </a:ext>
              </a:extLst>
            </p:cNvPr>
            <p:cNvSpPr>
              <a:spLocks noChangeArrowheads="1"/>
            </p:cNvSpPr>
            <p:nvPr/>
          </p:nvSpPr>
          <p:spPr bwMode="auto">
            <a:xfrm>
              <a:off x="741363" y="1462088"/>
              <a:ext cx="22225" cy="23812"/>
            </a:xfrm>
            <a:custGeom>
              <a:avLst/>
              <a:gdLst>
                <a:gd name="T0" fmla="*/ 59 w 60"/>
                <a:gd name="T1" fmla="*/ 66 h 67"/>
                <a:gd name="T2" fmla="*/ 0 w 60"/>
                <a:gd name="T3" fmla="*/ 66 h 67"/>
                <a:gd name="T4" fmla="*/ 0 w 60"/>
                <a:gd name="T5" fmla="*/ 0 h 67"/>
                <a:gd name="T6" fmla="*/ 59 w 60"/>
                <a:gd name="T7" fmla="*/ 0 h 67"/>
                <a:gd name="T8" fmla="*/ 59 w 60"/>
                <a:gd name="T9" fmla="*/ 66 h 67"/>
              </a:gdLst>
              <a:ahLst/>
              <a:cxnLst>
                <a:cxn ang="0">
                  <a:pos x="T0" y="T1"/>
                </a:cxn>
                <a:cxn ang="0">
                  <a:pos x="T2" y="T3"/>
                </a:cxn>
                <a:cxn ang="0">
                  <a:pos x="T4" y="T5"/>
                </a:cxn>
                <a:cxn ang="0">
                  <a:pos x="T6" y="T7"/>
                </a:cxn>
                <a:cxn ang="0">
                  <a:pos x="T8" y="T9"/>
                </a:cxn>
              </a:cxnLst>
              <a:rect l="0" t="0" r="r" b="b"/>
              <a:pathLst>
                <a:path w="60" h="67">
                  <a:moveTo>
                    <a:pt x="59" y="66"/>
                  </a:moveTo>
                  <a:lnTo>
                    <a:pt x="0" y="66"/>
                  </a:lnTo>
                  <a:lnTo>
                    <a:pt x="0" y="0"/>
                  </a:lnTo>
                  <a:lnTo>
                    <a:pt x="59" y="0"/>
                  </a:lnTo>
                  <a:lnTo>
                    <a:pt x="59" y="66"/>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 name="Freeform 420">
              <a:extLst>
                <a:ext uri="{FF2B5EF4-FFF2-40B4-BE49-F238E27FC236}">
                  <a16:creationId xmlns:a16="http://schemas.microsoft.com/office/drawing/2014/main" id="{32E12F1B-79EF-930B-4AE8-F9F0016F29B8}"/>
                </a:ext>
              </a:extLst>
            </p:cNvPr>
            <p:cNvSpPr>
              <a:spLocks noChangeArrowheads="1"/>
            </p:cNvSpPr>
            <p:nvPr/>
          </p:nvSpPr>
          <p:spPr bwMode="auto">
            <a:xfrm>
              <a:off x="762000" y="1462088"/>
              <a:ext cx="23813" cy="23812"/>
            </a:xfrm>
            <a:custGeom>
              <a:avLst/>
              <a:gdLst>
                <a:gd name="T0" fmla="*/ 65 w 66"/>
                <a:gd name="T1" fmla="*/ 66 h 67"/>
                <a:gd name="T2" fmla="*/ 0 w 66"/>
                <a:gd name="T3" fmla="*/ 66 h 67"/>
                <a:gd name="T4" fmla="*/ 0 w 66"/>
                <a:gd name="T5" fmla="*/ 0 h 67"/>
                <a:gd name="T6" fmla="*/ 65 w 66"/>
                <a:gd name="T7" fmla="*/ 0 h 67"/>
                <a:gd name="T8" fmla="*/ 65 w 66"/>
                <a:gd name="T9" fmla="*/ 66 h 67"/>
              </a:gdLst>
              <a:ahLst/>
              <a:cxnLst>
                <a:cxn ang="0">
                  <a:pos x="T0" y="T1"/>
                </a:cxn>
                <a:cxn ang="0">
                  <a:pos x="T2" y="T3"/>
                </a:cxn>
                <a:cxn ang="0">
                  <a:pos x="T4" y="T5"/>
                </a:cxn>
                <a:cxn ang="0">
                  <a:pos x="T6" y="T7"/>
                </a:cxn>
                <a:cxn ang="0">
                  <a:pos x="T8" y="T9"/>
                </a:cxn>
              </a:cxnLst>
              <a:rect l="0" t="0" r="r" b="b"/>
              <a:pathLst>
                <a:path w="66" h="67">
                  <a:moveTo>
                    <a:pt x="65" y="66"/>
                  </a:moveTo>
                  <a:lnTo>
                    <a:pt x="0" y="66"/>
                  </a:lnTo>
                  <a:lnTo>
                    <a:pt x="0" y="0"/>
                  </a:lnTo>
                  <a:lnTo>
                    <a:pt x="65" y="0"/>
                  </a:lnTo>
                  <a:lnTo>
                    <a:pt x="65" y="6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 name="Freeform 421">
              <a:extLst>
                <a:ext uri="{FF2B5EF4-FFF2-40B4-BE49-F238E27FC236}">
                  <a16:creationId xmlns:a16="http://schemas.microsoft.com/office/drawing/2014/main" id="{6A53B544-D4C6-BF8E-9043-31297C2F807F}"/>
                </a:ext>
              </a:extLst>
            </p:cNvPr>
            <p:cNvSpPr>
              <a:spLocks noChangeArrowheads="1"/>
            </p:cNvSpPr>
            <p:nvPr/>
          </p:nvSpPr>
          <p:spPr bwMode="auto">
            <a:xfrm>
              <a:off x="785813" y="1462088"/>
              <a:ext cx="22225" cy="23812"/>
            </a:xfrm>
            <a:custGeom>
              <a:avLst/>
              <a:gdLst>
                <a:gd name="T0" fmla="*/ 59 w 60"/>
                <a:gd name="T1" fmla="*/ 66 h 67"/>
                <a:gd name="T2" fmla="*/ 0 w 60"/>
                <a:gd name="T3" fmla="*/ 66 h 67"/>
                <a:gd name="T4" fmla="*/ 0 w 60"/>
                <a:gd name="T5" fmla="*/ 0 h 67"/>
                <a:gd name="T6" fmla="*/ 59 w 60"/>
                <a:gd name="T7" fmla="*/ 0 h 67"/>
                <a:gd name="T8" fmla="*/ 59 w 60"/>
                <a:gd name="T9" fmla="*/ 66 h 67"/>
              </a:gdLst>
              <a:ahLst/>
              <a:cxnLst>
                <a:cxn ang="0">
                  <a:pos x="T0" y="T1"/>
                </a:cxn>
                <a:cxn ang="0">
                  <a:pos x="T2" y="T3"/>
                </a:cxn>
                <a:cxn ang="0">
                  <a:pos x="T4" y="T5"/>
                </a:cxn>
                <a:cxn ang="0">
                  <a:pos x="T6" y="T7"/>
                </a:cxn>
                <a:cxn ang="0">
                  <a:pos x="T8" y="T9"/>
                </a:cxn>
              </a:cxnLst>
              <a:rect l="0" t="0" r="r" b="b"/>
              <a:pathLst>
                <a:path w="60" h="67">
                  <a:moveTo>
                    <a:pt x="59" y="66"/>
                  </a:moveTo>
                  <a:lnTo>
                    <a:pt x="0" y="66"/>
                  </a:lnTo>
                  <a:lnTo>
                    <a:pt x="0" y="0"/>
                  </a:lnTo>
                  <a:lnTo>
                    <a:pt x="59" y="0"/>
                  </a:lnTo>
                  <a:lnTo>
                    <a:pt x="59" y="66"/>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 name="Freeform 422">
              <a:extLst>
                <a:ext uri="{FF2B5EF4-FFF2-40B4-BE49-F238E27FC236}">
                  <a16:creationId xmlns:a16="http://schemas.microsoft.com/office/drawing/2014/main" id="{104B48D9-FBA2-B2DE-529F-9E23A58EF0A9}"/>
                </a:ext>
              </a:extLst>
            </p:cNvPr>
            <p:cNvSpPr>
              <a:spLocks noChangeArrowheads="1"/>
            </p:cNvSpPr>
            <p:nvPr/>
          </p:nvSpPr>
          <p:spPr bwMode="auto">
            <a:xfrm>
              <a:off x="806450" y="1462088"/>
              <a:ext cx="23813" cy="23812"/>
            </a:xfrm>
            <a:custGeom>
              <a:avLst/>
              <a:gdLst>
                <a:gd name="T0" fmla="*/ 66 w 67"/>
                <a:gd name="T1" fmla="*/ 66 h 67"/>
                <a:gd name="T2" fmla="*/ 0 w 67"/>
                <a:gd name="T3" fmla="*/ 66 h 67"/>
                <a:gd name="T4" fmla="*/ 0 w 67"/>
                <a:gd name="T5" fmla="*/ 0 h 67"/>
                <a:gd name="T6" fmla="*/ 66 w 67"/>
                <a:gd name="T7" fmla="*/ 0 h 67"/>
                <a:gd name="T8" fmla="*/ 66 w 67"/>
                <a:gd name="T9" fmla="*/ 66 h 67"/>
              </a:gdLst>
              <a:ahLst/>
              <a:cxnLst>
                <a:cxn ang="0">
                  <a:pos x="T0" y="T1"/>
                </a:cxn>
                <a:cxn ang="0">
                  <a:pos x="T2" y="T3"/>
                </a:cxn>
                <a:cxn ang="0">
                  <a:pos x="T4" y="T5"/>
                </a:cxn>
                <a:cxn ang="0">
                  <a:pos x="T6" y="T7"/>
                </a:cxn>
                <a:cxn ang="0">
                  <a:pos x="T8" y="T9"/>
                </a:cxn>
              </a:cxnLst>
              <a:rect l="0" t="0" r="r" b="b"/>
              <a:pathLst>
                <a:path w="67" h="67">
                  <a:moveTo>
                    <a:pt x="66" y="66"/>
                  </a:moveTo>
                  <a:lnTo>
                    <a:pt x="0" y="66"/>
                  </a:lnTo>
                  <a:lnTo>
                    <a:pt x="0" y="0"/>
                  </a:lnTo>
                  <a:lnTo>
                    <a:pt x="66" y="0"/>
                  </a:lnTo>
                  <a:lnTo>
                    <a:pt x="66" y="6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 name="Freeform 423">
              <a:extLst>
                <a:ext uri="{FF2B5EF4-FFF2-40B4-BE49-F238E27FC236}">
                  <a16:creationId xmlns:a16="http://schemas.microsoft.com/office/drawing/2014/main" id="{328E79ED-AA91-8704-AC33-72B6F2049FE1}"/>
                </a:ext>
              </a:extLst>
            </p:cNvPr>
            <p:cNvSpPr>
              <a:spLocks noChangeArrowheads="1"/>
            </p:cNvSpPr>
            <p:nvPr/>
          </p:nvSpPr>
          <p:spPr bwMode="auto">
            <a:xfrm>
              <a:off x="830263" y="1462088"/>
              <a:ext cx="22225" cy="23812"/>
            </a:xfrm>
            <a:custGeom>
              <a:avLst/>
              <a:gdLst>
                <a:gd name="T0" fmla="*/ 61 w 62"/>
                <a:gd name="T1" fmla="*/ 66 h 67"/>
                <a:gd name="T2" fmla="*/ 0 w 62"/>
                <a:gd name="T3" fmla="*/ 66 h 67"/>
                <a:gd name="T4" fmla="*/ 0 w 62"/>
                <a:gd name="T5" fmla="*/ 0 h 67"/>
                <a:gd name="T6" fmla="*/ 61 w 62"/>
                <a:gd name="T7" fmla="*/ 0 h 67"/>
                <a:gd name="T8" fmla="*/ 61 w 62"/>
                <a:gd name="T9" fmla="*/ 66 h 67"/>
              </a:gdLst>
              <a:ahLst/>
              <a:cxnLst>
                <a:cxn ang="0">
                  <a:pos x="T0" y="T1"/>
                </a:cxn>
                <a:cxn ang="0">
                  <a:pos x="T2" y="T3"/>
                </a:cxn>
                <a:cxn ang="0">
                  <a:pos x="T4" y="T5"/>
                </a:cxn>
                <a:cxn ang="0">
                  <a:pos x="T6" y="T7"/>
                </a:cxn>
                <a:cxn ang="0">
                  <a:pos x="T8" y="T9"/>
                </a:cxn>
              </a:cxnLst>
              <a:rect l="0" t="0" r="r" b="b"/>
              <a:pathLst>
                <a:path w="62" h="67">
                  <a:moveTo>
                    <a:pt x="61" y="66"/>
                  </a:moveTo>
                  <a:lnTo>
                    <a:pt x="0" y="66"/>
                  </a:lnTo>
                  <a:lnTo>
                    <a:pt x="0" y="0"/>
                  </a:lnTo>
                  <a:lnTo>
                    <a:pt x="61" y="0"/>
                  </a:lnTo>
                  <a:lnTo>
                    <a:pt x="61" y="66"/>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 name="Freeform 424">
              <a:extLst>
                <a:ext uri="{FF2B5EF4-FFF2-40B4-BE49-F238E27FC236}">
                  <a16:creationId xmlns:a16="http://schemas.microsoft.com/office/drawing/2014/main" id="{1680E7CC-3DDA-0E03-5066-FDE068830993}"/>
                </a:ext>
              </a:extLst>
            </p:cNvPr>
            <p:cNvSpPr>
              <a:spLocks noChangeArrowheads="1"/>
            </p:cNvSpPr>
            <p:nvPr/>
          </p:nvSpPr>
          <p:spPr bwMode="auto">
            <a:xfrm>
              <a:off x="717550" y="1485900"/>
              <a:ext cx="23813" cy="22225"/>
            </a:xfrm>
            <a:custGeom>
              <a:avLst/>
              <a:gdLst>
                <a:gd name="T0" fmla="*/ 66 w 67"/>
                <a:gd name="T1" fmla="*/ 59 h 60"/>
                <a:gd name="T2" fmla="*/ 0 w 67"/>
                <a:gd name="T3" fmla="*/ 59 h 60"/>
                <a:gd name="T4" fmla="*/ 0 w 67"/>
                <a:gd name="T5" fmla="*/ 0 h 60"/>
                <a:gd name="T6" fmla="*/ 66 w 67"/>
                <a:gd name="T7" fmla="*/ 0 h 60"/>
                <a:gd name="T8" fmla="*/ 66 w 67"/>
                <a:gd name="T9" fmla="*/ 59 h 60"/>
              </a:gdLst>
              <a:ahLst/>
              <a:cxnLst>
                <a:cxn ang="0">
                  <a:pos x="T0" y="T1"/>
                </a:cxn>
                <a:cxn ang="0">
                  <a:pos x="T2" y="T3"/>
                </a:cxn>
                <a:cxn ang="0">
                  <a:pos x="T4" y="T5"/>
                </a:cxn>
                <a:cxn ang="0">
                  <a:pos x="T6" y="T7"/>
                </a:cxn>
                <a:cxn ang="0">
                  <a:pos x="T8" y="T9"/>
                </a:cxn>
              </a:cxnLst>
              <a:rect l="0" t="0" r="r" b="b"/>
              <a:pathLst>
                <a:path w="67" h="60">
                  <a:moveTo>
                    <a:pt x="66" y="59"/>
                  </a:moveTo>
                  <a:lnTo>
                    <a:pt x="0" y="59"/>
                  </a:lnTo>
                  <a:lnTo>
                    <a:pt x="0" y="0"/>
                  </a:lnTo>
                  <a:lnTo>
                    <a:pt x="66" y="0"/>
                  </a:lnTo>
                  <a:lnTo>
                    <a:pt x="66"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 name="Freeform 425">
              <a:extLst>
                <a:ext uri="{FF2B5EF4-FFF2-40B4-BE49-F238E27FC236}">
                  <a16:creationId xmlns:a16="http://schemas.microsoft.com/office/drawing/2014/main" id="{4E094751-EB01-06B2-7C0F-B7E86531DE18}"/>
                </a:ext>
              </a:extLst>
            </p:cNvPr>
            <p:cNvSpPr>
              <a:spLocks noChangeArrowheads="1"/>
            </p:cNvSpPr>
            <p:nvPr/>
          </p:nvSpPr>
          <p:spPr bwMode="auto">
            <a:xfrm>
              <a:off x="741363" y="148590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 name="Freeform 426">
              <a:extLst>
                <a:ext uri="{FF2B5EF4-FFF2-40B4-BE49-F238E27FC236}">
                  <a16:creationId xmlns:a16="http://schemas.microsoft.com/office/drawing/2014/main" id="{38CF3297-A74E-C637-1881-BA2CDD141F8C}"/>
                </a:ext>
              </a:extLst>
            </p:cNvPr>
            <p:cNvSpPr>
              <a:spLocks noChangeArrowheads="1"/>
            </p:cNvSpPr>
            <p:nvPr/>
          </p:nvSpPr>
          <p:spPr bwMode="auto">
            <a:xfrm>
              <a:off x="762000" y="1485900"/>
              <a:ext cx="23813" cy="22225"/>
            </a:xfrm>
            <a:custGeom>
              <a:avLst/>
              <a:gdLst>
                <a:gd name="T0" fmla="*/ 65 w 66"/>
                <a:gd name="T1" fmla="*/ 59 h 60"/>
                <a:gd name="T2" fmla="*/ 0 w 66"/>
                <a:gd name="T3" fmla="*/ 59 h 60"/>
                <a:gd name="T4" fmla="*/ 0 w 66"/>
                <a:gd name="T5" fmla="*/ 0 h 60"/>
                <a:gd name="T6" fmla="*/ 65 w 66"/>
                <a:gd name="T7" fmla="*/ 0 h 60"/>
                <a:gd name="T8" fmla="*/ 65 w 66"/>
                <a:gd name="T9" fmla="*/ 59 h 60"/>
              </a:gdLst>
              <a:ahLst/>
              <a:cxnLst>
                <a:cxn ang="0">
                  <a:pos x="T0" y="T1"/>
                </a:cxn>
                <a:cxn ang="0">
                  <a:pos x="T2" y="T3"/>
                </a:cxn>
                <a:cxn ang="0">
                  <a:pos x="T4" y="T5"/>
                </a:cxn>
                <a:cxn ang="0">
                  <a:pos x="T6" y="T7"/>
                </a:cxn>
                <a:cxn ang="0">
                  <a:pos x="T8" y="T9"/>
                </a:cxn>
              </a:cxnLst>
              <a:rect l="0" t="0" r="r" b="b"/>
              <a:pathLst>
                <a:path w="66" h="60">
                  <a:moveTo>
                    <a:pt x="65" y="59"/>
                  </a:moveTo>
                  <a:lnTo>
                    <a:pt x="0" y="59"/>
                  </a:lnTo>
                  <a:lnTo>
                    <a:pt x="0" y="0"/>
                  </a:lnTo>
                  <a:lnTo>
                    <a:pt x="65" y="0"/>
                  </a:lnTo>
                  <a:lnTo>
                    <a:pt x="65"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3" name="Freeform 427">
              <a:extLst>
                <a:ext uri="{FF2B5EF4-FFF2-40B4-BE49-F238E27FC236}">
                  <a16:creationId xmlns:a16="http://schemas.microsoft.com/office/drawing/2014/main" id="{32DC2633-BB35-83B9-B2F4-D906BCA97C7C}"/>
                </a:ext>
              </a:extLst>
            </p:cNvPr>
            <p:cNvSpPr>
              <a:spLocks noChangeArrowheads="1"/>
            </p:cNvSpPr>
            <p:nvPr/>
          </p:nvSpPr>
          <p:spPr bwMode="auto">
            <a:xfrm>
              <a:off x="785813" y="148590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 name="Freeform 428">
              <a:extLst>
                <a:ext uri="{FF2B5EF4-FFF2-40B4-BE49-F238E27FC236}">
                  <a16:creationId xmlns:a16="http://schemas.microsoft.com/office/drawing/2014/main" id="{8379DA33-4CCC-35CB-8BCD-BC943E4AD41B}"/>
                </a:ext>
              </a:extLst>
            </p:cNvPr>
            <p:cNvSpPr>
              <a:spLocks noChangeArrowheads="1"/>
            </p:cNvSpPr>
            <p:nvPr/>
          </p:nvSpPr>
          <p:spPr bwMode="auto">
            <a:xfrm>
              <a:off x="806450" y="1485900"/>
              <a:ext cx="23813" cy="22225"/>
            </a:xfrm>
            <a:custGeom>
              <a:avLst/>
              <a:gdLst>
                <a:gd name="T0" fmla="*/ 66 w 67"/>
                <a:gd name="T1" fmla="*/ 59 h 60"/>
                <a:gd name="T2" fmla="*/ 0 w 67"/>
                <a:gd name="T3" fmla="*/ 59 h 60"/>
                <a:gd name="T4" fmla="*/ 0 w 67"/>
                <a:gd name="T5" fmla="*/ 0 h 60"/>
                <a:gd name="T6" fmla="*/ 66 w 67"/>
                <a:gd name="T7" fmla="*/ 0 h 60"/>
                <a:gd name="T8" fmla="*/ 66 w 67"/>
                <a:gd name="T9" fmla="*/ 59 h 60"/>
              </a:gdLst>
              <a:ahLst/>
              <a:cxnLst>
                <a:cxn ang="0">
                  <a:pos x="T0" y="T1"/>
                </a:cxn>
                <a:cxn ang="0">
                  <a:pos x="T2" y="T3"/>
                </a:cxn>
                <a:cxn ang="0">
                  <a:pos x="T4" y="T5"/>
                </a:cxn>
                <a:cxn ang="0">
                  <a:pos x="T6" y="T7"/>
                </a:cxn>
                <a:cxn ang="0">
                  <a:pos x="T8" y="T9"/>
                </a:cxn>
              </a:cxnLst>
              <a:rect l="0" t="0" r="r" b="b"/>
              <a:pathLst>
                <a:path w="67" h="60">
                  <a:moveTo>
                    <a:pt x="66" y="59"/>
                  </a:moveTo>
                  <a:lnTo>
                    <a:pt x="0" y="59"/>
                  </a:lnTo>
                  <a:lnTo>
                    <a:pt x="0" y="0"/>
                  </a:lnTo>
                  <a:lnTo>
                    <a:pt x="66" y="0"/>
                  </a:lnTo>
                  <a:lnTo>
                    <a:pt x="66"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 name="Freeform 429">
              <a:extLst>
                <a:ext uri="{FF2B5EF4-FFF2-40B4-BE49-F238E27FC236}">
                  <a16:creationId xmlns:a16="http://schemas.microsoft.com/office/drawing/2014/main" id="{FA52A182-BD2C-4227-3F54-316EBCD28C6E}"/>
                </a:ext>
              </a:extLst>
            </p:cNvPr>
            <p:cNvSpPr>
              <a:spLocks noChangeArrowheads="1"/>
            </p:cNvSpPr>
            <p:nvPr/>
          </p:nvSpPr>
          <p:spPr bwMode="auto">
            <a:xfrm>
              <a:off x="830263" y="1485900"/>
              <a:ext cx="22225" cy="22225"/>
            </a:xfrm>
            <a:custGeom>
              <a:avLst/>
              <a:gdLst>
                <a:gd name="T0" fmla="*/ 61 w 62"/>
                <a:gd name="T1" fmla="*/ 59 h 60"/>
                <a:gd name="T2" fmla="*/ 0 w 62"/>
                <a:gd name="T3" fmla="*/ 59 h 60"/>
                <a:gd name="T4" fmla="*/ 0 w 62"/>
                <a:gd name="T5" fmla="*/ 0 h 60"/>
                <a:gd name="T6" fmla="*/ 61 w 62"/>
                <a:gd name="T7" fmla="*/ 0 h 60"/>
                <a:gd name="T8" fmla="*/ 61 w 62"/>
                <a:gd name="T9" fmla="*/ 59 h 60"/>
              </a:gdLst>
              <a:ahLst/>
              <a:cxnLst>
                <a:cxn ang="0">
                  <a:pos x="T0" y="T1"/>
                </a:cxn>
                <a:cxn ang="0">
                  <a:pos x="T2" y="T3"/>
                </a:cxn>
                <a:cxn ang="0">
                  <a:pos x="T4" y="T5"/>
                </a:cxn>
                <a:cxn ang="0">
                  <a:pos x="T6" y="T7"/>
                </a:cxn>
                <a:cxn ang="0">
                  <a:pos x="T8" y="T9"/>
                </a:cxn>
              </a:cxnLst>
              <a:rect l="0" t="0" r="r" b="b"/>
              <a:pathLst>
                <a:path w="62" h="60">
                  <a:moveTo>
                    <a:pt x="61" y="59"/>
                  </a:moveTo>
                  <a:lnTo>
                    <a:pt x="0" y="59"/>
                  </a:lnTo>
                  <a:lnTo>
                    <a:pt x="0" y="0"/>
                  </a:lnTo>
                  <a:lnTo>
                    <a:pt x="61" y="0"/>
                  </a:lnTo>
                  <a:lnTo>
                    <a:pt x="61"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66" name="Freeform 5011">
            <a:extLst>
              <a:ext uri="{FF2B5EF4-FFF2-40B4-BE49-F238E27FC236}">
                <a16:creationId xmlns:a16="http://schemas.microsoft.com/office/drawing/2014/main" id="{68BF50BB-CB4D-F364-07EE-6CFBFE8B786F}"/>
              </a:ext>
            </a:extLst>
          </p:cNvPr>
          <p:cNvSpPr>
            <a:spLocks noChangeArrowheads="1"/>
          </p:cNvSpPr>
          <p:nvPr userDrawn="1"/>
        </p:nvSpPr>
        <p:spPr bwMode="auto">
          <a:xfrm rot="16200000">
            <a:off x="19514738" y="-5"/>
            <a:ext cx="1649807" cy="1649817"/>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3"/>
          </a:solidFill>
          <a:ln>
            <a:noFill/>
          </a:ln>
          <a:effectLst/>
        </p:spPr>
        <p:txBody>
          <a:bodyPr wrap="none" anchor="ctr"/>
          <a:lstStyle/>
          <a:p>
            <a:endParaRPr lang="en-US"/>
          </a:p>
        </p:txBody>
      </p:sp>
    </p:spTree>
    <p:extLst>
      <p:ext uri="{BB962C8B-B14F-4D97-AF65-F5344CB8AC3E}">
        <p14:creationId xmlns:p14="http://schemas.microsoft.com/office/powerpoint/2010/main" val="32858003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lank with Tiles Righ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B98D01B-7480-D166-A230-D4FD9EAE9B4F}"/>
              </a:ext>
            </a:extLst>
          </p:cNvPr>
          <p:cNvGrpSpPr/>
          <p:nvPr userDrawn="1"/>
        </p:nvGrpSpPr>
        <p:grpSpPr>
          <a:xfrm rot="16200000">
            <a:off x="22775704" y="12107704"/>
            <a:ext cx="1600211" cy="1616380"/>
            <a:chOff x="9166522" y="4957273"/>
            <a:chExt cx="1959618" cy="1979418"/>
          </a:xfrm>
        </p:grpSpPr>
        <p:sp>
          <p:nvSpPr>
            <p:cNvPr id="9" name="Freeform 432">
              <a:extLst>
                <a:ext uri="{FF2B5EF4-FFF2-40B4-BE49-F238E27FC236}">
                  <a16:creationId xmlns:a16="http://schemas.microsoft.com/office/drawing/2014/main" id="{A2CDA910-BCD5-E2AF-2C81-B6F20568790B}"/>
                </a:ext>
              </a:extLst>
            </p:cNvPr>
            <p:cNvSpPr>
              <a:spLocks noChangeArrowheads="1"/>
            </p:cNvSpPr>
            <p:nvPr userDrawn="1"/>
          </p:nvSpPr>
          <p:spPr bwMode="auto">
            <a:xfrm rot="10800000">
              <a:off x="10156231" y="5946982"/>
              <a:ext cx="969909" cy="989709"/>
            </a:xfrm>
            <a:custGeom>
              <a:avLst/>
              <a:gdLst>
                <a:gd name="T0" fmla="*/ 0 w 218"/>
                <a:gd name="T1" fmla="*/ 218 h 219"/>
                <a:gd name="T2" fmla="*/ 217 w 218"/>
                <a:gd name="T3" fmla="*/ 218 h 219"/>
                <a:gd name="T4" fmla="*/ 217 w 218"/>
                <a:gd name="T5" fmla="*/ 0 h 219"/>
                <a:gd name="T6" fmla="*/ 0 w 218"/>
                <a:gd name="T7" fmla="*/ 0 h 219"/>
                <a:gd name="T8" fmla="*/ 0 w 218"/>
                <a:gd name="T9" fmla="*/ 218 h 219"/>
              </a:gdLst>
              <a:ahLst/>
              <a:cxnLst>
                <a:cxn ang="0">
                  <a:pos x="T0" y="T1"/>
                </a:cxn>
                <a:cxn ang="0">
                  <a:pos x="T2" y="T3"/>
                </a:cxn>
                <a:cxn ang="0">
                  <a:pos x="T4" y="T5"/>
                </a:cxn>
                <a:cxn ang="0">
                  <a:pos x="T6" y="T7"/>
                </a:cxn>
                <a:cxn ang="0">
                  <a:pos x="T8" y="T9"/>
                </a:cxn>
              </a:cxnLst>
              <a:rect l="0" t="0" r="r" b="b"/>
              <a:pathLst>
                <a:path w="218" h="219">
                  <a:moveTo>
                    <a:pt x="0" y="218"/>
                  </a:moveTo>
                  <a:lnTo>
                    <a:pt x="217" y="218"/>
                  </a:lnTo>
                  <a:lnTo>
                    <a:pt x="217" y="0"/>
                  </a:lnTo>
                  <a:lnTo>
                    <a:pt x="0" y="0"/>
                  </a:lnTo>
                  <a:lnTo>
                    <a:pt x="0" y="218"/>
                  </a:lnTo>
                </a:path>
              </a:pathLst>
            </a:custGeom>
            <a:solidFill>
              <a:schemeClr val="accent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 name="Freeform 433">
              <a:extLst>
                <a:ext uri="{FF2B5EF4-FFF2-40B4-BE49-F238E27FC236}">
                  <a16:creationId xmlns:a16="http://schemas.microsoft.com/office/drawing/2014/main" id="{5EB100A5-F46B-7092-2806-4EE84C3D8D41}"/>
                </a:ext>
              </a:extLst>
            </p:cNvPr>
            <p:cNvSpPr>
              <a:spLocks noChangeArrowheads="1"/>
            </p:cNvSpPr>
            <p:nvPr userDrawn="1"/>
          </p:nvSpPr>
          <p:spPr bwMode="auto">
            <a:xfrm rot="10800000">
              <a:off x="9166522" y="4957273"/>
              <a:ext cx="989709" cy="989709"/>
            </a:xfrm>
            <a:custGeom>
              <a:avLst/>
              <a:gdLst>
                <a:gd name="T0" fmla="*/ 0 w 219"/>
                <a:gd name="T1" fmla="*/ 221 h 222"/>
                <a:gd name="T2" fmla="*/ 218 w 219"/>
                <a:gd name="T3" fmla="*/ 221 h 222"/>
                <a:gd name="T4" fmla="*/ 218 w 219"/>
                <a:gd name="T5" fmla="*/ 0 h 222"/>
                <a:gd name="T6" fmla="*/ 0 w 219"/>
                <a:gd name="T7" fmla="*/ 0 h 222"/>
                <a:gd name="T8" fmla="*/ 0 w 219"/>
                <a:gd name="T9" fmla="*/ 221 h 222"/>
              </a:gdLst>
              <a:ahLst/>
              <a:cxnLst>
                <a:cxn ang="0">
                  <a:pos x="T0" y="T1"/>
                </a:cxn>
                <a:cxn ang="0">
                  <a:pos x="T2" y="T3"/>
                </a:cxn>
                <a:cxn ang="0">
                  <a:pos x="T4" y="T5"/>
                </a:cxn>
                <a:cxn ang="0">
                  <a:pos x="T6" y="T7"/>
                </a:cxn>
                <a:cxn ang="0">
                  <a:pos x="T8" y="T9"/>
                </a:cxn>
              </a:cxnLst>
              <a:rect l="0" t="0" r="r" b="b"/>
              <a:pathLst>
                <a:path w="219" h="222">
                  <a:moveTo>
                    <a:pt x="0" y="221"/>
                  </a:moveTo>
                  <a:lnTo>
                    <a:pt x="218" y="221"/>
                  </a:lnTo>
                  <a:lnTo>
                    <a:pt x="218" y="0"/>
                  </a:lnTo>
                  <a:lnTo>
                    <a:pt x="0" y="0"/>
                  </a:lnTo>
                  <a:lnTo>
                    <a:pt x="0" y="221"/>
                  </a:lnTo>
                </a:path>
              </a:pathLst>
            </a:custGeom>
            <a:solidFill>
              <a:schemeClr val="accent2"/>
            </a:solidFill>
            <a:ln>
              <a:noFill/>
            </a:ln>
            <a:effectLst/>
          </p:spPr>
          <p:txBody>
            <a:bodyPr wrap="none" anchor="ctr"/>
            <a:lstStyle/>
            <a:p>
              <a:endParaRPr lang="en-US"/>
            </a:p>
          </p:txBody>
        </p:sp>
      </p:grpSp>
      <p:grpSp>
        <p:nvGrpSpPr>
          <p:cNvPr id="11" name="Group 10">
            <a:extLst>
              <a:ext uri="{FF2B5EF4-FFF2-40B4-BE49-F238E27FC236}">
                <a16:creationId xmlns:a16="http://schemas.microsoft.com/office/drawing/2014/main" id="{95B27334-62C5-738F-0026-AC21143D67C5}"/>
              </a:ext>
            </a:extLst>
          </p:cNvPr>
          <p:cNvGrpSpPr/>
          <p:nvPr userDrawn="1"/>
        </p:nvGrpSpPr>
        <p:grpSpPr>
          <a:xfrm>
            <a:off x="22767618" y="10427732"/>
            <a:ext cx="1671335" cy="1688055"/>
            <a:chOff x="1481138" y="1035049"/>
            <a:chExt cx="2557462" cy="2583045"/>
          </a:xfrm>
        </p:grpSpPr>
        <p:sp>
          <p:nvSpPr>
            <p:cNvPr id="12" name="Freeform 250">
              <a:extLst>
                <a:ext uri="{FF2B5EF4-FFF2-40B4-BE49-F238E27FC236}">
                  <a16:creationId xmlns:a16="http://schemas.microsoft.com/office/drawing/2014/main" id="{979F5DC6-B101-AEA6-534B-BC67A4F96889}"/>
                </a:ext>
              </a:extLst>
            </p:cNvPr>
            <p:cNvSpPr>
              <a:spLocks noChangeArrowheads="1"/>
            </p:cNvSpPr>
            <p:nvPr/>
          </p:nvSpPr>
          <p:spPr bwMode="auto">
            <a:xfrm>
              <a:off x="1481138"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 name="Freeform 251">
              <a:extLst>
                <a:ext uri="{FF2B5EF4-FFF2-40B4-BE49-F238E27FC236}">
                  <a16:creationId xmlns:a16="http://schemas.microsoft.com/office/drawing/2014/main" id="{05247F17-4240-6B37-DB0C-E6C5315F615C}"/>
                </a:ext>
              </a:extLst>
            </p:cNvPr>
            <p:cNvSpPr>
              <a:spLocks noChangeArrowheads="1"/>
            </p:cNvSpPr>
            <p:nvPr/>
          </p:nvSpPr>
          <p:spPr bwMode="auto">
            <a:xfrm>
              <a:off x="2350675" y="1035049"/>
              <a:ext cx="843954" cy="869537"/>
            </a:xfrm>
            <a:custGeom>
              <a:avLst/>
              <a:gdLst>
                <a:gd name="T0" fmla="*/ 0 w 144"/>
                <a:gd name="T1" fmla="*/ 148 h 149"/>
                <a:gd name="T2" fmla="*/ 143 w 144"/>
                <a:gd name="T3" fmla="*/ 148 h 149"/>
                <a:gd name="T4" fmla="*/ 0 w 144"/>
                <a:gd name="T5" fmla="*/ 0 h 149"/>
                <a:gd name="T6" fmla="*/ 0 w 144"/>
                <a:gd name="T7" fmla="*/ 148 h 149"/>
              </a:gdLst>
              <a:ahLst/>
              <a:cxnLst>
                <a:cxn ang="0">
                  <a:pos x="T0" y="T1"/>
                </a:cxn>
                <a:cxn ang="0">
                  <a:pos x="T2" y="T3"/>
                </a:cxn>
                <a:cxn ang="0">
                  <a:pos x="T4" y="T5"/>
                </a:cxn>
                <a:cxn ang="0">
                  <a:pos x="T6" y="T7"/>
                </a:cxn>
              </a:cxnLst>
              <a:rect l="0" t="0" r="r" b="b"/>
              <a:pathLst>
                <a:path w="144" h="149">
                  <a:moveTo>
                    <a:pt x="0" y="148"/>
                  </a:moveTo>
                  <a:lnTo>
                    <a:pt x="143" y="148"/>
                  </a:lnTo>
                  <a:lnTo>
                    <a:pt x="0" y="0"/>
                  </a:lnTo>
                  <a:lnTo>
                    <a:pt x="0" y="148"/>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4" name="Freeform 252">
              <a:extLst>
                <a:ext uri="{FF2B5EF4-FFF2-40B4-BE49-F238E27FC236}">
                  <a16:creationId xmlns:a16="http://schemas.microsoft.com/office/drawing/2014/main" id="{87D5A5E0-13B3-A571-AB25-B4CAA50608EF}"/>
                </a:ext>
              </a:extLst>
            </p:cNvPr>
            <p:cNvSpPr>
              <a:spLocks noChangeArrowheads="1"/>
            </p:cNvSpPr>
            <p:nvPr/>
          </p:nvSpPr>
          <p:spPr bwMode="auto">
            <a:xfrm>
              <a:off x="3169063"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 name="Freeform 253">
              <a:extLst>
                <a:ext uri="{FF2B5EF4-FFF2-40B4-BE49-F238E27FC236}">
                  <a16:creationId xmlns:a16="http://schemas.microsoft.com/office/drawing/2014/main" id="{C2F651C1-0D2A-418C-E7C2-2D94B578C847}"/>
                </a:ext>
              </a:extLst>
            </p:cNvPr>
            <p:cNvSpPr>
              <a:spLocks noChangeArrowheads="1"/>
            </p:cNvSpPr>
            <p:nvPr/>
          </p:nvSpPr>
          <p:spPr bwMode="auto">
            <a:xfrm>
              <a:off x="1481138" y="1904586"/>
              <a:ext cx="869537" cy="843971"/>
            </a:xfrm>
            <a:custGeom>
              <a:avLst/>
              <a:gdLst>
                <a:gd name="T0" fmla="*/ 0 w 149"/>
                <a:gd name="T1" fmla="*/ 144 h 145"/>
                <a:gd name="T2" fmla="*/ 148 w 149"/>
                <a:gd name="T3" fmla="*/ 144 h 145"/>
                <a:gd name="T4" fmla="*/ 0 w 149"/>
                <a:gd name="T5" fmla="*/ 0 h 145"/>
                <a:gd name="T6" fmla="*/ 0 w 149"/>
                <a:gd name="T7" fmla="*/ 144 h 145"/>
              </a:gdLst>
              <a:ahLst/>
              <a:cxnLst>
                <a:cxn ang="0">
                  <a:pos x="T0" y="T1"/>
                </a:cxn>
                <a:cxn ang="0">
                  <a:pos x="T2" y="T3"/>
                </a:cxn>
                <a:cxn ang="0">
                  <a:pos x="T4" y="T5"/>
                </a:cxn>
                <a:cxn ang="0">
                  <a:pos x="T6" y="T7"/>
                </a:cxn>
              </a:cxnLst>
              <a:rect l="0" t="0" r="r" b="b"/>
              <a:pathLst>
                <a:path w="149" h="145">
                  <a:moveTo>
                    <a:pt x="0" y="144"/>
                  </a:moveTo>
                  <a:lnTo>
                    <a:pt x="148" y="144"/>
                  </a:lnTo>
                  <a:lnTo>
                    <a:pt x="0" y="0"/>
                  </a:lnTo>
                  <a:lnTo>
                    <a:pt x="0" y="144"/>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Freeform 254">
              <a:extLst>
                <a:ext uri="{FF2B5EF4-FFF2-40B4-BE49-F238E27FC236}">
                  <a16:creationId xmlns:a16="http://schemas.microsoft.com/office/drawing/2014/main" id="{7126DE22-4084-C696-1B2D-012D7E4FFC60}"/>
                </a:ext>
              </a:extLst>
            </p:cNvPr>
            <p:cNvSpPr>
              <a:spLocks noChangeArrowheads="1"/>
            </p:cNvSpPr>
            <p:nvPr/>
          </p:nvSpPr>
          <p:spPr bwMode="auto">
            <a:xfrm>
              <a:off x="2350675" y="1904586"/>
              <a:ext cx="843954" cy="843971"/>
            </a:xfrm>
            <a:custGeom>
              <a:avLst/>
              <a:gdLst>
                <a:gd name="T0" fmla="*/ 0 w 144"/>
                <a:gd name="T1" fmla="*/ 0 h 145"/>
                <a:gd name="T2" fmla="*/ 0 w 144"/>
                <a:gd name="T3" fmla="*/ 144 h 145"/>
                <a:gd name="T4" fmla="*/ 143 w 144"/>
                <a:gd name="T5" fmla="*/ 144 h 145"/>
                <a:gd name="T6" fmla="*/ 0 w 144"/>
                <a:gd name="T7" fmla="*/ 0 h 145"/>
              </a:gdLst>
              <a:ahLst/>
              <a:cxnLst>
                <a:cxn ang="0">
                  <a:pos x="T0" y="T1"/>
                </a:cxn>
                <a:cxn ang="0">
                  <a:pos x="T2" y="T3"/>
                </a:cxn>
                <a:cxn ang="0">
                  <a:pos x="T4" y="T5"/>
                </a:cxn>
                <a:cxn ang="0">
                  <a:pos x="T6" y="T7"/>
                </a:cxn>
              </a:cxnLst>
              <a:rect l="0" t="0" r="r" b="b"/>
              <a:pathLst>
                <a:path w="144" h="145">
                  <a:moveTo>
                    <a:pt x="0" y="0"/>
                  </a:moveTo>
                  <a:lnTo>
                    <a:pt x="0" y="144"/>
                  </a:lnTo>
                  <a:lnTo>
                    <a:pt x="143" y="144"/>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 name="Freeform 255">
              <a:extLst>
                <a:ext uri="{FF2B5EF4-FFF2-40B4-BE49-F238E27FC236}">
                  <a16:creationId xmlns:a16="http://schemas.microsoft.com/office/drawing/2014/main" id="{76809C7D-3F01-9122-B6E2-A50AA2F9BED7}"/>
                </a:ext>
              </a:extLst>
            </p:cNvPr>
            <p:cNvSpPr>
              <a:spLocks noChangeArrowheads="1"/>
            </p:cNvSpPr>
            <p:nvPr/>
          </p:nvSpPr>
          <p:spPr bwMode="auto">
            <a:xfrm>
              <a:off x="3169063" y="1904586"/>
              <a:ext cx="869537" cy="843971"/>
            </a:xfrm>
            <a:custGeom>
              <a:avLst/>
              <a:gdLst>
                <a:gd name="T0" fmla="*/ 0 w 149"/>
                <a:gd name="T1" fmla="*/ 0 h 145"/>
                <a:gd name="T2" fmla="*/ 0 w 149"/>
                <a:gd name="T3" fmla="*/ 144 h 145"/>
                <a:gd name="T4" fmla="*/ 148 w 149"/>
                <a:gd name="T5" fmla="*/ 144 h 145"/>
                <a:gd name="T6" fmla="*/ 0 w 149"/>
                <a:gd name="T7" fmla="*/ 0 h 145"/>
              </a:gdLst>
              <a:ahLst/>
              <a:cxnLst>
                <a:cxn ang="0">
                  <a:pos x="T0" y="T1"/>
                </a:cxn>
                <a:cxn ang="0">
                  <a:pos x="T2" y="T3"/>
                </a:cxn>
                <a:cxn ang="0">
                  <a:pos x="T4" y="T5"/>
                </a:cxn>
                <a:cxn ang="0">
                  <a:pos x="T6" y="T7"/>
                </a:cxn>
              </a:cxnLst>
              <a:rect l="0" t="0" r="r" b="b"/>
              <a:pathLst>
                <a:path w="149" h="145">
                  <a:moveTo>
                    <a:pt x="0" y="0"/>
                  </a:moveTo>
                  <a:lnTo>
                    <a:pt x="0" y="144"/>
                  </a:lnTo>
                  <a:lnTo>
                    <a:pt x="148" y="144"/>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 name="Freeform 256">
              <a:extLst>
                <a:ext uri="{FF2B5EF4-FFF2-40B4-BE49-F238E27FC236}">
                  <a16:creationId xmlns:a16="http://schemas.microsoft.com/office/drawing/2014/main" id="{DBE7F1D8-B35B-F3C3-55DC-5B099239D081}"/>
                </a:ext>
              </a:extLst>
            </p:cNvPr>
            <p:cNvSpPr>
              <a:spLocks noChangeArrowheads="1"/>
            </p:cNvSpPr>
            <p:nvPr/>
          </p:nvSpPr>
          <p:spPr bwMode="auto">
            <a:xfrm>
              <a:off x="1481138" y="2748557"/>
              <a:ext cx="869537" cy="869537"/>
            </a:xfrm>
            <a:custGeom>
              <a:avLst/>
              <a:gdLst>
                <a:gd name="T0" fmla="*/ 0 w 149"/>
                <a:gd name="T1" fmla="*/ 147 h 148"/>
                <a:gd name="T2" fmla="*/ 148 w 149"/>
                <a:gd name="T3" fmla="*/ 147 h 148"/>
                <a:gd name="T4" fmla="*/ 0 w 149"/>
                <a:gd name="T5" fmla="*/ 0 h 148"/>
                <a:gd name="T6" fmla="*/ 0 w 149"/>
                <a:gd name="T7" fmla="*/ 147 h 148"/>
              </a:gdLst>
              <a:ahLst/>
              <a:cxnLst>
                <a:cxn ang="0">
                  <a:pos x="T0" y="T1"/>
                </a:cxn>
                <a:cxn ang="0">
                  <a:pos x="T2" y="T3"/>
                </a:cxn>
                <a:cxn ang="0">
                  <a:pos x="T4" y="T5"/>
                </a:cxn>
                <a:cxn ang="0">
                  <a:pos x="T6" y="T7"/>
                </a:cxn>
              </a:cxnLst>
              <a:rect l="0" t="0" r="r" b="b"/>
              <a:pathLst>
                <a:path w="149" h="148">
                  <a:moveTo>
                    <a:pt x="0" y="147"/>
                  </a:moveTo>
                  <a:lnTo>
                    <a:pt x="148" y="147"/>
                  </a:lnTo>
                  <a:lnTo>
                    <a:pt x="0" y="0"/>
                  </a:lnTo>
                  <a:lnTo>
                    <a:pt x="0" y="147"/>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 name="Freeform 257">
              <a:extLst>
                <a:ext uri="{FF2B5EF4-FFF2-40B4-BE49-F238E27FC236}">
                  <a16:creationId xmlns:a16="http://schemas.microsoft.com/office/drawing/2014/main" id="{39531733-CCCD-1E37-C81C-2C6B9B99EA24}"/>
                </a:ext>
              </a:extLst>
            </p:cNvPr>
            <p:cNvSpPr>
              <a:spLocks noChangeArrowheads="1"/>
            </p:cNvSpPr>
            <p:nvPr/>
          </p:nvSpPr>
          <p:spPr bwMode="auto">
            <a:xfrm>
              <a:off x="2350675" y="2748557"/>
              <a:ext cx="843954" cy="869537"/>
            </a:xfrm>
            <a:custGeom>
              <a:avLst/>
              <a:gdLst>
                <a:gd name="T0" fmla="*/ 0 w 144"/>
                <a:gd name="T1" fmla="*/ 0 h 148"/>
                <a:gd name="T2" fmla="*/ 0 w 144"/>
                <a:gd name="T3" fmla="*/ 147 h 148"/>
                <a:gd name="T4" fmla="*/ 143 w 144"/>
                <a:gd name="T5" fmla="*/ 147 h 148"/>
                <a:gd name="T6" fmla="*/ 0 w 144"/>
                <a:gd name="T7" fmla="*/ 0 h 148"/>
              </a:gdLst>
              <a:ahLst/>
              <a:cxnLst>
                <a:cxn ang="0">
                  <a:pos x="T0" y="T1"/>
                </a:cxn>
                <a:cxn ang="0">
                  <a:pos x="T2" y="T3"/>
                </a:cxn>
                <a:cxn ang="0">
                  <a:pos x="T4" y="T5"/>
                </a:cxn>
                <a:cxn ang="0">
                  <a:pos x="T6" y="T7"/>
                </a:cxn>
              </a:cxnLst>
              <a:rect l="0" t="0" r="r" b="b"/>
              <a:pathLst>
                <a:path w="144" h="148">
                  <a:moveTo>
                    <a:pt x="0" y="0"/>
                  </a:moveTo>
                  <a:lnTo>
                    <a:pt x="0" y="147"/>
                  </a:lnTo>
                  <a:lnTo>
                    <a:pt x="143" y="147"/>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 name="Freeform 258">
              <a:extLst>
                <a:ext uri="{FF2B5EF4-FFF2-40B4-BE49-F238E27FC236}">
                  <a16:creationId xmlns:a16="http://schemas.microsoft.com/office/drawing/2014/main" id="{C8468D48-EFB1-0E60-8B68-E4E4F2214A2E}"/>
                </a:ext>
              </a:extLst>
            </p:cNvPr>
            <p:cNvSpPr>
              <a:spLocks noChangeArrowheads="1"/>
            </p:cNvSpPr>
            <p:nvPr/>
          </p:nvSpPr>
          <p:spPr bwMode="auto">
            <a:xfrm>
              <a:off x="3169063" y="2748557"/>
              <a:ext cx="869537" cy="869537"/>
            </a:xfrm>
            <a:custGeom>
              <a:avLst/>
              <a:gdLst>
                <a:gd name="T0" fmla="*/ 0 w 149"/>
                <a:gd name="T1" fmla="*/ 0 h 148"/>
                <a:gd name="T2" fmla="*/ 0 w 149"/>
                <a:gd name="T3" fmla="*/ 147 h 148"/>
                <a:gd name="T4" fmla="*/ 148 w 149"/>
                <a:gd name="T5" fmla="*/ 147 h 148"/>
                <a:gd name="T6" fmla="*/ 0 w 149"/>
                <a:gd name="T7" fmla="*/ 0 h 148"/>
              </a:gdLst>
              <a:ahLst/>
              <a:cxnLst>
                <a:cxn ang="0">
                  <a:pos x="T0" y="T1"/>
                </a:cxn>
                <a:cxn ang="0">
                  <a:pos x="T2" y="T3"/>
                </a:cxn>
                <a:cxn ang="0">
                  <a:pos x="T4" y="T5"/>
                </a:cxn>
                <a:cxn ang="0">
                  <a:pos x="T6" y="T7"/>
                </a:cxn>
              </a:cxnLst>
              <a:rect l="0" t="0" r="r" b="b"/>
              <a:pathLst>
                <a:path w="149" h="148">
                  <a:moveTo>
                    <a:pt x="0" y="0"/>
                  </a:moveTo>
                  <a:lnTo>
                    <a:pt x="0" y="147"/>
                  </a:lnTo>
                  <a:lnTo>
                    <a:pt x="148" y="147"/>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1" name="Group 20">
            <a:extLst>
              <a:ext uri="{FF2B5EF4-FFF2-40B4-BE49-F238E27FC236}">
                <a16:creationId xmlns:a16="http://schemas.microsoft.com/office/drawing/2014/main" id="{1A39021B-C26B-B029-14BA-281A0982C772}"/>
              </a:ext>
            </a:extLst>
          </p:cNvPr>
          <p:cNvGrpSpPr/>
          <p:nvPr userDrawn="1"/>
        </p:nvGrpSpPr>
        <p:grpSpPr>
          <a:xfrm rot="10800000">
            <a:off x="21167418" y="12115790"/>
            <a:ext cx="1600200" cy="1600210"/>
            <a:chOff x="2198688" y="1670050"/>
            <a:chExt cx="157162" cy="157163"/>
          </a:xfrm>
        </p:grpSpPr>
        <p:sp>
          <p:nvSpPr>
            <p:cNvPr id="22" name="Freeform 5010">
              <a:extLst>
                <a:ext uri="{FF2B5EF4-FFF2-40B4-BE49-F238E27FC236}">
                  <a16:creationId xmlns:a16="http://schemas.microsoft.com/office/drawing/2014/main" id="{FAE9CD42-4864-F714-641F-B6C6ADCBA837}"/>
                </a:ext>
              </a:extLst>
            </p:cNvPr>
            <p:cNvSpPr>
              <a:spLocks noChangeArrowheads="1"/>
            </p:cNvSpPr>
            <p:nvPr/>
          </p:nvSpPr>
          <p:spPr bwMode="auto">
            <a:xfrm>
              <a:off x="2198688" y="1670050"/>
              <a:ext cx="157162" cy="157163"/>
            </a:xfrm>
            <a:custGeom>
              <a:avLst/>
              <a:gdLst>
                <a:gd name="T0" fmla="*/ 0 w 436"/>
                <a:gd name="T1" fmla="*/ 0 h 436"/>
                <a:gd name="T2" fmla="*/ 0 w 436"/>
                <a:gd name="T3" fmla="*/ 435 h 436"/>
                <a:gd name="T4" fmla="*/ 435 w 436"/>
                <a:gd name="T5" fmla="*/ 0 h 436"/>
                <a:gd name="T6" fmla="*/ 0 w 436"/>
                <a:gd name="T7" fmla="*/ 0 h 436"/>
              </a:gdLst>
              <a:ahLst/>
              <a:cxnLst>
                <a:cxn ang="0">
                  <a:pos x="T0" y="T1"/>
                </a:cxn>
                <a:cxn ang="0">
                  <a:pos x="T2" y="T3"/>
                </a:cxn>
                <a:cxn ang="0">
                  <a:pos x="T4" y="T5"/>
                </a:cxn>
                <a:cxn ang="0">
                  <a:pos x="T6" y="T7"/>
                </a:cxn>
              </a:cxnLst>
              <a:rect l="0" t="0" r="r" b="b"/>
              <a:pathLst>
                <a:path w="436" h="436">
                  <a:moveTo>
                    <a:pt x="0" y="0"/>
                  </a:moveTo>
                  <a:lnTo>
                    <a:pt x="0" y="435"/>
                  </a:lnTo>
                  <a:lnTo>
                    <a:pt x="435" y="0"/>
                  </a:lnTo>
                  <a:lnTo>
                    <a:pt x="0" y="0"/>
                  </a:lnTo>
                </a:path>
              </a:pathLst>
            </a:custGeom>
            <a:solidFill>
              <a:schemeClr val="accent5"/>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 name="Freeform 5011">
              <a:extLst>
                <a:ext uri="{FF2B5EF4-FFF2-40B4-BE49-F238E27FC236}">
                  <a16:creationId xmlns:a16="http://schemas.microsoft.com/office/drawing/2014/main" id="{76AB933C-C92C-5D74-4226-919E0939E87C}"/>
                </a:ext>
              </a:extLst>
            </p:cNvPr>
            <p:cNvSpPr>
              <a:spLocks noChangeArrowheads="1"/>
            </p:cNvSpPr>
            <p:nvPr/>
          </p:nvSpPr>
          <p:spPr bwMode="auto">
            <a:xfrm>
              <a:off x="2198688" y="1670050"/>
              <a:ext cx="157162" cy="157163"/>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6"/>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29984715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with Tiles Lef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B8AA1AB-A0C3-4744-C580-A0F83E0DC424}"/>
              </a:ext>
            </a:extLst>
          </p:cNvPr>
          <p:cNvGrpSpPr/>
          <p:nvPr userDrawn="1"/>
        </p:nvGrpSpPr>
        <p:grpSpPr>
          <a:xfrm rot="10800000">
            <a:off x="-2" y="12044654"/>
            <a:ext cx="1671336" cy="1671346"/>
            <a:chOff x="2198688" y="1670050"/>
            <a:chExt cx="157162" cy="157163"/>
          </a:xfrm>
        </p:grpSpPr>
        <p:sp>
          <p:nvSpPr>
            <p:cNvPr id="10" name="Freeform 5010">
              <a:extLst>
                <a:ext uri="{FF2B5EF4-FFF2-40B4-BE49-F238E27FC236}">
                  <a16:creationId xmlns:a16="http://schemas.microsoft.com/office/drawing/2014/main" id="{D518DD20-F0C5-9887-AD4A-184A0E3A654F}"/>
                </a:ext>
              </a:extLst>
            </p:cNvPr>
            <p:cNvSpPr>
              <a:spLocks noChangeArrowheads="1"/>
            </p:cNvSpPr>
            <p:nvPr/>
          </p:nvSpPr>
          <p:spPr bwMode="auto">
            <a:xfrm>
              <a:off x="2198688" y="1670050"/>
              <a:ext cx="157162" cy="157163"/>
            </a:xfrm>
            <a:custGeom>
              <a:avLst/>
              <a:gdLst>
                <a:gd name="T0" fmla="*/ 0 w 436"/>
                <a:gd name="T1" fmla="*/ 0 h 436"/>
                <a:gd name="T2" fmla="*/ 0 w 436"/>
                <a:gd name="T3" fmla="*/ 435 h 436"/>
                <a:gd name="T4" fmla="*/ 435 w 436"/>
                <a:gd name="T5" fmla="*/ 0 h 436"/>
                <a:gd name="T6" fmla="*/ 0 w 436"/>
                <a:gd name="T7" fmla="*/ 0 h 436"/>
              </a:gdLst>
              <a:ahLst/>
              <a:cxnLst>
                <a:cxn ang="0">
                  <a:pos x="T0" y="T1"/>
                </a:cxn>
                <a:cxn ang="0">
                  <a:pos x="T2" y="T3"/>
                </a:cxn>
                <a:cxn ang="0">
                  <a:pos x="T4" y="T5"/>
                </a:cxn>
                <a:cxn ang="0">
                  <a:pos x="T6" y="T7"/>
                </a:cxn>
              </a:cxnLst>
              <a:rect l="0" t="0" r="r" b="b"/>
              <a:pathLst>
                <a:path w="436" h="436">
                  <a:moveTo>
                    <a:pt x="0" y="0"/>
                  </a:moveTo>
                  <a:lnTo>
                    <a:pt x="0" y="435"/>
                  </a:lnTo>
                  <a:lnTo>
                    <a:pt x="435" y="0"/>
                  </a:lnTo>
                  <a:lnTo>
                    <a:pt x="0" y="0"/>
                  </a:lnTo>
                </a:path>
              </a:pathLst>
            </a:custGeom>
            <a:solidFill>
              <a:schemeClr val="accent5"/>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 name="Freeform 5011">
              <a:extLst>
                <a:ext uri="{FF2B5EF4-FFF2-40B4-BE49-F238E27FC236}">
                  <a16:creationId xmlns:a16="http://schemas.microsoft.com/office/drawing/2014/main" id="{F7978458-C28A-6F47-A50F-8DCBE698BF80}"/>
                </a:ext>
              </a:extLst>
            </p:cNvPr>
            <p:cNvSpPr>
              <a:spLocks noChangeArrowheads="1"/>
            </p:cNvSpPr>
            <p:nvPr/>
          </p:nvSpPr>
          <p:spPr bwMode="auto">
            <a:xfrm>
              <a:off x="2198688" y="1670050"/>
              <a:ext cx="157162" cy="157163"/>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3"/>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12" name="Group 11">
            <a:extLst>
              <a:ext uri="{FF2B5EF4-FFF2-40B4-BE49-F238E27FC236}">
                <a16:creationId xmlns:a16="http://schemas.microsoft.com/office/drawing/2014/main" id="{9D702493-819B-3A76-E2CF-413EA831C16F}"/>
              </a:ext>
            </a:extLst>
          </p:cNvPr>
          <p:cNvGrpSpPr/>
          <p:nvPr userDrawn="1"/>
        </p:nvGrpSpPr>
        <p:grpSpPr>
          <a:xfrm>
            <a:off x="1671335" y="12073893"/>
            <a:ext cx="1658372" cy="1642107"/>
            <a:chOff x="11055114" y="10673124"/>
            <a:chExt cx="1910284" cy="1891549"/>
          </a:xfrm>
          <a:solidFill>
            <a:schemeClr val="accent1"/>
          </a:solidFill>
        </p:grpSpPr>
        <p:sp>
          <p:nvSpPr>
            <p:cNvPr id="13" name="Freeform 18">
              <a:extLst>
                <a:ext uri="{FF2B5EF4-FFF2-40B4-BE49-F238E27FC236}">
                  <a16:creationId xmlns:a16="http://schemas.microsoft.com/office/drawing/2014/main" id="{B63C226E-4601-F144-65E6-09F8BB24C7A0}"/>
                </a:ext>
              </a:extLst>
            </p:cNvPr>
            <p:cNvSpPr>
              <a:spLocks noChangeArrowheads="1"/>
            </p:cNvSpPr>
            <p:nvPr/>
          </p:nvSpPr>
          <p:spPr bwMode="auto">
            <a:xfrm>
              <a:off x="11055114" y="10673124"/>
              <a:ext cx="955147" cy="1891549"/>
            </a:xfrm>
            <a:custGeom>
              <a:avLst/>
              <a:gdLst>
                <a:gd name="T0" fmla="*/ 0 w 225"/>
                <a:gd name="T1" fmla="*/ 445 h 446"/>
                <a:gd name="T2" fmla="*/ 224 w 225"/>
                <a:gd name="T3" fmla="*/ 222 h 446"/>
                <a:gd name="T4" fmla="*/ 0 w 225"/>
                <a:gd name="T5" fmla="*/ 0 h 446"/>
                <a:gd name="T6" fmla="*/ 0 w 225"/>
                <a:gd name="T7" fmla="*/ 445 h 446"/>
              </a:gdLst>
              <a:ahLst/>
              <a:cxnLst>
                <a:cxn ang="0">
                  <a:pos x="T0" y="T1"/>
                </a:cxn>
                <a:cxn ang="0">
                  <a:pos x="T2" y="T3"/>
                </a:cxn>
                <a:cxn ang="0">
                  <a:pos x="T4" y="T5"/>
                </a:cxn>
                <a:cxn ang="0">
                  <a:pos x="T6" y="T7"/>
                </a:cxn>
              </a:cxnLst>
              <a:rect l="0" t="0" r="r" b="b"/>
              <a:pathLst>
                <a:path w="225" h="446">
                  <a:moveTo>
                    <a:pt x="0" y="445"/>
                  </a:moveTo>
                  <a:lnTo>
                    <a:pt x="224" y="222"/>
                  </a:lnTo>
                  <a:lnTo>
                    <a:pt x="0" y="0"/>
                  </a:lnTo>
                  <a:lnTo>
                    <a:pt x="0" y="445"/>
                  </a:lnTo>
                </a:path>
              </a:pathLst>
            </a:custGeom>
            <a:solidFill>
              <a:schemeClr val="accent2"/>
            </a:solidFill>
            <a:ln>
              <a:noFill/>
            </a:ln>
            <a:effectLst/>
          </p:spPr>
          <p:txBody>
            <a:bodyPr wrap="none" anchor="ctr"/>
            <a:lstStyle/>
            <a:p>
              <a:endParaRPr lang="en-US"/>
            </a:p>
          </p:txBody>
        </p:sp>
        <p:sp>
          <p:nvSpPr>
            <p:cNvPr id="14" name="Freeform 19">
              <a:extLst>
                <a:ext uri="{FF2B5EF4-FFF2-40B4-BE49-F238E27FC236}">
                  <a16:creationId xmlns:a16="http://schemas.microsoft.com/office/drawing/2014/main" id="{A93438BC-A3C7-3122-88D2-1238D2C011D7}"/>
                </a:ext>
              </a:extLst>
            </p:cNvPr>
            <p:cNvSpPr>
              <a:spLocks noChangeArrowheads="1"/>
            </p:cNvSpPr>
            <p:nvPr/>
          </p:nvSpPr>
          <p:spPr bwMode="auto">
            <a:xfrm>
              <a:off x="12010261" y="10673124"/>
              <a:ext cx="955137" cy="1891549"/>
            </a:xfrm>
            <a:custGeom>
              <a:avLst/>
              <a:gdLst>
                <a:gd name="T0" fmla="*/ 0 w 223"/>
                <a:gd name="T1" fmla="*/ 222 h 446"/>
                <a:gd name="T2" fmla="*/ 222 w 223"/>
                <a:gd name="T3" fmla="*/ 445 h 446"/>
                <a:gd name="T4" fmla="*/ 222 w 223"/>
                <a:gd name="T5" fmla="*/ 0 h 446"/>
                <a:gd name="T6" fmla="*/ 0 w 223"/>
                <a:gd name="T7" fmla="*/ 222 h 446"/>
              </a:gdLst>
              <a:ahLst/>
              <a:cxnLst>
                <a:cxn ang="0">
                  <a:pos x="T0" y="T1"/>
                </a:cxn>
                <a:cxn ang="0">
                  <a:pos x="T2" y="T3"/>
                </a:cxn>
                <a:cxn ang="0">
                  <a:pos x="T4" y="T5"/>
                </a:cxn>
                <a:cxn ang="0">
                  <a:pos x="T6" y="T7"/>
                </a:cxn>
              </a:cxnLst>
              <a:rect l="0" t="0" r="r" b="b"/>
              <a:pathLst>
                <a:path w="223" h="446">
                  <a:moveTo>
                    <a:pt x="0" y="222"/>
                  </a:moveTo>
                  <a:lnTo>
                    <a:pt x="222" y="445"/>
                  </a:lnTo>
                  <a:lnTo>
                    <a:pt x="222" y="0"/>
                  </a:lnTo>
                  <a:lnTo>
                    <a:pt x="0" y="222"/>
                  </a:lnTo>
                </a:path>
              </a:pathLst>
            </a:custGeom>
            <a:solidFill>
              <a:schemeClr val="accent5"/>
            </a:solidFill>
            <a:ln w="9525" cap="flat">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15" name="Group 14">
            <a:extLst>
              <a:ext uri="{FF2B5EF4-FFF2-40B4-BE49-F238E27FC236}">
                <a16:creationId xmlns:a16="http://schemas.microsoft.com/office/drawing/2014/main" id="{87F581D8-B465-F032-21E8-E87D857904C6}"/>
              </a:ext>
            </a:extLst>
          </p:cNvPr>
          <p:cNvGrpSpPr/>
          <p:nvPr userDrawn="1"/>
        </p:nvGrpSpPr>
        <p:grpSpPr>
          <a:xfrm rot="10800000" flipH="1" flipV="1">
            <a:off x="0" y="10356599"/>
            <a:ext cx="1671335" cy="1688055"/>
            <a:chOff x="1481138" y="1035049"/>
            <a:chExt cx="2557462" cy="2583045"/>
          </a:xfrm>
        </p:grpSpPr>
        <p:sp>
          <p:nvSpPr>
            <p:cNvPr id="16" name="Freeform 250">
              <a:extLst>
                <a:ext uri="{FF2B5EF4-FFF2-40B4-BE49-F238E27FC236}">
                  <a16:creationId xmlns:a16="http://schemas.microsoft.com/office/drawing/2014/main" id="{65AAA6C3-6140-879E-E498-81C04AB11710}"/>
                </a:ext>
              </a:extLst>
            </p:cNvPr>
            <p:cNvSpPr>
              <a:spLocks noChangeArrowheads="1"/>
            </p:cNvSpPr>
            <p:nvPr/>
          </p:nvSpPr>
          <p:spPr bwMode="auto">
            <a:xfrm>
              <a:off x="1481138"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 name="Freeform 251">
              <a:extLst>
                <a:ext uri="{FF2B5EF4-FFF2-40B4-BE49-F238E27FC236}">
                  <a16:creationId xmlns:a16="http://schemas.microsoft.com/office/drawing/2014/main" id="{37F368B7-C6CA-2014-569E-9EFE9718B570}"/>
                </a:ext>
              </a:extLst>
            </p:cNvPr>
            <p:cNvSpPr>
              <a:spLocks noChangeArrowheads="1"/>
            </p:cNvSpPr>
            <p:nvPr/>
          </p:nvSpPr>
          <p:spPr bwMode="auto">
            <a:xfrm>
              <a:off x="2350675" y="1035049"/>
              <a:ext cx="843954" cy="869537"/>
            </a:xfrm>
            <a:custGeom>
              <a:avLst/>
              <a:gdLst>
                <a:gd name="T0" fmla="*/ 0 w 144"/>
                <a:gd name="T1" fmla="*/ 148 h 149"/>
                <a:gd name="T2" fmla="*/ 143 w 144"/>
                <a:gd name="T3" fmla="*/ 148 h 149"/>
                <a:gd name="T4" fmla="*/ 0 w 144"/>
                <a:gd name="T5" fmla="*/ 0 h 149"/>
                <a:gd name="T6" fmla="*/ 0 w 144"/>
                <a:gd name="T7" fmla="*/ 148 h 149"/>
              </a:gdLst>
              <a:ahLst/>
              <a:cxnLst>
                <a:cxn ang="0">
                  <a:pos x="T0" y="T1"/>
                </a:cxn>
                <a:cxn ang="0">
                  <a:pos x="T2" y="T3"/>
                </a:cxn>
                <a:cxn ang="0">
                  <a:pos x="T4" y="T5"/>
                </a:cxn>
                <a:cxn ang="0">
                  <a:pos x="T6" y="T7"/>
                </a:cxn>
              </a:cxnLst>
              <a:rect l="0" t="0" r="r" b="b"/>
              <a:pathLst>
                <a:path w="144" h="149">
                  <a:moveTo>
                    <a:pt x="0" y="148"/>
                  </a:moveTo>
                  <a:lnTo>
                    <a:pt x="143" y="148"/>
                  </a:lnTo>
                  <a:lnTo>
                    <a:pt x="0" y="0"/>
                  </a:lnTo>
                  <a:lnTo>
                    <a:pt x="0" y="148"/>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 name="Freeform 252">
              <a:extLst>
                <a:ext uri="{FF2B5EF4-FFF2-40B4-BE49-F238E27FC236}">
                  <a16:creationId xmlns:a16="http://schemas.microsoft.com/office/drawing/2014/main" id="{E45DE75C-8CC4-4F8D-EFDF-B8AA7B84D951}"/>
                </a:ext>
              </a:extLst>
            </p:cNvPr>
            <p:cNvSpPr>
              <a:spLocks noChangeArrowheads="1"/>
            </p:cNvSpPr>
            <p:nvPr/>
          </p:nvSpPr>
          <p:spPr bwMode="auto">
            <a:xfrm>
              <a:off x="3169063"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 name="Freeform 253">
              <a:extLst>
                <a:ext uri="{FF2B5EF4-FFF2-40B4-BE49-F238E27FC236}">
                  <a16:creationId xmlns:a16="http://schemas.microsoft.com/office/drawing/2014/main" id="{B09F2830-2995-1875-DA58-3A6030BBBA70}"/>
                </a:ext>
              </a:extLst>
            </p:cNvPr>
            <p:cNvSpPr>
              <a:spLocks noChangeArrowheads="1"/>
            </p:cNvSpPr>
            <p:nvPr/>
          </p:nvSpPr>
          <p:spPr bwMode="auto">
            <a:xfrm>
              <a:off x="1481138" y="1904586"/>
              <a:ext cx="869537" cy="843971"/>
            </a:xfrm>
            <a:custGeom>
              <a:avLst/>
              <a:gdLst>
                <a:gd name="T0" fmla="*/ 0 w 149"/>
                <a:gd name="T1" fmla="*/ 144 h 145"/>
                <a:gd name="T2" fmla="*/ 148 w 149"/>
                <a:gd name="T3" fmla="*/ 144 h 145"/>
                <a:gd name="T4" fmla="*/ 0 w 149"/>
                <a:gd name="T5" fmla="*/ 0 h 145"/>
                <a:gd name="T6" fmla="*/ 0 w 149"/>
                <a:gd name="T7" fmla="*/ 144 h 145"/>
              </a:gdLst>
              <a:ahLst/>
              <a:cxnLst>
                <a:cxn ang="0">
                  <a:pos x="T0" y="T1"/>
                </a:cxn>
                <a:cxn ang="0">
                  <a:pos x="T2" y="T3"/>
                </a:cxn>
                <a:cxn ang="0">
                  <a:pos x="T4" y="T5"/>
                </a:cxn>
                <a:cxn ang="0">
                  <a:pos x="T6" y="T7"/>
                </a:cxn>
              </a:cxnLst>
              <a:rect l="0" t="0" r="r" b="b"/>
              <a:pathLst>
                <a:path w="149" h="145">
                  <a:moveTo>
                    <a:pt x="0" y="144"/>
                  </a:moveTo>
                  <a:lnTo>
                    <a:pt x="148" y="144"/>
                  </a:lnTo>
                  <a:lnTo>
                    <a:pt x="0" y="0"/>
                  </a:lnTo>
                  <a:lnTo>
                    <a:pt x="0" y="144"/>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 name="Freeform 254">
              <a:extLst>
                <a:ext uri="{FF2B5EF4-FFF2-40B4-BE49-F238E27FC236}">
                  <a16:creationId xmlns:a16="http://schemas.microsoft.com/office/drawing/2014/main" id="{3850DB76-BBB0-2307-42D5-59AE460B5EB7}"/>
                </a:ext>
              </a:extLst>
            </p:cNvPr>
            <p:cNvSpPr>
              <a:spLocks noChangeArrowheads="1"/>
            </p:cNvSpPr>
            <p:nvPr/>
          </p:nvSpPr>
          <p:spPr bwMode="auto">
            <a:xfrm>
              <a:off x="2350675" y="1904586"/>
              <a:ext cx="843954" cy="843971"/>
            </a:xfrm>
            <a:custGeom>
              <a:avLst/>
              <a:gdLst>
                <a:gd name="T0" fmla="*/ 0 w 144"/>
                <a:gd name="T1" fmla="*/ 0 h 145"/>
                <a:gd name="T2" fmla="*/ 0 w 144"/>
                <a:gd name="T3" fmla="*/ 144 h 145"/>
                <a:gd name="T4" fmla="*/ 143 w 144"/>
                <a:gd name="T5" fmla="*/ 144 h 145"/>
                <a:gd name="T6" fmla="*/ 0 w 144"/>
                <a:gd name="T7" fmla="*/ 0 h 145"/>
              </a:gdLst>
              <a:ahLst/>
              <a:cxnLst>
                <a:cxn ang="0">
                  <a:pos x="T0" y="T1"/>
                </a:cxn>
                <a:cxn ang="0">
                  <a:pos x="T2" y="T3"/>
                </a:cxn>
                <a:cxn ang="0">
                  <a:pos x="T4" y="T5"/>
                </a:cxn>
                <a:cxn ang="0">
                  <a:pos x="T6" y="T7"/>
                </a:cxn>
              </a:cxnLst>
              <a:rect l="0" t="0" r="r" b="b"/>
              <a:pathLst>
                <a:path w="144" h="145">
                  <a:moveTo>
                    <a:pt x="0" y="0"/>
                  </a:moveTo>
                  <a:lnTo>
                    <a:pt x="0" y="144"/>
                  </a:lnTo>
                  <a:lnTo>
                    <a:pt x="143" y="144"/>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 name="Freeform 255">
              <a:extLst>
                <a:ext uri="{FF2B5EF4-FFF2-40B4-BE49-F238E27FC236}">
                  <a16:creationId xmlns:a16="http://schemas.microsoft.com/office/drawing/2014/main" id="{537271A4-6435-039C-8C6B-6006FAB7F3E7}"/>
                </a:ext>
              </a:extLst>
            </p:cNvPr>
            <p:cNvSpPr>
              <a:spLocks noChangeArrowheads="1"/>
            </p:cNvSpPr>
            <p:nvPr/>
          </p:nvSpPr>
          <p:spPr bwMode="auto">
            <a:xfrm>
              <a:off x="3169063" y="1904586"/>
              <a:ext cx="869537" cy="843971"/>
            </a:xfrm>
            <a:custGeom>
              <a:avLst/>
              <a:gdLst>
                <a:gd name="T0" fmla="*/ 0 w 149"/>
                <a:gd name="T1" fmla="*/ 0 h 145"/>
                <a:gd name="T2" fmla="*/ 0 w 149"/>
                <a:gd name="T3" fmla="*/ 144 h 145"/>
                <a:gd name="T4" fmla="*/ 148 w 149"/>
                <a:gd name="T5" fmla="*/ 144 h 145"/>
                <a:gd name="T6" fmla="*/ 0 w 149"/>
                <a:gd name="T7" fmla="*/ 0 h 145"/>
              </a:gdLst>
              <a:ahLst/>
              <a:cxnLst>
                <a:cxn ang="0">
                  <a:pos x="T0" y="T1"/>
                </a:cxn>
                <a:cxn ang="0">
                  <a:pos x="T2" y="T3"/>
                </a:cxn>
                <a:cxn ang="0">
                  <a:pos x="T4" y="T5"/>
                </a:cxn>
                <a:cxn ang="0">
                  <a:pos x="T6" y="T7"/>
                </a:cxn>
              </a:cxnLst>
              <a:rect l="0" t="0" r="r" b="b"/>
              <a:pathLst>
                <a:path w="149" h="145">
                  <a:moveTo>
                    <a:pt x="0" y="0"/>
                  </a:moveTo>
                  <a:lnTo>
                    <a:pt x="0" y="144"/>
                  </a:lnTo>
                  <a:lnTo>
                    <a:pt x="148" y="144"/>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 name="Freeform 256">
              <a:extLst>
                <a:ext uri="{FF2B5EF4-FFF2-40B4-BE49-F238E27FC236}">
                  <a16:creationId xmlns:a16="http://schemas.microsoft.com/office/drawing/2014/main" id="{B58F4E25-87AB-B45A-200D-C5CE30F7375A}"/>
                </a:ext>
              </a:extLst>
            </p:cNvPr>
            <p:cNvSpPr>
              <a:spLocks noChangeArrowheads="1"/>
            </p:cNvSpPr>
            <p:nvPr/>
          </p:nvSpPr>
          <p:spPr bwMode="auto">
            <a:xfrm>
              <a:off x="1481138" y="2748557"/>
              <a:ext cx="869537" cy="869537"/>
            </a:xfrm>
            <a:custGeom>
              <a:avLst/>
              <a:gdLst>
                <a:gd name="T0" fmla="*/ 0 w 149"/>
                <a:gd name="T1" fmla="*/ 147 h 148"/>
                <a:gd name="T2" fmla="*/ 148 w 149"/>
                <a:gd name="T3" fmla="*/ 147 h 148"/>
                <a:gd name="T4" fmla="*/ 0 w 149"/>
                <a:gd name="T5" fmla="*/ 0 h 148"/>
                <a:gd name="T6" fmla="*/ 0 w 149"/>
                <a:gd name="T7" fmla="*/ 147 h 148"/>
              </a:gdLst>
              <a:ahLst/>
              <a:cxnLst>
                <a:cxn ang="0">
                  <a:pos x="T0" y="T1"/>
                </a:cxn>
                <a:cxn ang="0">
                  <a:pos x="T2" y="T3"/>
                </a:cxn>
                <a:cxn ang="0">
                  <a:pos x="T4" y="T5"/>
                </a:cxn>
                <a:cxn ang="0">
                  <a:pos x="T6" y="T7"/>
                </a:cxn>
              </a:cxnLst>
              <a:rect l="0" t="0" r="r" b="b"/>
              <a:pathLst>
                <a:path w="149" h="148">
                  <a:moveTo>
                    <a:pt x="0" y="147"/>
                  </a:moveTo>
                  <a:lnTo>
                    <a:pt x="148" y="147"/>
                  </a:lnTo>
                  <a:lnTo>
                    <a:pt x="0" y="0"/>
                  </a:lnTo>
                  <a:lnTo>
                    <a:pt x="0" y="147"/>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 name="Freeform 257">
              <a:extLst>
                <a:ext uri="{FF2B5EF4-FFF2-40B4-BE49-F238E27FC236}">
                  <a16:creationId xmlns:a16="http://schemas.microsoft.com/office/drawing/2014/main" id="{41B7D664-A353-00B5-6124-AA62E8D6D7F5}"/>
                </a:ext>
              </a:extLst>
            </p:cNvPr>
            <p:cNvSpPr>
              <a:spLocks noChangeArrowheads="1"/>
            </p:cNvSpPr>
            <p:nvPr/>
          </p:nvSpPr>
          <p:spPr bwMode="auto">
            <a:xfrm>
              <a:off x="2350675" y="2748557"/>
              <a:ext cx="843954" cy="869537"/>
            </a:xfrm>
            <a:custGeom>
              <a:avLst/>
              <a:gdLst>
                <a:gd name="T0" fmla="*/ 0 w 144"/>
                <a:gd name="T1" fmla="*/ 0 h 148"/>
                <a:gd name="T2" fmla="*/ 0 w 144"/>
                <a:gd name="T3" fmla="*/ 147 h 148"/>
                <a:gd name="T4" fmla="*/ 143 w 144"/>
                <a:gd name="T5" fmla="*/ 147 h 148"/>
                <a:gd name="T6" fmla="*/ 0 w 144"/>
                <a:gd name="T7" fmla="*/ 0 h 148"/>
              </a:gdLst>
              <a:ahLst/>
              <a:cxnLst>
                <a:cxn ang="0">
                  <a:pos x="T0" y="T1"/>
                </a:cxn>
                <a:cxn ang="0">
                  <a:pos x="T2" y="T3"/>
                </a:cxn>
                <a:cxn ang="0">
                  <a:pos x="T4" y="T5"/>
                </a:cxn>
                <a:cxn ang="0">
                  <a:pos x="T6" y="T7"/>
                </a:cxn>
              </a:cxnLst>
              <a:rect l="0" t="0" r="r" b="b"/>
              <a:pathLst>
                <a:path w="144" h="148">
                  <a:moveTo>
                    <a:pt x="0" y="0"/>
                  </a:moveTo>
                  <a:lnTo>
                    <a:pt x="0" y="147"/>
                  </a:lnTo>
                  <a:lnTo>
                    <a:pt x="143" y="147"/>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 name="Freeform 258">
              <a:extLst>
                <a:ext uri="{FF2B5EF4-FFF2-40B4-BE49-F238E27FC236}">
                  <a16:creationId xmlns:a16="http://schemas.microsoft.com/office/drawing/2014/main" id="{F3A4A95C-DCB5-CCD2-1BCD-53463AA3F0C8}"/>
                </a:ext>
              </a:extLst>
            </p:cNvPr>
            <p:cNvSpPr>
              <a:spLocks noChangeArrowheads="1"/>
            </p:cNvSpPr>
            <p:nvPr/>
          </p:nvSpPr>
          <p:spPr bwMode="auto">
            <a:xfrm>
              <a:off x="3169063" y="2748557"/>
              <a:ext cx="869537" cy="869537"/>
            </a:xfrm>
            <a:custGeom>
              <a:avLst/>
              <a:gdLst>
                <a:gd name="T0" fmla="*/ 0 w 149"/>
                <a:gd name="T1" fmla="*/ 0 h 148"/>
                <a:gd name="T2" fmla="*/ 0 w 149"/>
                <a:gd name="T3" fmla="*/ 147 h 148"/>
                <a:gd name="T4" fmla="*/ 148 w 149"/>
                <a:gd name="T5" fmla="*/ 147 h 148"/>
                <a:gd name="T6" fmla="*/ 0 w 149"/>
                <a:gd name="T7" fmla="*/ 0 h 148"/>
              </a:gdLst>
              <a:ahLst/>
              <a:cxnLst>
                <a:cxn ang="0">
                  <a:pos x="T0" y="T1"/>
                </a:cxn>
                <a:cxn ang="0">
                  <a:pos x="T2" y="T3"/>
                </a:cxn>
                <a:cxn ang="0">
                  <a:pos x="T4" y="T5"/>
                </a:cxn>
                <a:cxn ang="0">
                  <a:pos x="T6" y="T7"/>
                </a:cxn>
              </a:cxnLst>
              <a:rect l="0" t="0" r="r" b="b"/>
              <a:pathLst>
                <a:path w="149" h="148">
                  <a:moveTo>
                    <a:pt x="0" y="0"/>
                  </a:moveTo>
                  <a:lnTo>
                    <a:pt x="0" y="147"/>
                  </a:lnTo>
                  <a:lnTo>
                    <a:pt x="148" y="147"/>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3906632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with Bold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F46C6-EC0B-0442-8578-87AC7B16A51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2664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with Light Headin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83FE3BE-DEB6-FE4E-936D-E13D5676D55D}"/>
              </a:ext>
            </a:extLst>
          </p:cNvPr>
          <p:cNvSpPr>
            <a:spLocks noGrp="1"/>
          </p:cNvSpPr>
          <p:nvPr>
            <p:ph type="title"/>
          </p:nvPr>
        </p:nvSpPr>
        <p:spPr>
          <a:xfrm>
            <a:off x="2057400" y="2895600"/>
            <a:ext cx="19126200" cy="946413"/>
          </a:xfrm>
        </p:spPr>
        <p:txBody>
          <a:bodyPr wrap="square">
            <a:spAutoFit/>
          </a:bodyPr>
          <a:lstStyle>
            <a:lvl1pPr>
              <a:defRPr sz="6000" b="0" i="0" baseline="0">
                <a:latin typeface="Poppins Light" pitchFamily="2" charset="77"/>
                <a:cs typeface="Poppins Light" pitchFamily="2" charset="77"/>
              </a:defRPr>
            </a:lvl1pPr>
          </a:lstStyle>
          <a:p>
            <a:r>
              <a:rPr lang="en-US"/>
              <a:t>Click to edit Master title style</a:t>
            </a:r>
          </a:p>
        </p:txBody>
      </p:sp>
    </p:spTree>
    <p:extLst>
      <p:ext uri="{BB962C8B-B14F-4D97-AF65-F5344CB8AC3E}">
        <p14:creationId xmlns:p14="http://schemas.microsoft.com/office/powerpoint/2010/main" val="1369705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0782" y="2244436"/>
            <a:ext cx="9144000" cy="9144000"/>
          </a:xfrm>
        </p:spPr>
        <p:txBody>
          <a:bodyPr anchor="t">
            <a:normAutofit/>
          </a:bodyPr>
          <a:lstStyle>
            <a:lvl1pPr marL="0" indent="0">
              <a:buNone/>
              <a:defRPr sz="3200" b="0" i="0">
                <a:latin typeface="Roboto Light" panose="02000000000000000000" pitchFamily="2" charset="0"/>
                <a:ea typeface="Roboto Light" panose="02000000000000000000" pitchFamily="2" charset="0"/>
                <a:cs typeface="Roboto Light" panose="02000000000000000000" pitchFamily="2"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8" name="Title 1">
            <a:extLst>
              <a:ext uri="{FF2B5EF4-FFF2-40B4-BE49-F238E27FC236}">
                <a16:creationId xmlns:a16="http://schemas.microsoft.com/office/drawing/2014/main" id="{450473B4-42A5-6F48-BD48-E68DE19CDACD}"/>
              </a:ext>
            </a:extLst>
          </p:cNvPr>
          <p:cNvSpPr>
            <a:spLocks noGrp="1"/>
          </p:cNvSpPr>
          <p:nvPr>
            <p:ph type="title" hasCustomPrompt="1"/>
          </p:nvPr>
        </p:nvSpPr>
        <p:spPr>
          <a:xfrm>
            <a:off x="11157857" y="2216133"/>
            <a:ext cx="10058400" cy="2114425"/>
          </a:xfrm>
          <a:prstGeom prst="rect">
            <a:avLst/>
          </a:prstGeom>
        </p:spPr>
        <p:txBody>
          <a:bodyPr anchor="b">
            <a:spAutoFit/>
          </a:bodyPr>
          <a:lstStyle>
            <a:lvl1pPr>
              <a:defRPr sz="7200" b="1" i="0">
                <a:latin typeface="+mj-lt"/>
                <a:cs typeface="Poppins" pitchFamily="2" charset="77"/>
              </a:defRPr>
            </a:lvl1pPr>
          </a:lstStyle>
          <a:p>
            <a:r>
              <a:rPr lang="en-US"/>
              <a:t>CLICK TO EDIT MASTER TITLE STYLE</a:t>
            </a:r>
          </a:p>
        </p:txBody>
      </p:sp>
      <p:sp>
        <p:nvSpPr>
          <p:cNvPr id="10" name="Text Placeholder 9">
            <a:extLst>
              <a:ext uri="{FF2B5EF4-FFF2-40B4-BE49-F238E27FC236}">
                <a16:creationId xmlns:a16="http://schemas.microsoft.com/office/drawing/2014/main" id="{AFC3C61C-C656-5742-917A-28E055CABF22}"/>
              </a:ext>
            </a:extLst>
          </p:cNvPr>
          <p:cNvSpPr>
            <a:spLocks noGrp="1"/>
          </p:cNvSpPr>
          <p:nvPr>
            <p:ph type="body" sz="quarter" idx="10"/>
          </p:nvPr>
        </p:nvSpPr>
        <p:spPr>
          <a:xfrm>
            <a:off x="11158537" y="4800600"/>
            <a:ext cx="10057719" cy="535531"/>
          </a:xfrm>
        </p:spPr>
        <p:txBody>
          <a:bodyPr/>
          <a:lstStyle>
            <a:lvl1pPr marL="0" indent="0">
              <a:buNone/>
              <a:defRPr/>
            </a:lvl1pPr>
          </a:lstStyle>
          <a:p>
            <a:pPr lvl="0"/>
            <a:r>
              <a:rPr lang="en-US"/>
              <a:t>Click to edit Master text styles</a:t>
            </a:r>
          </a:p>
        </p:txBody>
      </p:sp>
      <p:grpSp>
        <p:nvGrpSpPr>
          <p:cNvPr id="9" name="Group 8">
            <a:extLst>
              <a:ext uri="{FF2B5EF4-FFF2-40B4-BE49-F238E27FC236}">
                <a16:creationId xmlns:a16="http://schemas.microsoft.com/office/drawing/2014/main" id="{3A71AFFF-5D54-6EB5-E9D2-85605A8CF3F5}"/>
              </a:ext>
            </a:extLst>
          </p:cNvPr>
          <p:cNvGrpSpPr/>
          <p:nvPr userDrawn="1"/>
        </p:nvGrpSpPr>
        <p:grpSpPr>
          <a:xfrm rot="10800000">
            <a:off x="22760032" y="12970"/>
            <a:ext cx="1623968" cy="1640377"/>
            <a:chOff x="9166522" y="4957273"/>
            <a:chExt cx="1959618" cy="1979418"/>
          </a:xfrm>
        </p:grpSpPr>
        <p:sp>
          <p:nvSpPr>
            <p:cNvPr id="11" name="Freeform 432">
              <a:extLst>
                <a:ext uri="{FF2B5EF4-FFF2-40B4-BE49-F238E27FC236}">
                  <a16:creationId xmlns:a16="http://schemas.microsoft.com/office/drawing/2014/main" id="{976BF163-CE5C-0E21-B20B-D190A6F2CDE1}"/>
                </a:ext>
              </a:extLst>
            </p:cNvPr>
            <p:cNvSpPr>
              <a:spLocks noChangeArrowheads="1"/>
            </p:cNvSpPr>
            <p:nvPr userDrawn="1"/>
          </p:nvSpPr>
          <p:spPr bwMode="auto">
            <a:xfrm rot="10800000">
              <a:off x="10156231" y="5946982"/>
              <a:ext cx="969909" cy="989709"/>
            </a:xfrm>
            <a:custGeom>
              <a:avLst/>
              <a:gdLst>
                <a:gd name="T0" fmla="*/ 0 w 218"/>
                <a:gd name="T1" fmla="*/ 218 h 219"/>
                <a:gd name="T2" fmla="*/ 217 w 218"/>
                <a:gd name="T3" fmla="*/ 218 h 219"/>
                <a:gd name="T4" fmla="*/ 217 w 218"/>
                <a:gd name="T5" fmla="*/ 0 h 219"/>
                <a:gd name="T6" fmla="*/ 0 w 218"/>
                <a:gd name="T7" fmla="*/ 0 h 219"/>
                <a:gd name="T8" fmla="*/ 0 w 218"/>
                <a:gd name="T9" fmla="*/ 218 h 219"/>
              </a:gdLst>
              <a:ahLst/>
              <a:cxnLst>
                <a:cxn ang="0">
                  <a:pos x="T0" y="T1"/>
                </a:cxn>
                <a:cxn ang="0">
                  <a:pos x="T2" y="T3"/>
                </a:cxn>
                <a:cxn ang="0">
                  <a:pos x="T4" y="T5"/>
                </a:cxn>
                <a:cxn ang="0">
                  <a:pos x="T6" y="T7"/>
                </a:cxn>
                <a:cxn ang="0">
                  <a:pos x="T8" y="T9"/>
                </a:cxn>
              </a:cxnLst>
              <a:rect l="0" t="0" r="r" b="b"/>
              <a:pathLst>
                <a:path w="218" h="219">
                  <a:moveTo>
                    <a:pt x="0" y="218"/>
                  </a:moveTo>
                  <a:lnTo>
                    <a:pt x="217" y="218"/>
                  </a:lnTo>
                  <a:lnTo>
                    <a:pt x="217" y="0"/>
                  </a:lnTo>
                  <a:lnTo>
                    <a:pt x="0" y="0"/>
                  </a:lnTo>
                  <a:lnTo>
                    <a:pt x="0" y="218"/>
                  </a:ln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 name="Freeform 433">
              <a:extLst>
                <a:ext uri="{FF2B5EF4-FFF2-40B4-BE49-F238E27FC236}">
                  <a16:creationId xmlns:a16="http://schemas.microsoft.com/office/drawing/2014/main" id="{B7FDC716-7683-0843-6A62-3125E3549771}"/>
                </a:ext>
              </a:extLst>
            </p:cNvPr>
            <p:cNvSpPr>
              <a:spLocks noChangeArrowheads="1"/>
            </p:cNvSpPr>
            <p:nvPr userDrawn="1"/>
          </p:nvSpPr>
          <p:spPr bwMode="auto">
            <a:xfrm rot="10800000">
              <a:off x="9166522" y="4957273"/>
              <a:ext cx="989709" cy="989709"/>
            </a:xfrm>
            <a:custGeom>
              <a:avLst/>
              <a:gdLst>
                <a:gd name="T0" fmla="*/ 0 w 219"/>
                <a:gd name="T1" fmla="*/ 221 h 222"/>
                <a:gd name="T2" fmla="*/ 218 w 219"/>
                <a:gd name="T3" fmla="*/ 221 h 222"/>
                <a:gd name="T4" fmla="*/ 218 w 219"/>
                <a:gd name="T5" fmla="*/ 0 h 222"/>
                <a:gd name="T6" fmla="*/ 0 w 219"/>
                <a:gd name="T7" fmla="*/ 0 h 222"/>
                <a:gd name="T8" fmla="*/ 0 w 219"/>
                <a:gd name="T9" fmla="*/ 221 h 222"/>
              </a:gdLst>
              <a:ahLst/>
              <a:cxnLst>
                <a:cxn ang="0">
                  <a:pos x="T0" y="T1"/>
                </a:cxn>
                <a:cxn ang="0">
                  <a:pos x="T2" y="T3"/>
                </a:cxn>
                <a:cxn ang="0">
                  <a:pos x="T4" y="T5"/>
                </a:cxn>
                <a:cxn ang="0">
                  <a:pos x="T6" y="T7"/>
                </a:cxn>
                <a:cxn ang="0">
                  <a:pos x="T8" y="T9"/>
                </a:cxn>
              </a:cxnLst>
              <a:rect l="0" t="0" r="r" b="b"/>
              <a:pathLst>
                <a:path w="219" h="222">
                  <a:moveTo>
                    <a:pt x="0" y="221"/>
                  </a:moveTo>
                  <a:lnTo>
                    <a:pt x="218" y="221"/>
                  </a:lnTo>
                  <a:lnTo>
                    <a:pt x="218" y="0"/>
                  </a:lnTo>
                  <a:lnTo>
                    <a:pt x="0" y="0"/>
                  </a:lnTo>
                  <a:lnTo>
                    <a:pt x="0" y="221"/>
                  </a:lnTo>
                </a:path>
              </a:pathLst>
            </a:custGeom>
            <a:solidFill>
              <a:schemeClr val="accent5"/>
            </a:solidFill>
            <a:ln>
              <a:noFill/>
            </a:ln>
            <a:effectLst/>
          </p:spPr>
          <p:txBody>
            <a:bodyPr wrap="none" anchor="ctr"/>
            <a:lstStyle/>
            <a:p>
              <a:endParaRPr lang="en-US"/>
            </a:p>
          </p:txBody>
        </p:sp>
      </p:grpSp>
      <p:grpSp>
        <p:nvGrpSpPr>
          <p:cNvPr id="23" name="Group 22">
            <a:extLst>
              <a:ext uri="{FF2B5EF4-FFF2-40B4-BE49-F238E27FC236}">
                <a16:creationId xmlns:a16="http://schemas.microsoft.com/office/drawing/2014/main" id="{C69DF1D4-B153-72AC-6151-3A24DDF007C1}"/>
              </a:ext>
            </a:extLst>
          </p:cNvPr>
          <p:cNvGrpSpPr/>
          <p:nvPr userDrawn="1"/>
        </p:nvGrpSpPr>
        <p:grpSpPr>
          <a:xfrm>
            <a:off x="21090481" y="0"/>
            <a:ext cx="1653338" cy="1653348"/>
            <a:chOff x="2198688" y="1670050"/>
            <a:chExt cx="157162" cy="157163"/>
          </a:xfrm>
        </p:grpSpPr>
        <p:sp>
          <p:nvSpPr>
            <p:cNvPr id="24" name="Freeform 5010">
              <a:extLst>
                <a:ext uri="{FF2B5EF4-FFF2-40B4-BE49-F238E27FC236}">
                  <a16:creationId xmlns:a16="http://schemas.microsoft.com/office/drawing/2014/main" id="{EEB15CCA-B8FA-D6EC-4217-F852620FD496}"/>
                </a:ext>
              </a:extLst>
            </p:cNvPr>
            <p:cNvSpPr>
              <a:spLocks noChangeArrowheads="1"/>
            </p:cNvSpPr>
            <p:nvPr/>
          </p:nvSpPr>
          <p:spPr bwMode="auto">
            <a:xfrm>
              <a:off x="2198688" y="1670050"/>
              <a:ext cx="157162" cy="157163"/>
            </a:xfrm>
            <a:custGeom>
              <a:avLst/>
              <a:gdLst>
                <a:gd name="T0" fmla="*/ 0 w 436"/>
                <a:gd name="T1" fmla="*/ 0 h 436"/>
                <a:gd name="T2" fmla="*/ 0 w 436"/>
                <a:gd name="T3" fmla="*/ 435 h 436"/>
                <a:gd name="T4" fmla="*/ 435 w 436"/>
                <a:gd name="T5" fmla="*/ 0 h 436"/>
                <a:gd name="T6" fmla="*/ 0 w 436"/>
                <a:gd name="T7" fmla="*/ 0 h 436"/>
              </a:gdLst>
              <a:ahLst/>
              <a:cxnLst>
                <a:cxn ang="0">
                  <a:pos x="T0" y="T1"/>
                </a:cxn>
                <a:cxn ang="0">
                  <a:pos x="T2" y="T3"/>
                </a:cxn>
                <a:cxn ang="0">
                  <a:pos x="T4" y="T5"/>
                </a:cxn>
                <a:cxn ang="0">
                  <a:pos x="T6" y="T7"/>
                </a:cxn>
              </a:cxnLst>
              <a:rect l="0" t="0" r="r" b="b"/>
              <a:pathLst>
                <a:path w="436" h="436">
                  <a:moveTo>
                    <a:pt x="0" y="0"/>
                  </a:moveTo>
                  <a:lnTo>
                    <a:pt x="0" y="435"/>
                  </a:lnTo>
                  <a:lnTo>
                    <a:pt x="435" y="0"/>
                  </a:lnTo>
                  <a:lnTo>
                    <a:pt x="0" y="0"/>
                  </a:lnTo>
                </a:path>
              </a:pathLst>
            </a:custGeom>
            <a:solidFill>
              <a:srgbClr val="231F20"/>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 name="Freeform 5011">
              <a:extLst>
                <a:ext uri="{FF2B5EF4-FFF2-40B4-BE49-F238E27FC236}">
                  <a16:creationId xmlns:a16="http://schemas.microsoft.com/office/drawing/2014/main" id="{82F30148-B9DC-3C0D-7303-7025DD451E7C}"/>
                </a:ext>
              </a:extLst>
            </p:cNvPr>
            <p:cNvSpPr>
              <a:spLocks noChangeArrowheads="1"/>
            </p:cNvSpPr>
            <p:nvPr/>
          </p:nvSpPr>
          <p:spPr bwMode="auto">
            <a:xfrm>
              <a:off x="2198688" y="1670050"/>
              <a:ext cx="157162" cy="157163"/>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rgbClr val="EE4799"/>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6" name="Group 25">
            <a:extLst>
              <a:ext uri="{FF2B5EF4-FFF2-40B4-BE49-F238E27FC236}">
                <a16:creationId xmlns:a16="http://schemas.microsoft.com/office/drawing/2014/main" id="{AAC71985-A4F9-CF51-D33E-A4ABC355AF1A}"/>
              </a:ext>
            </a:extLst>
          </p:cNvPr>
          <p:cNvGrpSpPr/>
          <p:nvPr userDrawn="1"/>
        </p:nvGrpSpPr>
        <p:grpSpPr>
          <a:xfrm rot="10800000">
            <a:off x="19409297" y="-22935"/>
            <a:ext cx="1682387" cy="1699217"/>
            <a:chOff x="1481138" y="1035049"/>
            <a:chExt cx="2557462" cy="2583045"/>
          </a:xfrm>
        </p:grpSpPr>
        <p:sp>
          <p:nvSpPr>
            <p:cNvPr id="27" name="Freeform 250">
              <a:extLst>
                <a:ext uri="{FF2B5EF4-FFF2-40B4-BE49-F238E27FC236}">
                  <a16:creationId xmlns:a16="http://schemas.microsoft.com/office/drawing/2014/main" id="{A9AE2707-298F-ECD7-9EB5-A9A85EE1BD96}"/>
                </a:ext>
              </a:extLst>
            </p:cNvPr>
            <p:cNvSpPr>
              <a:spLocks noChangeArrowheads="1"/>
            </p:cNvSpPr>
            <p:nvPr/>
          </p:nvSpPr>
          <p:spPr bwMode="auto">
            <a:xfrm>
              <a:off x="1481138"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 name="Freeform 251">
              <a:extLst>
                <a:ext uri="{FF2B5EF4-FFF2-40B4-BE49-F238E27FC236}">
                  <a16:creationId xmlns:a16="http://schemas.microsoft.com/office/drawing/2014/main" id="{72EE249F-9F56-C266-92DC-40B08DC583A5}"/>
                </a:ext>
              </a:extLst>
            </p:cNvPr>
            <p:cNvSpPr>
              <a:spLocks noChangeArrowheads="1"/>
            </p:cNvSpPr>
            <p:nvPr/>
          </p:nvSpPr>
          <p:spPr bwMode="auto">
            <a:xfrm>
              <a:off x="2350675" y="1035049"/>
              <a:ext cx="843954" cy="869537"/>
            </a:xfrm>
            <a:custGeom>
              <a:avLst/>
              <a:gdLst>
                <a:gd name="T0" fmla="*/ 0 w 144"/>
                <a:gd name="T1" fmla="*/ 148 h 149"/>
                <a:gd name="T2" fmla="*/ 143 w 144"/>
                <a:gd name="T3" fmla="*/ 148 h 149"/>
                <a:gd name="T4" fmla="*/ 0 w 144"/>
                <a:gd name="T5" fmla="*/ 0 h 149"/>
                <a:gd name="T6" fmla="*/ 0 w 144"/>
                <a:gd name="T7" fmla="*/ 148 h 149"/>
              </a:gdLst>
              <a:ahLst/>
              <a:cxnLst>
                <a:cxn ang="0">
                  <a:pos x="T0" y="T1"/>
                </a:cxn>
                <a:cxn ang="0">
                  <a:pos x="T2" y="T3"/>
                </a:cxn>
                <a:cxn ang="0">
                  <a:pos x="T4" y="T5"/>
                </a:cxn>
                <a:cxn ang="0">
                  <a:pos x="T6" y="T7"/>
                </a:cxn>
              </a:cxnLst>
              <a:rect l="0" t="0" r="r" b="b"/>
              <a:pathLst>
                <a:path w="144" h="149">
                  <a:moveTo>
                    <a:pt x="0" y="148"/>
                  </a:moveTo>
                  <a:lnTo>
                    <a:pt x="143" y="148"/>
                  </a:lnTo>
                  <a:lnTo>
                    <a:pt x="0" y="0"/>
                  </a:lnTo>
                  <a:lnTo>
                    <a:pt x="0" y="148"/>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 name="Freeform 252">
              <a:extLst>
                <a:ext uri="{FF2B5EF4-FFF2-40B4-BE49-F238E27FC236}">
                  <a16:creationId xmlns:a16="http://schemas.microsoft.com/office/drawing/2014/main" id="{6805975D-B2FC-1A29-F97F-5B47D8D4A1FC}"/>
                </a:ext>
              </a:extLst>
            </p:cNvPr>
            <p:cNvSpPr>
              <a:spLocks noChangeArrowheads="1"/>
            </p:cNvSpPr>
            <p:nvPr/>
          </p:nvSpPr>
          <p:spPr bwMode="auto">
            <a:xfrm>
              <a:off x="3169063"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 name="Freeform 253">
              <a:extLst>
                <a:ext uri="{FF2B5EF4-FFF2-40B4-BE49-F238E27FC236}">
                  <a16:creationId xmlns:a16="http://schemas.microsoft.com/office/drawing/2014/main" id="{09933B7B-AF06-C2DC-9F3D-A58A55063455}"/>
                </a:ext>
              </a:extLst>
            </p:cNvPr>
            <p:cNvSpPr>
              <a:spLocks noChangeArrowheads="1"/>
            </p:cNvSpPr>
            <p:nvPr/>
          </p:nvSpPr>
          <p:spPr bwMode="auto">
            <a:xfrm>
              <a:off x="1481138" y="1904586"/>
              <a:ext cx="869537" cy="843971"/>
            </a:xfrm>
            <a:custGeom>
              <a:avLst/>
              <a:gdLst>
                <a:gd name="T0" fmla="*/ 0 w 149"/>
                <a:gd name="T1" fmla="*/ 144 h 145"/>
                <a:gd name="T2" fmla="*/ 148 w 149"/>
                <a:gd name="T3" fmla="*/ 144 h 145"/>
                <a:gd name="T4" fmla="*/ 0 w 149"/>
                <a:gd name="T5" fmla="*/ 0 h 145"/>
                <a:gd name="T6" fmla="*/ 0 w 149"/>
                <a:gd name="T7" fmla="*/ 144 h 145"/>
              </a:gdLst>
              <a:ahLst/>
              <a:cxnLst>
                <a:cxn ang="0">
                  <a:pos x="T0" y="T1"/>
                </a:cxn>
                <a:cxn ang="0">
                  <a:pos x="T2" y="T3"/>
                </a:cxn>
                <a:cxn ang="0">
                  <a:pos x="T4" y="T5"/>
                </a:cxn>
                <a:cxn ang="0">
                  <a:pos x="T6" y="T7"/>
                </a:cxn>
              </a:cxnLst>
              <a:rect l="0" t="0" r="r" b="b"/>
              <a:pathLst>
                <a:path w="149" h="145">
                  <a:moveTo>
                    <a:pt x="0" y="144"/>
                  </a:moveTo>
                  <a:lnTo>
                    <a:pt x="148" y="144"/>
                  </a:lnTo>
                  <a:lnTo>
                    <a:pt x="0" y="0"/>
                  </a:lnTo>
                  <a:lnTo>
                    <a:pt x="0" y="144"/>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 name="Freeform 254">
              <a:extLst>
                <a:ext uri="{FF2B5EF4-FFF2-40B4-BE49-F238E27FC236}">
                  <a16:creationId xmlns:a16="http://schemas.microsoft.com/office/drawing/2014/main" id="{CFA671FD-CA65-89DE-AAD0-DDCD13B98F0A}"/>
                </a:ext>
              </a:extLst>
            </p:cNvPr>
            <p:cNvSpPr>
              <a:spLocks noChangeArrowheads="1"/>
            </p:cNvSpPr>
            <p:nvPr/>
          </p:nvSpPr>
          <p:spPr bwMode="auto">
            <a:xfrm>
              <a:off x="2350675" y="1904586"/>
              <a:ext cx="843954" cy="843971"/>
            </a:xfrm>
            <a:custGeom>
              <a:avLst/>
              <a:gdLst>
                <a:gd name="T0" fmla="*/ 0 w 144"/>
                <a:gd name="T1" fmla="*/ 0 h 145"/>
                <a:gd name="T2" fmla="*/ 0 w 144"/>
                <a:gd name="T3" fmla="*/ 144 h 145"/>
                <a:gd name="T4" fmla="*/ 143 w 144"/>
                <a:gd name="T5" fmla="*/ 144 h 145"/>
                <a:gd name="T6" fmla="*/ 0 w 144"/>
                <a:gd name="T7" fmla="*/ 0 h 145"/>
              </a:gdLst>
              <a:ahLst/>
              <a:cxnLst>
                <a:cxn ang="0">
                  <a:pos x="T0" y="T1"/>
                </a:cxn>
                <a:cxn ang="0">
                  <a:pos x="T2" y="T3"/>
                </a:cxn>
                <a:cxn ang="0">
                  <a:pos x="T4" y="T5"/>
                </a:cxn>
                <a:cxn ang="0">
                  <a:pos x="T6" y="T7"/>
                </a:cxn>
              </a:cxnLst>
              <a:rect l="0" t="0" r="r" b="b"/>
              <a:pathLst>
                <a:path w="144" h="145">
                  <a:moveTo>
                    <a:pt x="0" y="0"/>
                  </a:moveTo>
                  <a:lnTo>
                    <a:pt x="0" y="144"/>
                  </a:lnTo>
                  <a:lnTo>
                    <a:pt x="143" y="144"/>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 name="Freeform 255">
              <a:extLst>
                <a:ext uri="{FF2B5EF4-FFF2-40B4-BE49-F238E27FC236}">
                  <a16:creationId xmlns:a16="http://schemas.microsoft.com/office/drawing/2014/main" id="{3BA61A41-C65B-5080-96A7-E9A47A8D97B1}"/>
                </a:ext>
              </a:extLst>
            </p:cNvPr>
            <p:cNvSpPr>
              <a:spLocks noChangeArrowheads="1"/>
            </p:cNvSpPr>
            <p:nvPr/>
          </p:nvSpPr>
          <p:spPr bwMode="auto">
            <a:xfrm>
              <a:off x="3169063" y="1904586"/>
              <a:ext cx="869537" cy="843971"/>
            </a:xfrm>
            <a:custGeom>
              <a:avLst/>
              <a:gdLst>
                <a:gd name="T0" fmla="*/ 0 w 149"/>
                <a:gd name="T1" fmla="*/ 0 h 145"/>
                <a:gd name="T2" fmla="*/ 0 w 149"/>
                <a:gd name="T3" fmla="*/ 144 h 145"/>
                <a:gd name="T4" fmla="*/ 148 w 149"/>
                <a:gd name="T5" fmla="*/ 144 h 145"/>
                <a:gd name="T6" fmla="*/ 0 w 149"/>
                <a:gd name="T7" fmla="*/ 0 h 145"/>
              </a:gdLst>
              <a:ahLst/>
              <a:cxnLst>
                <a:cxn ang="0">
                  <a:pos x="T0" y="T1"/>
                </a:cxn>
                <a:cxn ang="0">
                  <a:pos x="T2" y="T3"/>
                </a:cxn>
                <a:cxn ang="0">
                  <a:pos x="T4" y="T5"/>
                </a:cxn>
                <a:cxn ang="0">
                  <a:pos x="T6" y="T7"/>
                </a:cxn>
              </a:cxnLst>
              <a:rect l="0" t="0" r="r" b="b"/>
              <a:pathLst>
                <a:path w="149" h="145">
                  <a:moveTo>
                    <a:pt x="0" y="0"/>
                  </a:moveTo>
                  <a:lnTo>
                    <a:pt x="0" y="144"/>
                  </a:lnTo>
                  <a:lnTo>
                    <a:pt x="148" y="144"/>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 name="Freeform 256">
              <a:extLst>
                <a:ext uri="{FF2B5EF4-FFF2-40B4-BE49-F238E27FC236}">
                  <a16:creationId xmlns:a16="http://schemas.microsoft.com/office/drawing/2014/main" id="{586E3C29-D56A-1AA0-A678-FFE1716184D1}"/>
                </a:ext>
              </a:extLst>
            </p:cNvPr>
            <p:cNvSpPr>
              <a:spLocks noChangeArrowheads="1"/>
            </p:cNvSpPr>
            <p:nvPr/>
          </p:nvSpPr>
          <p:spPr bwMode="auto">
            <a:xfrm>
              <a:off x="1481138" y="2748557"/>
              <a:ext cx="869537" cy="869537"/>
            </a:xfrm>
            <a:custGeom>
              <a:avLst/>
              <a:gdLst>
                <a:gd name="T0" fmla="*/ 0 w 149"/>
                <a:gd name="T1" fmla="*/ 147 h 148"/>
                <a:gd name="T2" fmla="*/ 148 w 149"/>
                <a:gd name="T3" fmla="*/ 147 h 148"/>
                <a:gd name="T4" fmla="*/ 0 w 149"/>
                <a:gd name="T5" fmla="*/ 0 h 148"/>
                <a:gd name="T6" fmla="*/ 0 w 149"/>
                <a:gd name="T7" fmla="*/ 147 h 148"/>
              </a:gdLst>
              <a:ahLst/>
              <a:cxnLst>
                <a:cxn ang="0">
                  <a:pos x="T0" y="T1"/>
                </a:cxn>
                <a:cxn ang="0">
                  <a:pos x="T2" y="T3"/>
                </a:cxn>
                <a:cxn ang="0">
                  <a:pos x="T4" y="T5"/>
                </a:cxn>
                <a:cxn ang="0">
                  <a:pos x="T6" y="T7"/>
                </a:cxn>
              </a:cxnLst>
              <a:rect l="0" t="0" r="r" b="b"/>
              <a:pathLst>
                <a:path w="149" h="148">
                  <a:moveTo>
                    <a:pt x="0" y="147"/>
                  </a:moveTo>
                  <a:lnTo>
                    <a:pt x="148" y="147"/>
                  </a:lnTo>
                  <a:lnTo>
                    <a:pt x="0" y="0"/>
                  </a:lnTo>
                  <a:lnTo>
                    <a:pt x="0" y="147"/>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 name="Freeform 257">
              <a:extLst>
                <a:ext uri="{FF2B5EF4-FFF2-40B4-BE49-F238E27FC236}">
                  <a16:creationId xmlns:a16="http://schemas.microsoft.com/office/drawing/2014/main" id="{A7376E59-B36D-5F99-6292-F043537CE5A3}"/>
                </a:ext>
              </a:extLst>
            </p:cNvPr>
            <p:cNvSpPr>
              <a:spLocks noChangeArrowheads="1"/>
            </p:cNvSpPr>
            <p:nvPr/>
          </p:nvSpPr>
          <p:spPr bwMode="auto">
            <a:xfrm>
              <a:off x="2350675" y="2748557"/>
              <a:ext cx="843954" cy="869537"/>
            </a:xfrm>
            <a:custGeom>
              <a:avLst/>
              <a:gdLst>
                <a:gd name="T0" fmla="*/ 0 w 144"/>
                <a:gd name="T1" fmla="*/ 0 h 148"/>
                <a:gd name="T2" fmla="*/ 0 w 144"/>
                <a:gd name="T3" fmla="*/ 147 h 148"/>
                <a:gd name="T4" fmla="*/ 143 w 144"/>
                <a:gd name="T5" fmla="*/ 147 h 148"/>
                <a:gd name="T6" fmla="*/ 0 w 144"/>
                <a:gd name="T7" fmla="*/ 0 h 148"/>
              </a:gdLst>
              <a:ahLst/>
              <a:cxnLst>
                <a:cxn ang="0">
                  <a:pos x="T0" y="T1"/>
                </a:cxn>
                <a:cxn ang="0">
                  <a:pos x="T2" y="T3"/>
                </a:cxn>
                <a:cxn ang="0">
                  <a:pos x="T4" y="T5"/>
                </a:cxn>
                <a:cxn ang="0">
                  <a:pos x="T6" y="T7"/>
                </a:cxn>
              </a:cxnLst>
              <a:rect l="0" t="0" r="r" b="b"/>
              <a:pathLst>
                <a:path w="144" h="148">
                  <a:moveTo>
                    <a:pt x="0" y="0"/>
                  </a:moveTo>
                  <a:lnTo>
                    <a:pt x="0" y="147"/>
                  </a:lnTo>
                  <a:lnTo>
                    <a:pt x="143" y="147"/>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 name="Freeform 258">
              <a:extLst>
                <a:ext uri="{FF2B5EF4-FFF2-40B4-BE49-F238E27FC236}">
                  <a16:creationId xmlns:a16="http://schemas.microsoft.com/office/drawing/2014/main" id="{DDDD38C3-6FB3-3C10-4DDA-F00A2A2582F5}"/>
                </a:ext>
              </a:extLst>
            </p:cNvPr>
            <p:cNvSpPr>
              <a:spLocks noChangeArrowheads="1"/>
            </p:cNvSpPr>
            <p:nvPr/>
          </p:nvSpPr>
          <p:spPr bwMode="auto">
            <a:xfrm>
              <a:off x="3169063" y="2748557"/>
              <a:ext cx="869537" cy="869537"/>
            </a:xfrm>
            <a:custGeom>
              <a:avLst/>
              <a:gdLst>
                <a:gd name="T0" fmla="*/ 0 w 149"/>
                <a:gd name="T1" fmla="*/ 0 h 148"/>
                <a:gd name="T2" fmla="*/ 0 w 149"/>
                <a:gd name="T3" fmla="*/ 147 h 148"/>
                <a:gd name="T4" fmla="*/ 148 w 149"/>
                <a:gd name="T5" fmla="*/ 147 h 148"/>
                <a:gd name="T6" fmla="*/ 0 w 149"/>
                <a:gd name="T7" fmla="*/ 0 h 148"/>
              </a:gdLst>
              <a:ahLst/>
              <a:cxnLst>
                <a:cxn ang="0">
                  <a:pos x="T0" y="T1"/>
                </a:cxn>
                <a:cxn ang="0">
                  <a:pos x="T2" y="T3"/>
                </a:cxn>
                <a:cxn ang="0">
                  <a:pos x="T4" y="T5"/>
                </a:cxn>
                <a:cxn ang="0">
                  <a:pos x="T6" y="T7"/>
                </a:cxn>
              </a:cxnLst>
              <a:rect l="0" t="0" r="r" b="b"/>
              <a:pathLst>
                <a:path w="149" h="148">
                  <a:moveTo>
                    <a:pt x="0" y="0"/>
                  </a:moveTo>
                  <a:lnTo>
                    <a:pt x="0" y="147"/>
                  </a:lnTo>
                  <a:lnTo>
                    <a:pt x="148" y="147"/>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607436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Left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71600" y="2057400"/>
            <a:ext cx="10058400" cy="2114425"/>
          </a:xfrm>
          <a:prstGeom prst="rect">
            <a:avLst/>
          </a:prstGeom>
        </p:spPr>
        <p:txBody>
          <a:bodyPr anchor="b">
            <a:spAutoFit/>
          </a:bodyPr>
          <a:lstStyle>
            <a:lvl1pPr>
              <a:defRPr sz="7200" b="1" i="0">
                <a:latin typeface="+mj-lt"/>
                <a:cs typeface="Poppins" pitchFamily="2" charset="77"/>
              </a:defRPr>
            </a:lvl1pPr>
          </a:lstStyle>
          <a:p>
            <a:r>
              <a:rPr lang="en-US"/>
              <a:t>CLICK TO EDIT MASTER TITLE STYLE</a:t>
            </a:r>
          </a:p>
        </p:txBody>
      </p:sp>
      <p:sp>
        <p:nvSpPr>
          <p:cNvPr id="3" name="Picture Placeholder 2"/>
          <p:cNvSpPr>
            <a:spLocks noGrp="1"/>
          </p:cNvSpPr>
          <p:nvPr>
            <p:ph type="pic" idx="1"/>
          </p:nvPr>
        </p:nvSpPr>
        <p:spPr>
          <a:xfrm>
            <a:off x="15207343" y="1404257"/>
            <a:ext cx="9144000" cy="9144000"/>
          </a:xfrm>
        </p:spPr>
        <p:txBody>
          <a:bodyPr anchor="t">
            <a:normAutofit/>
          </a:bodyPr>
          <a:lstStyle>
            <a:lvl1pPr marL="0" indent="0">
              <a:buNone/>
              <a:defRPr sz="3200" b="0" i="0">
                <a:latin typeface="Roboto Light" panose="02000000000000000000" pitchFamily="2" charset="0"/>
                <a:ea typeface="Roboto Light" panose="02000000000000000000" pitchFamily="2" charset="0"/>
                <a:cs typeface="Roboto Light" panose="02000000000000000000" pitchFamily="2"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11" name="Text Placeholder 2">
            <a:extLst>
              <a:ext uri="{FF2B5EF4-FFF2-40B4-BE49-F238E27FC236}">
                <a16:creationId xmlns:a16="http://schemas.microsoft.com/office/drawing/2014/main" id="{8EA31E52-8983-D940-A62D-E17AEFFD9A04}"/>
              </a:ext>
            </a:extLst>
          </p:cNvPr>
          <p:cNvSpPr>
            <a:spLocks noGrp="1"/>
          </p:cNvSpPr>
          <p:nvPr>
            <p:ph type="body" idx="10"/>
          </p:nvPr>
        </p:nvSpPr>
        <p:spPr>
          <a:xfrm>
            <a:off x="1371600" y="4413746"/>
            <a:ext cx="10058400" cy="490391"/>
          </a:xfrm>
        </p:spPr>
        <p:txBody>
          <a:bodyPr wrap="square">
            <a:spAutoFit/>
          </a:bodyPr>
          <a:lstStyle>
            <a:lvl1pPr marL="0" indent="0">
              <a:buNone/>
              <a:defRPr sz="3200" b="0" i="0" cap="none" baseline="0">
                <a:solidFill>
                  <a:schemeClr val="tx2"/>
                </a:solidFill>
                <a:latin typeface="+mn-lt"/>
                <a:ea typeface="Roboto Light" panose="02000000000000000000" pitchFamily="2" charset="0"/>
                <a:cs typeface="Roboto Light" panose="02000000000000000000" pitchFamily="2" charset="0"/>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grpSp>
        <p:nvGrpSpPr>
          <p:cNvPr id="14" name="Group 13">
            <a:extLst>
              <a:ext uri="{FF2B5EF4-FFF2-40B4-BE49-F238E27FC236}">
                <a16:creationId xmlns:a16="http://schemas.microsoft.com/office/drawing/2014/main" id="{C05DC179-13C8-EC03-0E1C-A42A9C0F2160}"/>
              </a:ext>
            </a:extLst>
          </p:cNvPr>
          <p:cNvGrpSpPr/>
          <p:nvPr userDrawn="1"/>
        </p:nvGrpSpPr>
        <p:grpSpPr>
          <a:xfrm>
            <a:off x="22806557" y="10593974"/>
            <a:ext cx="1600200" cy="1600210"/>
            <a:chOff x="2198688" y="1670050"/>
            <a:chExt cx="157162" cy="157163"/>
          </a:xfrm>
        </p:grpSpPr>
        <p:sp>
          <p:nvSpPr>
            <p:cNvPr id="15" name="Freeform 5010">
              <a:extLst>
                <a:ext uri="{FF2B5EF4-FFF2-40B4-BE49-F238E27FC236}">
                  <a16:creationId xmlns:a16="http://schemas.microsoft.com/office/drawing/2014/main" id="{194C893C-36BA-EB8E-EDA2-96B34542CC22}"/>
                </a:ext>
              </a:extLst>
            </p:cNvPr>
            <p:cNvSpPr>
              <a:spLocks noChangeArrowheads="1"/>
            </p:cNvSpPr>
            <p:nvPr/>
          </p:nvSpPr>
          <p:spPr bwMode="auto">
            <a:xfrm>
              <a:off x="2198688" y="1670050"/>
              <a:ext cx="157162" cy="157163"/>
            </a:xfrm>
            <a:custGeom>
              <a:avLst/>
              <a:gdLst>
                <a:gd name="T0" fmla="*/ 0 w 436"/>
                <a:gd name="T1" fmla="*/ 0 h 436"/>
                <a:gd name="T2" fmla="*/ 0 w 436"/>
                <a:gd name="T3" fmla="*/ 435 h 436"/>
                <a:gd name="T4" fmla="*/ 435 w 436"/>
                <a:gd name="T5" fmla="*/ 0 h 436"/>
                <a:gd name="T6" fmla="*/ 0 w 436"/>
                <a:gd name="T7" fmla="*/ 0 h 436"/>
              </a:gdLst>
              <a:ahLst/>
              <a:cxnLst>
                <a:cxn ang="0">
                  <a:pos x="T0" y="T1"/>
                </a:cxn>
                <a:cxn ang="0">
                  <a:pos x="T2" y="T3"/>
                </a:cxn>
                <a:cxn ang="0">
                  <a:pos x="T4" y="T5"/>
                </a:cxn>
                <a:cxn ang="0">
                  <a:pos x="T6" y="T7"/>
                </a:cxn>
              </a:cxnLst>
              <a:rect l="0" t="0" r="r" b="b"/>
              <a:pathLst>
                <a:path w="436" h="436">
                  <a:moveTo>
                    <a:pt x="0" y="0"/>
                  </a:moveTo>
                  <a:lnTo>
                    <a:pt x="0" y="435"/>
                  </a:lnTo>
                  <a:lnTo>
                    <a:pt x="435" y="0"/>
                  </a:lnTo>
                  <a:lnTo>
                    <a:pt x="0" y="0"/>
                  </a:lnTo>
                </a:path>
              </a:pathLst>
            </a:custGeom>
            <a:solidFill>
              <a:schemeClr val="accent5"/>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Freeform 5011">
              <a:extLst>
                <a:ext uri="{FF2B5EF4-FFF2-40B4-BE49-F238E27FC236}">
                  <a16:creationId xmlns:a16="http://schemas.microsoft.com/office/drawing/2014/main" id="{C7CC2D3F-02A9-9822-BFDB-D3CE82D20265}"/>
                </a:ext>
              </a:extLst>
            </p:cNvPr>
            <p:cNvSpPr>
              <a:spLocks noChangeArrowheads="1"/>
            </p:cNvSpPr>
            <p:nvPr/>
          </p:nvSpPr>
          <p:spPr bwMode="auto">
            <a:xfrm>
              <a:off x="2198688" y="1670050"/>
              <a:ext cx="157162" cy="157163"/>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2"/>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32" name="Group 31">
            <a:extLst>
              <a:ext uri="{FF2B5EF4-FFF2-40B4-BE49-F238E27FC236}">
                <a16:creationId xmlns:a16="http://schemas.microsoft.com/office/drawing/2014/main" id="{4FC47CF5-8770-B082-2DC3-A816E18AC2FC}"/>
              </a:ext>
            </a:extLst>
          </p:cNvPr>
          <p:cNvGrpSpPr/>
          <p:nvPr userDrawn="1"/>
        </p:nvGrpSpPr>
        <p:grpSpPr>
          <a:xfrm>
            <a:off x="21206357" y="10593974"/>
            <a:ext cx="1600200" cy="1616359"/>
            <a:chOff x="1997075" y="1349375"/>
            <a:chExt cx="157163" cy="158750"/>
          </a:xfrm>
        </p:grpSpPr>
        <p:sp>
          <p:nvSpPr>
            <p:cNvPr id="33" name="Freeform 363">
              <a:extLst>
                <a:ext uri="{FF2B5EF4-FFF2-40B4-BE49-F238E27FC236}">
                  <a16:creationId xmlns:a16="http://schemas.microsoft.com/office/drawing/2014/main" id="{FF7B8306-91D6-99AF-EB30-32D8D3155531}"/>
                </a:ext>
              </a:extLst>
            </p:cNvPr>
            <p:cNvSpPr>
              <a:spLocks noChangeArrowheads="1"/>
            </p:cNvSpPr>
            <p:nvPr/>
          </p:nvSpPr>
          <p:spPr bwMode="auto">
            <a:xfrm>
              <a:off x="1997075" y="1349375"/>
              <a:ext cx="157163" cy="158750"/>
            </a:xfrm>
            <a:custGeom>
              <a:avLst/>
              <a:gdLst>
                <a:gd name="T0" fmla="*/ 0 w 436"/>
                <a:gd name="T1" fmla="*/ 439 h 440"/>
                <a:gd name="T2" fmla="*/ 435 w 436"/>
                <a:gd name="T3" fmla="*/ 439 h 440"/>
                <a:gd name="T4" fmla="*/ 435 w 436"/>
                <a:gd name="T5" fmla="*/ 0 h 440"/>
                <a:gd name="T6" fmla="*/ 0 w 436"/>
                <a:gd name="T7" fmla="*/ 0 h 440"/>
                <a:gd name="T8" fmla="*/ 0 w 436"/>
                <a:gd name="T9" fmla="*/ 439 h 440"/>
              </a:gdLst>
              <a:ahLst/>
              <a:cxnLst>
                <a:cxn ang="0">
                  <a:pos x="T0" y="T1"/>
                </a:cxn>
                <a:cxn ang="0">
                  <a:pos x="T2" y="T3"/>
                </a:cxn>
                <a:cxn ang="0">
                  <a:pos x="T4" y="T5"/>
                </a:cxn>
                <a:cxn ang="0">
                  <a:pos x="T6" y="T7"/>
                </a:cxn>
                <a:cxn ang="0">
                  <a:pos x="T8" y="T9"/>
                </a:cxn>
              </a:cxnLst>
              <a:rect l="0" t="0" r="r" b="b"/>
              <a:pathLst>
                <a:path w="436" h="440">
                  <a:moveTo>
                    <a:pt x="0" y="439"/>
                  </a:moveTo>
                  <a:lnTo>
                    <a:pt x="435" y="439"/>
                  </a:lnTo>
                  <a:lnTo>
                    <a:pt x="435" y="0"/>
                  </a:lnTo>
                  <a:lnTo>
                    <a:pt x="0" y="0"/>
                  </a:lnTo>
                  <a:lnTo>
                    <a:pt x="0" y="43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 name="Freeform 364">
              <a:extLst>
                <a:ext uri="{FF2B5EF4-FFF2-40B4-BE49-F238E27FC236}">
                  <a16:creationId xmlns:a16="http://schemas.microsoft.com/office/drawing/2014/main" id="{206748E4-3149-3CE1-DAF8-208194E5A943}"/>
                </a:ext>
              </a:extLst>
            </p:cNvPr>
            <p:cNvSpPr>
              <a:spLocks noChangeArrowheads="1"/>
            </p:cNvSpPr>
            <p:nvPr/>
          </p:nvSpPr>
          <p:spPr bwMode="auto">
            <a:xfrm>
              <a:off x="1997075" y="1366838"/>
              <a:ext cx="157163" cy="17462"/>
            </a:xfrm>
            <a:custGeom>
              <a:avLst/>
              <a:gdLst>
                <a:gd name="T0" fmla="*/ 0 w 436"/>
                <a:gd name="T1" fmla="*/ 47 h 48"/>
                <a:gd name="T2" fmla="*/ 435 w 436"/>
                <a:gd name="T3" fmla="*/ 47 h 48"/>
                <a:gd name="T4" fmla="*/ 435 w 436"/>
                <a:gd name="T5" fmla="*/ 0 h 48"/>
                <a:gd name="T6" fmla="*/ 0 w 436"/>
                <a:gd name="T7" fmla="*/ 0 h 48"/>
                <a:gd name="T8" fmla="*/ 0 w 436"/>
                <a:gd name="T9" fmla="*/ 47 h 48"/>
              </a:gdLst>
              <a:ahLst/>
              <a:cxnLst>
                <a:cxn ang="0">
                  <a:pos x="T0" y="T1"/>
                </a:cxn>
                <a:cxn ang="0">
                  <a:pos x="T2" y="T3"/>
                </a:cxn>
                <a:cxn ang="0">
                  <a:pos x="T4" y="T5"/>
                </a:cxn>
                <a:cxn ang="0">
                  <a:pos x="T6" y="T7"/>
                </a:cxn>
                <a:cxn ang="0">
                  <a:pos x="T8" y="T9"/>
                </a:cxn>
              </a:cxnLst>
              <a:rect l="0" t="0" r="r" b="b"/>
              <a:pathLst>
                <a:path w="436" h="48">
                  <a:moveTo>
                    <a:pt x="0" y="47"/>
                  </a:moveTo>
                  <a:lnTo>
                    <a:pt x="435" y="47"/>
                  </a:lnTo>
                  <a:lnTo>
                    <a:pt x="435" y="0"/>
                  </a:lnTo>
                  <a:lnTo>
                    <a:pt x="0" y="0"/>
                  </a:lnTo>
                  <a:lnTo>
                    <a:pt x="0" y="47"/>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 name="Freeform 365">
              <a:extLst>
                <a:ext uri="{FF2B5EF4-FFF2-40B4-BE49-F238E27FC236}">
                  <a16:creationId xmlns:a16="http://schemas.microsoft.com/office/drawing/2014/main" id="{7221F44A-AF76-ECAF-D73E-4C6420585E08}"/>
                </a:ext>
              </a:extLst>
            </p:cNvPr>
            <p:cNvSpPr>
              <a:spLocks noChangeArrowheads="1"/>
            </p:cNvSpPr>
            <p:nvPr/>
          </p:nvSpPr>
          <p:spPr bwMode="auto">
            <a:xfrm>
              <a:off x="1997075" y="1438275"/>
              <a:ext cx="157163" cy="19050"/>
            </a:xfrm>
            <a:custGeom>
              <a:avLst/>
              <a:gdLst>
                <a:gd name="T0" fmla="*/ 0 w 436"/>
                <a:gd name="T1" fmla="*/ 52 h 53"/>
                <a:gd name="T2" fmla="*/ 435 w 436"/>
                <a:gd name="T3" fmla="*/ 52 h 53"/>
                <a:gd name="T4" fmla="*/ 435 w 436"/>
                <a:gd name="T5" fmla="*/ 0 h 53"/>
                <a:gd name="T6" fmla="*/ 0 w 436"/>
                <a:gd name="T7" fmla="*/ 0 h 53"/>
                <a:gd name="T8" fmla="*/ 0 w 436"/>
                <a:gd name="T9" fmla="*/ 52 h 53"/>
              </a:gdLst>
              <a:ahLst/>
              <a:cxnLst>
                <a:cxn ang="0">
                  <a:pos x="T0" y="T1"/>
                </a:cxn>
                <a:cxn ang="0">
                  <a:pos x="T2" y="T3"/>
                </a:cxn>
                <a:cxn ang="0">
                  <a:pos x="T4" y="T5"/>
                </a:cxn>
                <a:cxn ang="0">
                  <a:pos x="T6" y="T7"/>
                </a:cxn>
                <a:cxn ang="0">
                  <a:pos x="T8" y="T9"/>
                </a:cxn>
              </a:cxnLst>
              <a:rect l="0" t="0" r="r" b="b"/>
              <a:pathLst>
                <a:path w="436" h="53">
                  <a:moveTo>
                    <a:pt x="0" y="52"/>
                  </a:moveTo>
                  <a:lnTo>
                    <a:pt x="435" y="52"/>
                  </a:lnTo>
                  <a:lnTo>
                    <a:pt x="435" y="0"/>
                  </a:lnTo>
                  <a:lnTo>
                    <a:pt x="0" y="0"/>
                  </a:lnTo>
                  <a:lnTo>
                    <a:pt x="0" y="52"/>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 name="Freeform 366">
              <a:extLst>
                <a:ext uri="{FF2B5EF4-FFF2-40B4-BE49-F238E27FC236}">
                  <a16:creationId xmlns:a16="http://schemas.microsoft.com/office/drawing/2014/main" id="{A18E8118-5AD1-7873-6FEB-9B75A7834EE8}"/>
                </a:ext>
              </a:extLst>
            </p:cNvPr>
            <p:cNvSpPr>
              <a:spLocks noChangeArrowheads="1"/>
            </p:cNvSpPr>
            <p:nvPr/>
          </p:nvSpPr>
          <p:spPr bwMode="auto">
            <a:xfrm>
              <a:off x="1997075" y="1401763"/>
              <a:ext cx="157163" cy="19050"/>
            </a:xfrm>
            <a:custGeom>
              <a:avLst/>
              <a:gdLst>
                <a:gd name="T0" fmla="*/ 0 w 436"/>
                <a:gd name="T1" fmla="*/ 51 h 52"/>
                <a:gd name="T2" fmla="*/ 435 w 436"/>
                <a:gd name="T3" fmla="*/ 51 h 52"/>
                <a:gd name="T4" fmla="*/ 435 w 436"/>
                <a:gd name="T5" fmla="*/ 0 h 52"/>
                <a:gd name="T6" fmla="*/ 0 w 436"/>
                <a:gd name="T7" fmla="*/ 0 h 52"/>
                <a:gd name="T8" fmla="*/ 0 w 436"/>
                <a:gd name="T9" fmla="*/ 51 h 52"/>
              </a:gdLst>
              <a:ahLst/>
              <a:cxnLst>
                <a:cxn ang="0">
                  <a:pos x="T0" y="T1"/>
                </a:cxn>
                <a:cxn ang="0">
                  <a:pos x="T2" y="T3"/>
                </a:cxn>
                <a:cxn ang="0">
                  <a:pos x="T4" y="T5"/>
                </a:cxn>
                <a:cxn ang="0">
                  <a:pos x="T6" y="T7"/>
                </a:cxn>
                <a:cxn ang="0">
                  <a:pos x="T8" y="T9"/>
                </a:cxn>
              </a:cxnLst>
              <a:rect l="0" t="0" r="r" b="b"/>
              <a:pathLst>
                <a:path w="436" h="52">
                  <a:moveTo>
                    <a:pt x="0" y="51"/>
                  </a:moveTo>
                  <a:lnTo>
                    <a:pt x="435" y="51"/>
                  </a:lnTo>
                  <a:lnTo>
                    <a:pt x="435" y="0"/>
                  </a:lnTo>
                  <a:lnTo>
                    <a:pt x="0" y="0"/>
                  </a:lnTo>
                  <a:lnTo>
                    <a:pt x="0" y="51"/>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 name="Freeform 367">
              <a:extLst>
                <a:ext uri="{FF2B5EF4-FFF2-40B4-BE49-F238E27FC236}">
                  <a16:creationId xmlns:a16="http://schemas.microsoft.com/office/drawing/2014/main" id="{90779A63-CED7-8ECA-63A4-F321982FF02F}"/>
                </a:ext>
              </a:extLst>
            </p:cNvPr>
            <p:cNvSpPr>
              <a:spLocks noChangeArrowheads="1"/>
            </p:cNvSpPr>
            <p:nvPr/>
          </p:nvSpPr>
          <p:spPr bwMode="auto">
            <a:xfrm>
              <a:off x="1997075" y="1474788"/>
              <a:ext cx="157163" cy="15875"/>
            </a:xfrm>
            <a:custGeom>
              <a:avLst/>
              <a:gdLst>
                <a:gd name="T0" fmla="*/ 0 w 436"/>
                <a:gd name="T1" fmla="*/ 44 h 45"/>
                <a:gd name="T2" fmla="*/ 435 w 436"/>
                <a:gd name="T3" fmla="*/ 44 h 45"/>
                <a:gd name="T4" fmla="*/ 435 w 436"/>
                <a:gd name="T5" fmla="*/ 0 h 45"/>
                <a:gd name="T6" fmla="*/ 0 w 436"/>
                <a:gd name="T7" fmla="*/ 0 h 45"/>
                <a:gd name="T8" fmla="*/ 0 w 436"/>
                <a:gd name="T9" fmla="*/ 44 h 45"/>
              </a:gdLst>
              <a:ahLst/>
              <a:cxnLst>
                <a:cxn ang="0">
                  <a:pos x="T0" y="T1"/>
                </a:cxn>
                <a:cxn ang="0">
                  <a:pos x="T2" y="T3"/>
                </a:cxn>
                <a:cxn ang="0">
                  <a:pos x="T4" y="T5"/>
                </a:cxn>
                <a:cxn ang="0">
                  <a:pos x="T6" y="T7"/>
                </a:cxn>
                <a:cxn ang="0">
                  <a:pos x="T8" y="T9"/>
                </a:cxn>
              </a:cxnLst>
              <a:rect l="0" t="0" r="r" b="b"/>
              <a:pathLst>
                <a:path w="436" h="45">
                  <a:moveTo>
                    <a:pt x="0" y="44"/>
                  </a:moveTo>
                  <a:lnTo>
                    <a:pt x="435" y="44"/>
                  </a:lnTo>
                  <a:lnTo>
                    <a:pt x="435" y="0"/>
                  </a:lnTo>
                  <a:lnTo>
                    <a:pt x="0" y="0"/>
                  </a:lnTo>
                  <a:lnTo>
                    <a:pt x="0" y="44"/>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38" name="Group 37">
            <a:extLst>
              <a:ext uri="{FF2B5EF4-FFF2-40B4-BE49-F238E27FC236}">
                <a16:creationId xmlns:a16="http://schemas.microsoft.com/office/drawing/2014/main" id="{915A98F9-7932-614F-08F0-A08049377442}"/>
              </a:ext>
            </a:extLst>
          </p:cNvPr>
          <p:cNvGrpSpPr/>
          <p:nvPr userDrawn="1"/>
        </p:nvGrpSpPr>
        <p:grpSpPr>
          <a:xfrm>
            <a:off x="19600523" y="10604101"/>
            <a:ext cx="1605833" cy="1590083"/>
            <a:chOff x="11055114" y="10673124"/>
            <a:chExt cx="1910284" cy="1891549"/>
          </a:xfrm>
          <a:solidFill>
            <a:schemeClr val="accent1"/>
          </a:solidFill>
        </p:grpSpPr>
        <p:sp>
          <p:nvSpPr>
            <p:cNvPr id="39" name="Freeform 18">
              <a:extLst>
                <a:ext uri="{FF2B5EF4-FFF2-40B4-BE49-F238E27FC236}">
                  <a16:creationId xmlns:a16="http://schemas.microsoft.com/office/drawing/2014/main" id="{1DA460DB-5E9B-6BFC-0B5A-A84447C0B9B7}"/>
                </a:ext>
              </a:extLst>
            </p:cNvPr>
            <p:cNvSpPr>
              <a:spLocks noChangeArrowheads="1"/>
            </p:cNvSpPr>
            <p:nvPr/>
          </p:nvSpPr>
          <p:spPr bwMode="auto">
            <a:xfrm>
              <a:off x="11055114" y="10673124"/>
              <a:ext cx="955147" cy="1891549"/>
            </a:xfrm>
            <a:custGeom>
              <a:avLst/>
              <a:gdLst>
                <a:gd name="T0" fmla="*/ 0 w 225"/>
                <a:gd name="T1" fmla="*/ 445 h 446"/>
                <a:gd name="T2" fmla="*/ 224 w 225"/>
                <a:gd name="T3" fmla="*/ 222 h 446"/>
                <a:gd name="T4" fmla="*/ 0 w 225"/>
                <a:gd name="T5" fmla="*/ 0 h 446"/>
                <a:gd name="T6" fmla="*/ 0 w 225"/>
                <a:gd name="T7" fmla="*/ 445 h 446"/>
              </a:gdLst>
              <a:ahLst/>
              <a:cxnLst>
                <a:cxn ang="0">
                  <a:pos x="T0" y="T1"/>
                </a:cxn>
                <a:cxn ang="0">
                  <a:pos x="T2" y="T3"/>
                </a:cxn>
                <a:cxn ang="0">
                  <a:pos x="T4" y="T5"/>
                </a:cxn>
                <a:cxn ang="0">
                  <a:pos x="T6" y="T7"/>
                </a:cxn>
              </a:cxnLst>
              <a:rect l="0" t="0" r="r" b="b"/>
              <a:pathLst>
                <a:path w="225" h="446">
                  <a:moveTo>
                    <a:pt x="0" y="445"/>
                  </a:moveTo>
                  <a:lnTo>
                    <a:pt x="224" y="222"/>
                  </a:lnTo>
                  <a:lnTo>
                    <a:pt x="0" y="0"/>
                  </a:lnTo>
                  <a:lnTo>
                    <a:pt x="0" y="445"/>
                  </a:lnTo>
                </a:path>
              </a:pathLst>
            </a:custGeom>
            <a:solidFill>
              <a:schemeClr val="accent3"/>
            </a:solidFill>
            <a:ln>
              <a:noFill/>
            </a:ln>
            <a:effectLst/>
          </p:spPr>
          <p:txBody>
            <a:bodyPr wrap="none" anchor="ctr"/>
            <a:lstStyle/>
            <a:p>
              <a:endParaRPr lang="en-US"/>
            </a:p>
          </p:txBody>
        </p:sp>
        <p:sp>
          <p:nvSpPr>
            <p:cNvPr id="40" name="Freeform 19">
              <a:extLst>
                <a:ext uri="{FF2B5EF4-FFF2-40B4-BE49-F238E27FC236}">
                  <a16:creationId xmlns:a16="http://schemas.microsoft.com/office/drawing/2014/main" id="{70A28A3D-C0DE-8D7C-8DBE-57F2C50B67E6}"/>
                </a:ext>
              </a:extLst>
            </p:cNvPr>
            <p:cNvSpPr>
              <a:spLocks noChangeArrowheads="1"/>
            </p:cNvSpPr>
            <p:nvPr/>
          </p:nvSpPr>
          <p:spPr bwMode="auto">
            <a:xfrm>
              <a:off x="12010261" y="10673124"/>
              <a:ext cx="955137" cy="1891549"/>
            </a:xfrm>
            <a:custGeom>
              <a:avLst/>
              <a:gdLst>
                <a:gd name="T0" fmla="*/ 0 w 223"/>
                <a:gd name="T1" fmla="*/ 222 h 446"/>
                <a:gd name="T2" fmla="*/ 222 w 223"/>
                <a:gd name="T3" fmla="*/ 445 h 446"/>
                <a:gd name="T4" fmla="*/ 222 w 223"/>
                <a:gd name="T5" fmla="*/ 0 h 446"/>
                <a:gd name="T6" fmla="*/ 0 w 223"/>
                <a:gd name="T7" fmla="*/ 222 h 446"/>
              </a:gdLst>
              <a:ahLst/>
              <a:cxnLst>
                <a:cxn ang="0">
                  <a:pos x="T0" y="T1"/>
                </a:cxn>
                <a:cxn ang="0">
                  <a:pos x="T2" y="T3"/>
                </a:cxn>
                <a:cxn ang="0">
                  <a:pos x="T4" y="T5"/>
                </a:cxn>
                <a:cxn ang="0">
                  <a:pos x="T6" y="T7"/>
                </a:cxn>
              </a:cxnLst>
              <a:rect l="0" t="0" r="r" b="b"/>
              <a:pathLst>
                <a:path w="223" h="446">
                  <a:moveTo>
                    <a:pt x="0" y="222"/>
                  </a:moveTo>
                  <a:lnTo>
                    <a:pt x="222" y="445"/>
                  </a:lnTo>
                  <a:lnTo>
                    <a:pt x="222" y="0"/>
                  </a:lnTo>
                  <a:lnTo>
                    <a:pt x="0" y="222"/>
                  </a:lnTo>
                </a:path>
              </a:pathLst>
            </a:custGeom>
            <a:solidFill>
              <a:schemeClr val="tx2"/>
            </a:solidFill>
            <a:ln w="9525" cap="flat">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788353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71600" y="2057400"/>
            <a:ext cx="10058400" cy="2114425"/>
          </a:xfrm>
          <a:prstGeom prst="rect">
            <a:avLst/>
          </a:prstGeom>
        </p:spPr>
        <p:txBody>
          <a:bodyPr anchor="b">
            <a:spAutoFit/>
          </a:bodyPr>
          <a:lstStyle>
            <a:lvl1pPr>
              <a:defRPr sz="7200" b="1" i="0">
                <a:latin typeface="+mj-lt"/>
                <a:cs typeface="Poppins" pitchFamily="2" charset="77"/>
              </a:defRPr>
            </a:lvl1pPr>
          </a:lstStyle>
          <a:p>
            <a:r>
              <a:rPr lang="en-US"/>
              <a:t>CLICK TO EDIT MASTER TITLE STYLE</a:t>
            </a:r>
          </a:p>
        </p:txBody>
      </p:sp>
      <p:sp>
        <p:nvSpPr>
          <p:cNvPr id="11" name="Text Placeholder 2">
            <a:extLst>
              <a:ext uri="{FF2B5EF4-FFF2-40B4-BE49-F238E27FC236}">
                <a16:creationId xmlns:a16="http://schemas.microsoft.com/office/drawing/2014/main" id="{8EA31E52-8983-D940-A62D-E17AEFFD9A04}"/>
              </a:ext>
            </a:extLst>
          </p:cNvPr>
          <p:cNvSpPr>
            <a:spLocks noGrp="1"/>
          </p:cNvSpPr>
          <p:nvPr>
            <p:ph type="body" idx="10"/>
          </p:nvPr>
        </p:nvSpPr>
        <p:spPr>
          <a:xfrm>
            <a:off x="1371600" y="4413746"/>
            <a:ext cx="10058400" cy="490391"/>
          </a:xfrm>
        </p:spPr>
        <p:txBody>
          <a:bodyPr wrap="square">
            <a:spAutoFit/>
          </a:bodyPr>
          <a:lstStyle>
            <a:lvl1pPr marL="0" indent="0">
              <a:buNone/>
              <a:defRPr sz="3200" b="0" i="0" cap="none" baseline="0">
                <a:solidFill>
                  <a:schemeClr val="tx2"/>
                </a:solidFill>
                <a:latin typeface="+mn-lt"/>
                <a:ea typeface="Roboto Light" panose="02000000000000000000" pitchFamily="2" charset="0"/>
                <a:cs typeface="Roboto Light" panose="02000000000000000000" pitchFamily="2" charset="0"/>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grpSp>
        <p:nvGrpSpPr>
          <p:cNvPr id="7" name="Group 6">
            <a:extLst>
              <a:ext uri="{FF2B5EF4-FFF2-40B4-BE49-F238E27FC236}">
                <a16:creationId xmlns:a16="http://schemas.microsoft.com/office/drawing/2014/main" id="{AAFBCC98-BB79-8E49-30AF-14D8AD0DE2AB}"/>
              </a:ext>
            </a:extLst>
          </p:cNvPr>
          <p:cNvGrpSpPr/>
          <p:nvPr userDrawn="1"/>
        </p:nvGrpSpPr>
        <p:grpSpPr>
          <a:xfrm rot="10800000">
            <a:off x="22771916" y="3213445"/>
            <a:ext cx="1623968" cy="1640377"/>
            <a:chOff x="9166522" y="4957273"/>
            <a:chExt cx="1959618" cy="1979418"/>
          </a:xfrm>
        </p:grpSpPr>
        <p:sp>
          <p:nvSpPr>
            <p:cNvPr id="9" name="Freeform 432">
              <a:extLst>
                <a:ext uri="{FF2B5EF4-FFF2-40B4-BE49-F238E27FC236}">
                  <a16:creationId xmlns:a16="http://schemas.microsoft.com/office/drawing/2014/main" id="{10CA665A-FC37-FC01-1BCA-F220869BB262}"/>
                </a:ext>
              </a:extLst>
            </p:cNvPr>
            <p:cNvSpPr>
              <a:spLocks noChangeArrowheads="1"/>
            </p:cNvSpPr>
            <p:nvPr userDrawn="1"/>
          </p:nvSpPr>
          <p:spPr bwMode="auto">
            <a:xfrm rot="10800000">
              <a:off x="10156231" y="5946982"/>
              <a:ext cx="969909" cy="989709"/>
            </a:xfrm>
            <a:custGeom>
              <a:avLst/>
              <a:gdLst>
                <a:gd name="T0" fmla="*/ 0 w 218"/>
                <a:gd name="T1" fmla="*/ 218 h 219"/>
                <a:gd name="T2" fmla="*/ 217 w 218"/>
                <a:gd name="T3" fmla="*/ 218 h 219"/>
                <a:gd name="T4" fmla="*/ 217 w 218"/>
                <a:gd name="T5" fmla="*/ 0 h 219"/>
                <a:gd name="T6" fmla="*/ 0 w 218"/>
                <a:gd name="T7" fmla="*/ 0 h 219"/>
                <a:gd name="T8" fmla="*/ 0 w 218"/>
                <a:gd name="T9" fmla="*/ 218 h 219"/>
              </a:gdLst>
              <a:ahLst/>
              <a:cxnLst>
                <a:cxn ang="0">
                  <a:pos x="T0" y="T1"/>
                </a:cxn>
                <a:cxn ang="0">
                  <a:pos x="T2" y="T3"/>
                </a:cxn>
                <a:cxn ang="0">
                  <a:pos x="T4" y="T5"/>
                </a:cxn>
                <a:cxn ang="0">
                  <a:pos x="T6" y="T7"/>
                </a:cxn>
                <a:cxn ang="0">
                  <a:pos x="T8" y="T9"/>
                </a:cxn>
              </a:cxnLst>
              <a:rect l="0" t="0" r="r" b="b"/>
              <a:pathLst>
                <a:path w="218" h="219">
                  <a:moveTo>
                    <a:pt x="0" y="218"/>
                  </a:moveTo>
                  <a:lnTo>
                    <a:pt x="217" y="218"/>
                  </a:lnTo>
                  <a:lnTo>
                    <a:pt x="217" y="0"/>
                  </a:lnTo>
                  <a:lnTo>
                    <a:pt x="0" y="0"/>
                  </a:lnTo>
                  <a:lnTo>
                    <a:pt x="0" y="218"/>
                  </a:ln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 name="Freeform 433">
              <a:extLst>
                <a:ext uri="{FF2B5EF4-FFF2-40B4-BE49-F238E27FC236}">
                  <a16:creationId xmlns:a16="http://schemas.microsoft.com/office/drawing/2014/main" id="{B00AA227-F54D-0FD4-5278-FECD34B23B98}"/>
                </a:ext>
              </a:extLst>
            </p:cNvPr>
            <p:cNvSpPr>
              <a:spLocks noChangeArrowheads="1"/>
            </p:cNvSpPr>
            <p:nvPr userDrawn="1"/>
          </p:nvSpPr>
          <p:spPr bwMode="auto">
            <a:xfrm rot="10800000">
              <a:off x="9166522" y="4957273"/>
              <a:ext cx="989709" cy="989709"/>
            </a:xfrm>
            <a:custGeom>
              <a:avLst/>
              <a:gdLst>
                <a:gd name="T0" fmla="*/ 0 w 219"/>
                <a:gd name="T1" fmla="*/ 221 h 222"/>
                <a:gd name="T2" fmla="*/ 218 w 219"/>
                <a:gd name="T3" fmla="*/ 221 h 222"/>
                <a:gd name="T4" fmla="*/ 218 w 219"/>
                <a:gd name="T5" fmla="*/ 0 h 222"/>
                <a:gd name="T6" fmla="*/ 0 w 219"/>
                <a:gd name="T7" fmla="*/ 0 h 222"/>
                <a:gd name="T8" fmla="*/ 0 w 219"/>
                <a:gd name="T9" fmla="*/ 221 h 222"/>
              </a:gdLst>
              <a:ahLst/>
              <a:cxnLst>
                <a:cxn ang="0">
                  <a:pos x="T0" y="T1"/>
                </a:cxn>
                <a:cxn ang="0">
                  <a:pos x="T2" y="T3"/>
                </a:cxn>
                <a:cxn ang="0">
                  <a:pos x="T4" y="T5"/>
                </a:cxn>
                <a:cxn ang="0">
                  <a:pos x="T6" y="T7"/>
                </a:cxn>
                <a:cxn ang="0">
                  <a:pos x="T8" y="T9"/>
                </a:cxn>
              </a:cxnLst>
              <a:rect l="0" t="0" r="r" b="b"/>
              <a:pathLst>
                <a:path w="219" h="222">
                  <a:moveTo>
                    <a:pt x="0" y="221"/>
                  </a:moveTo>
                  <a:lnTo>
                    <a:pt x="218" y="221"/>
                  </a:lnTo>
                  <a:lnTo>
                    <a:pt x="218" y="0"/>
                  </a:lnTo>
                  <a:lnTo>
                    <a:pt x="0" y="0"/>
                  </a:lnTo>
                  <a:lnTo>
                    <a:pt x="0" y="221"/>
                  </a:lnTo>
                </a:path>
              </a:pathLst>
            </a:custGeom>
            <a:solidFill>
              <a:schemeClr val="accent5"/>
            </a:solidFill>
            <a:ln>
              <a:noFill/>
            </a:ln>
            <a:effectLst/>
          </p:spPr>
          <p:txBody>
            <a:bodyPr wrap="none" anchor="ctr"/>
            <a:lstStyle/>
            <a:p>
              <a:endParaRPr lang="en-US"/>
            </a:p>
          </p:txBody>
        </p:sp>
      </p:grpSp>
      <p:grpSp>
        <p:nvGrpSpPr>
          <p:cNvPr id="14" name="Group 13">
            <a:extLst>
              <a:ext uri="{FF2B5EF4-FFF2-40B4-BE49-F238E27FC236}">
                <a16:creationId xmlns:a16="http://schemas.microsoft.com/office/drawing/2014/main" id="{A48D0F83-CF18-3C95-4505-1C4179F2C9C8}"/>
              </a:ext>
            </a:extLst>
          </p:cNvPr>
          <p:cNvGrpSpPr/>
          <p:nvPr userDrawn="1"/>
        </p:nvGrpSpPr>
        <p:grpSpPr>
          <a:xfrm>
            <a:off x="22794686" y="1593273"/>
            <a:ext cx="1600200" cy="1616208"/>
            <a:chOff x="1481138" y="1035049"/>
            <a:chExt cx="2557462" cy="2583045"/>
          </a:xfrm>
        </p:grpSpPr>
        <p:sp>
          <p:nvSpPr>
            <p:cNvPr id="15" name="Freeform 250">
              <a:extLst>
                <a:ext uri="{FF2B5EF4-FFF2-40B4-BE49-F238E27FC236}">
                  <a16:creationId xmlns:a16="http://schemas.microsoft.com/office/drawing/2014/main" id="{468929FF-2A0F-33BF-0EB6-45AC565F2D33}"/>
                </a:ext>
              </a:extLst>
            </p:cNvPr>
            <p:cNvSpPr>
              <a:spLocks noChangeArrowheads="1"/>
            </p:cNvSpPr>
            <p:nvPr/>
          </p:nvSpPr>
          <p:spPr bwMode="auto">
            <a:xfrm>
              <a:off x="1481138"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Freeform 251">
              <a:extLst>
                <a:ext uri="{FF2B5EF4-FFF2-40B4-BE49-F238E27FC236}">
                  <a16:creationId xmlns:a16="http://schemas.microsoft.com/office/drawing/2014/main" id="{13AF1C96-8273-AB9C-2E12-0B75AECAFD9B}"/>
                </a:ext>
              </a:extLst>
            </p:cNvPr>
            <p:cNvSpPr>
              <a:spLocks noChangeArrowheads="1"/>
            </p:cNvSpPr>
            <p:nvPr/>
          </p:nvSpPr>
          <p:spPr bwMode="auto">
            <a:xfrm>
              <a:off x="2350675" y="1035049"/>
              <a:ext cx="843954" cy="869537"/>
            </a:xfrm>
            <a:custGeom>
              <a:avLst/>
              <a:gdLst>
                <a:gd name="T0" fmla="*/ 0 w 144"/>
                <a:gd name="T1" fmla="*/ 148 h 149"/>
                <a:gd name="T2" fmla="*/ 143 w 144"/>
                <a:gd name="T3" fmla="*/ 148 h 149"/>
                <a:gd name="T4" fmla="*/ 0 w 144"/>
                <a:gd name="T5" fmla="*/ 0 h 149"/>
                <a:gd name="T6" fmla="*/ 0 w 144"/>
                <a:gd name="T7" fmla="*/ 148 h 149"/>
              </a:gdLst>
              <a:ahLst/>
              <a:cxnLst>
                <a:cxn ang="0">
                  <a:pos x="T0" y="T1"/>
                </a:cxn>
                <a:cxn ang="0">
                  <a:pos x="T2" y="T3"/>
                </a:cxn>
                <a:cxn ang="0">
                  <a:pos x="T4" y="T5"/>
                </a:cxn>
                <a:cxn ang="0">
                  <a:pos x="T6" y="T7"/>
                </a:cxn>
              </a:cxnLst>
              <a:rect l="0" t="0" r="r" b="b"/>
              <a:pathLst>
                <a:path w="144" h="149">
                  <a:moveTo>
                    <a:pt x="0" y="148"/>
                  </a:moveTo>
                  <a:lnTo>
                    <a:pt x="143" y="148"/>
                  </a:lnTo>
                  <a:lnTo>
                    <a:pt x="0" y="0"/>
                  </a:lnTo>
                  <a:lnTo>
                    <a:pt x="0" y="148"/>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 name="Freeform 252">
              <a:extLst>
                <a:ext uri="{FF2B5EF4-FFF2-40B4-BE49-F238E27FC236}">
                  <a16:creationId xmlns:a16="http://schemas.microsoft.com/office/drawing/2014/main" id="{374A5F86-3915-0DC1-BC23-5ED5B532A185}"/>
                </a:ext>
              </a:extLst>
            </p:cNvPr>
            <p:cNvSpPr>
              <a:spLocks noChangeArrowheads="1"/>
            </p:cNvSpPr>
            <p:nvPr/>
          </p:nvSpPr>
          <p:spPr bwMode="auto">
            <a:xfrm>
              <a:off x="3169063"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 name="Freeform 253">
              <a:extLst>
                <a:ext uri="{FF2B5EF4-FFF2-40B4-BE49-F238E27FC236}">
                  <a16:creationId xmlns:a16="http://schemas.microsoft.com/office/drawing/2014/main" id="{D3AECD7A-26D1-82CF-3F2C-089F8EE0CECD}"/>
                </a:ext>
              </a:extLst>
            </p:cNvPr>
            <p:cNvSpPr>
              <a:spLocks noChangeArrowheads="1"/>
            </p:cNvSpPr>
            <p:nvPr/>
          </p:nvSpPr>
          <p:spPr bwMode="auto">
            <a:xfrm>
              <a:off x="1481138" y="1904586"/>
              <a:ext cx="869537" cy="843971"/>
            </a:xfrm>
            <a:custGeom>
              <a:avLst/>
              <a:gdLst>
                <a:gd name="T0" fmla="*/ 0 w 149"/>
                <a:gd name="T1" fmla="*/ 144 h 145"/>
                <a:gd name="T2" fmla="*/ 148 w 149"/>
                <a:gd name="T3" fmla="*/ 144 h 145"/>
                <a:gd name="T4" fmla="*/ 0 w 149"/>
                <a:gd name="T5" fmla="*/ 0 h 145"/>
                <a:gd name="T6" fmla="*/ 0 w 149"/>
                <a:gd name="T7" fmla="*/ 144 h 145"/>
              </a:gdLst>
              <a:ahLst/>
              <a:cxnLst>
                <a:cxn ang="0">
                  <a:pos x="T0" y="T1"/>
                </a:cxn>
                <a:cxn ang="0">
                  <a:pos x="T2" y="T3"/>
                </a:cxn>
                <a:cxn ang="0">
                  <a:pos x="T4" y="T5"/>
                </a:cxn>
                <a:cxn ang="0">
                  <a:pos x="T6" y="T7"/>
                </a:cxn>
              </a:cxnLst>
              <a:rect l="0" t="0" r="r" b="b"/>
              <a:pathLst>
                <a:path w="149" h="145">
                  <a:moveTo>
                    <a:pt x="0" y="144"/>
                  </a:moveTo>
                  <a:lnTo>
                    <a:pt x="148" y="144"/>
                  </a:lnTo>
                  <a:lnTo>
                    <a:pt x="0" y="0"/>
                  </a:lnTo>
                  <a:lnTo>
                    <a:pt x="0" y="144"/>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 name="Freeform 254">
              <a:extLst>
                <a:ext uri="{FF2B5EF4-FFF2-40B4-BE49-F238E27FC236}">
                  <a16:creationId xmlns:a16="http://schemas.microsoft.com/office/drawing/2014/main" id="{092A7188-6CFD-6B48-F5E4-3106E5A44058}"/>
                </a:ext>
              </a:extLst>
            </p:cNvPr>
            <p:cNvSpPr>
              <a:spLocks noChangeArrowheads="1"/>
            </p:cNvSpPr>
            <p:nvPr/>
          </p:nvSpPr>
          <p:spPr bwMode="auto">
            <a:xfrm>
              <a:off x="2350675" y="1904586"/>
              <a:ext cx="843954" cy="843971"/>
            </a:xfrm>
            <a:custGeom>
              <a:avLst/>
              <a:gdLst>
                <a:gd name="T0" fmla="*/ 0 w 144"/>
                <a:gd name="T1" fmla="*/ 0 h 145"/>
                <a:gd name="T2" fmla="*/ 0 w 144"/>
                <a:gd name="T3" fmla="*/ 144 h 145"/>
                <a:gd name="T4" fmla="*/ 143 w 144"/>
                <a:gd name="T5" fmla="*/ 144 h 145"/>
                <a:gd name="T6" fmla="*/ 0 w 144"/>
                <a:gd name="T7" fmla="*/ 0 h 145"/>
              </a:gdLst>
              <a:ahLst/>
              <a:cxnLst>
                <a:cxn ang="0">
                  <a:pos x="T0" y="T1"/>
                </a:cxn>
                <a:cxn ang="0">
                  <a:pos x="T2" y="T3"/>
                </a:cxn>
                <a:cxn ang="0">
                  <a:pos x="T4" y="T5"/>
                </a:cxn>
                <a:cxn ang="0">
                  <a:pos x="T6" y="T7"/>
                </a:cxn>
              </a:cxnLst>
              <a:rect l="0" t="0" r="r" b="b"/>
              <a:pathLst>
                <a:path w="144" h="145">
                  <a:moveTo>
                    <a:pt x="0" y="0"/>
                  </a:moveTo>
                  <a:lnTo>
                    <a:pt x="0" y="144"/>
                  </a:lnTo>
                  <a:lnTo>
                    <a:pt x="143" y="144"/>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 name="Freeform 255">
              <a:extLst>
                <a:ext uri="{FF2B5EF4-FFF2-40B4-BE49-F238E27FC236}">
                  <a16:creationId xmlns:a16="http://schemas.microsoft.com/office/drawing/2014/main" id="{14381635-359D-4B45-A476-60156037A2B9}"/>
                </a:ext>
              </a:extLst>
            </p:cNvPr>
            <p:cNvSpPr>
              <a:spLocks noChangeArrowheads="1"/>
            </p:cNvSpPr>
            <p:nvPr/>
          </p:nvSpPr>
          <p:spPr bwMode="auto">
            <a:xfrm>
              <a:off x="3169063" y="1904586"/>
              <a:ext cx="869537" cy="843971"/>
            </a:xfrm>
            <a:custGeom>
              <a:avLst/>
              <a:gdLst>
                <a:gd name="T0" fmla="*/ 0 w 149"/>
                <a:gd name="T1" fmla="*/ 0 h 145"/>
                <a:gd name="T2" fmla="*/ 0 w 149"/>
                <a:gd name="T3" fmla="*/ 144 h 145"/>
                <a:gd name="T4" fmla="*/ 148 w 149"/>
                <a:gd name="T5" fmla="*/ 144 h 145"/>
                <a:gd name="T6" fmla="*/ 0 w 149"/>
                <a:gd name="T7" fmla="*/ 0 h 145"/>
              </a:gdLst>
              <a:ahLst/>
              <a:cxnLst>
                <a:cxn ang="0">
                  <a:pos x="T0" y="T1"/>
                </a:cxn>
                <a:cxn ang="0">
                  <a:pos x="T2" y="T3"/>
                </a:cxn>
                <a:cxn ang="0">
                  <a:pos x="T4" y="T5"/>
                </a:cxn>
                <a:cxn ang="0">
                  <a:pos x="T6" y="T7"/>
                </a:cxn>
              </a:cxnLst>
              <a:rect l="0" t="0" r="r" b="b"/>
              <a:pathLst>
                <a:path w="149" h="145">
                  <a:moveTo>
                    <a:pt x="0" y="0"/>
                  </a:moveTo>
                  <a:lnTo>
                    <a:pt x="0" y="144"/>
                  </a:lnTo>
                  <a:lnTo>
                    <a:pt x="148" y="144"/>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 name="Freeform 256">
              <a:extLst>
                <a:ext uri="{FF2B5EF4-FFF2-40B4-BE49-F238E27FC236}">
                  <a16:creationId xmlns:a16="http://schemas.microsoft.com/office/drawing/2014/main" id="{20D6F2A5-C1DC-FECB-4B9E-9F83447A95B2}"/>
                </a:ext>
              </a:extLst>
            </p:cNvPr>
            <p:cNvSpPr>
              <a:spLocks noChangeArrowheads="1"/>
            </p:cNvSpPr>
            <p:nvPr/>
          </p:nvSpPr>
          <p:spPr bwMode="auto">
            <a:xfrm>
              <a:off x="1481138" y="2748557"/>
              <a:ext cx="869537" cy="869537"/>
            </a:xfrm>
            <a:custGeom>
              <a:avLst/>
              <a:gdLst>
                <a:gd name="T0" fmla="*/ 0 w 149"/>
                <a:gd name="T1" fmla="*/ 147 h 148"/>
                <a:gd name="T2" fmla="*/ 148 w 149"/>
                <a:gd name="T3" fmla="*/ 147 h 148"/>
                <a:gd name="T4" fmla="*/ 0 w 149"/>
                <a:gd name="T5" fmla="*/ 0 h 148"/>
                <a:gd name="T6" fmla="*/ 0 w 149"/>
                <a:gd name="T7" fmla="*/ 147 h 148"/>
              </a:gdLst>
              <a:ahLst/>
              <a:cxnLst>
                <a:cxn ang="0">
                  <a:pos x="T0" y="T1"/>
                </a:cxn>
                <a:cxn ang="0">
                  <a:pos x="T2" y="T3"/>
                </a:cxn>
                <a:cxn ang="0">
                  <a:pos x="T4" y="T5"/>
                </a:cxn>
                <a:cxn ang="0">
                  <a:pos x="T6" y="T7"/>
                </a:cxn>
              </a:cxnLst>
              <a:rect l="0" t="0" r="r" b="b"/>
              <a:pathLst>
                <a:path w="149" h="148">
                  <a:moveTo>
                    <a:pt x="0" y="147"/>
                  </a:moveTo>
                  <a:lnTo>
                    <a:pt x="148" y="147"/>
                  </a:lnTo>
                  <a:lnTo>
                    <a:pt x="0" y="0"/>
                  </a:lnTo>
                  <a:lnTo>
                    <a:pt x="0" y="147"/>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 name="Freeform 257">
              <a:extLst>
                <a:ext uri="{FF2B5EF4-FFF2-40B4-BE49-F238E27FC236}">
                  <a16:creationId xmlns:a16="http://schemas.microsoft.com/office/drawing/2014/main" id="{E91A7A4B-11E4-2F27-9707-C4B585413C2C}"/>
                </a:ext>
              </a:extLst>
            </p:cNvPr>
            <p:cNvSpPr>
              <a:spLocks noChangeArrowheads="1"/>
            </p:cNvSpPr>
            <p:nvPr/>
          </p:nvSpPr>
          <p:spPr bwMode="auto">
            <a:xfrm>
              <a:off x="2350675" y="2748557"/>
              <a:ext cx="843954" cy="869537"/>
            </a:xfrm>
            <a:custGeom>
              <a:avLst/>
              <a:gdLst>
                <a:gd name="T0" fmla="*/ 0 w 144"/>
                <a:gd name="T1" fmla="*/ 0 h 148"/>
                <a:gd name="T2" fmla="*/ 0 w 144"/>
                <a:gd name="T3" fmla="*/ 147 h 148"/>
                <a:gd name="T4" fmla="*/ 143 w 144"/>
                <a:gd name="T5" fmla="*/ 147 h 148"/>
                <a:gd name="T6" fmla="*/ 0 w 144"/>
                <a:gd name="T7" fmla="*/ 0 h 148"/>
              </a:gdLst>
              <a:ahLst/>
              <a:cxnLst>
                <a:cxn ang="0">
                  <a:pos x="T0" y="T1"/>
                </a:cxn>
                <a:cxn ang="0">
                  <a:pos x="T2" y="T3"/>
                </a:cxn>
                <a:cxn ang="0">
                  <a:pos x="T4" y="T5"/>
                </a:cxn>
                <a:cxn ang="0">
                  <a:pos x="T6" y="T7"/>
                </a:cxn>
              </a:cxnLst>
              <a:rect l="0" t="0" r="r" b="b"/>
              <a:pathLst>
                <a:path w="144" h="148">
                  <a:moveTo>
                    <a:pt x="0" y="0"/>
                  </a:moveTo>
                  <a:lnTo>
                    <a:pt x="0" y="147"/>
                  </a:lnTo>
                  <a:lnTo>
                    <a:pt x="143" y="147"/>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 name="Freeform 258">
              <a:extLst>
                <a:ext uri="{FF2B5EF4-FFF2-40B4-BE49-F238E27FC236}">
                  <a16:creationId xmlns:a16="http://schemas.microsoft.com/office/drawing/2014/main" id="{95049C7E-D151-64E9-22E3-18C0229E7F89}"/>
                </a:ext>
              </a:extLst>
            </p:cNvPr>
            <p:cNvSpPr>
              <a:spLocks noChangeArrowheads="1"/>
            </p:cNvSpPr>
            <p:nvPr/>
          </p:nvSpPr>
          <p:spPr bwMode="auto">
            <a:xfrm>
              <a:off x="3169063" y="2748557"/>
              <a:ext cx="869537" cy="869537"/>
            </a:xfrm>
            <a:custGeom>
              <a:avLst/>
              <a:gdLst>
                <a:gd name="T0" fmla="*/ 0 w 149"/>
                <a:gd name="T1" fmla="*/ 0 h 148"/>
                <a:gd name="T2" fmla="*/ 0 w 149"/>
                <a:gd name="T3" fmla="*/ 147 h 148"/>
                <a:gd name="T4" fmla="*/ 148 w 149"/>
                <a:gd name="T5" fmla="*/ 147 h 148"/>
                <a:gd name="T6" fmla="*/ 0 w 149"/>
                <a:gd name="T7" fmla="*/ 0 h 148"/>
              </a:gdLst>
              <a:ahLst/>
              <a:cxnLst>
                <a:cxn ang="0">
                  <a:pos x="T0" y="T1"/>
                </a:cxn>
                <a:cxn ang="0">
                  <a:pos x="T2" y="T3"/>
                </a:cxn>
                <a:cxn ang="0">
                  <a:pos x="T4" y="T5"/>
                </a:cxn>
                <a:cxn ang="0">
                  <a:pos x="T6" y="T7"/>
                </a:cxn>
              </a:cxnLst>
              <a:rect l="0" t="0" r="r" b="b"/>
              <a:pathLst>
                <a:path w="149" h="148">
                  <a:moveTo>
                    <a:pt x="0" y="0"/>
                  </a:moveTo>
                  <a:lnTo>
                    <a:pt x="0" y="147"/>
                  </a:lnTo>
                  <a:lnTo>
                    <a:pt x="148" y="147"/>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4" name="Group 23">
            <a:extLst>
              <a:ext uri="{FF2B5EF4-FFF2-40B4-BE49-F238E27FC236}">
                <a16:creationId xmlns:a16="http://schemas.microsoft.com/office/drawing/2014/main" id="{680AA111-E792-3143-F7B5-9FAA386F329B}"/>
              </a:ext>
            </a:extLst>
          </p:cNvPr>
          <p:cNvGrpSpPr/>
          <p:nvPr userDrawn="1"/>
        </p:nvGrpSpPr>
        <p:grpSpPr>
          <a:xfrm>
            <a:off x="22783800" y="-6937"/>
            <a:ext cx="1600200" cy="1600210"/>
            <a:chOff x="2198688" y="1670050"/>
            <a:chExt cx="157162" cy="157163"/>
          </a:xfrm>
        </p:grpSpPr>
        <p:sp>
          <p:nvSpPr>
            <p:cNvPr id="25" name="Freeform 5010">
              <a:extLst>
                <a:ext uri="{FF2B5EF4-FFF2-40B4-BE49-F238E27FC236}">
                  <a16:creationId xmlns:a16="http://schemas.microsoft.com/office/drawing/2014/main" id="{C2364213-C684-D9CB-BEB2-FBB814400D7F}"/>
                </a:ext>
              </a:extLst>
            </p:cNvPr>
            <p:cNvSpPr>
              <a:spLocks noChangeArrowheads="1"/>
            </p:cNvSpPr>
            <p:nvPr/>
          </p:nvSpPr>
          <p:spPr bwMode="auto">
            <a:xfrm>
              <a:off x="2198688" y="1670050"/>
              <a:ext cx="157162" cy="157163"/>
            </a:xfrm>
            <a:custGeom>
              <a:avLst/>
              <a:gdLst>
                <a:gd name="T0" fmla="*/ 0 w 436"/>
                <a:gd name="T1" fmla="*/ 0 h 436"/>
                <a:gd name="T2" fmla="*/ 0 w 436"/>
                <a:gd name="T3" fmla="*/ 435 h 436"/>
                <a:gd name="T4" fmla="*/ 435 w 436"/>
                <a:gd name="T5" fmla="*/ 0 h 436"/>
                <a:gd name="T6" fmla="*/ 0 w 436"/>
                <a:gd name="T7" fmla="*/ 0 h 436"/>
              </a:gdLst>
              <a:ahLst/>
              <a:cxnLst>
                <a:cxn ang="0">
                  <a:pos x="T0" y="T1"/>
                </a:cxn>
                <a:cxn ang="0">
                  <a:pos x="T2" y="T3"/>
                </a:cxn>
                <a:cxn ang="0">
                  <a:pos x="T4" y="T5"/>
                </a:cxn>
                <a:cxn ang="0">
                  <a:pos x="T6" y="T7"/>
                </a:cxn>
              </a:cxnLst>
              <a:rect l="0" t="0" r="r" b="b"/>
              <a:pathLst>
                <a:path w="436" h="436">
                  <a:moveTo>
                    <a:pt x="0" y="0"/>
                  </a:moveTo>
                  <a:lnTo>
                    <a:pt x="0" y="435"/>
                  </a:lnTo>
                  <a:lnTo>
                    <a:pt x="435" y="0"/>
                  </a:lnTo>
                  <a:lnTo>
                    <a:pt x="0" y="0"/>
                  </a:lnTo>
                </a:path>
              </a:pathLst>
            </a:custGeom>
            <a:solidFill>
              <a:schemeClr val="accent5"/>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 name="Freeform 5011">
              <a:extLst>
                <a:ext uri="{FF2B5EF4-FFF2-40B4-BE49-F238E27FC236}">
                  <a16:creationId xmlns:a16="http://schemas.microsoft.com/office/drawing/2014/main" id="{1CD8D08A-E894-CFBF-D069-1553B505A7FC}"/>
                </a:ext>
              </a:extLst>
            </p:cNvPr>
            <p:cNvSpPr>
              <a:spLocks noChangeArrowheads="1"/>
            </p:cNvSpPr>
            <p:nvPr/>
          </p:nvSpPr>
          <p:spPr bwMode="auto">
            <a:xfrm>
              <a:off x="2198688" y="1670050"/>
              <a:ext cx="157162" cy="157163"/>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3"/>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2194963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ight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04530" y="2413913"/>
            <a:ext cx="10058400" cy="2114425"/>
          </a:xfrm>
          <a:prstGeom prst="rect">
            <a:avLst/>
          </a:prstGeom>
        </p:spPr>
        <p:txBody>
          <a:bodyPr anchor="b">
            <a:spAutoFit/>
          </a:bodyPr>
          <a:lstStyle>
            <a:lvl1pPr>
              <a:defRPr sz="7200" b="1" i="0">
                <a:latin typeface="+mj-lt"/>
                <a:cs typeface="Poppins" pitchFamily="2" charset="77"/>
              </a:defRPr>
            </a:lvl1pPr>
          </a:lstStyle>
          <a:p>
            <a:r>
              <a:rPr lang="en-US"/>
              <a:t>CLICK TO EDIT MASTER TITLE STYLE</a:t>
            </a:r>
          </a:p>
        </p:txBody>
      </p:sp>
      <p:sp>
        <p:nvSpPr>
          <p:cNvPr id="3" name="Picture Placeholder 2"/>
          <p:cNvSpPr>
            <a:spLocks noGrp="1"/>
          </p:cNvSpPr>
          <p:nvPr>
            <p:ph type="pic" idx="1"/>
          </p:nvPr>
        </p:nvSpPr>
        <p:spPr>
          <a:xfrm>
            <a:off x="16840200" y="3301819"/>
            <a:ext cx="7551234" cy="7551234"/>
          </a:xfrm>
        </p:spPr>
        <p:txBody>
          <a:bodyPr anchor="t">
            <a:normAutofit/>
          </a:bodyPr>
          <a:lstStyle>
            <a:lvl1pPr marL="0" indent="0">
              <a:buNone/>
              <a:defRPr sz="3200" b="0" i="0">
                <a:latin typeface="Roboto Light" panose="02000000000000000000" pitchFamily="2" charset="0"/>
                <a:ea typeface="Roboto Light" panose="02000000000000000000" pitchFamily="2" charset="0"/>
                <a:cs typeface="Roboto Light" panose="02000000000000000000" pitchFamily="2"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11" name="Text Placeholder 2">
            <a:extLst>
              <a:ext uri="{FF2B5EF4-FFF2-40B4-BE49-F238E27FC236}">
                <a16:creationId xmlns:a16="http://schemas.microsoft.com/office/drawing/2014/main" id="{8EA31E52-8983-D940-A62D-E17AEFFD9A04}"/>
              </a:ext>
            </a:extLst>
          </p:cNvPr>
          <p:cNvSpPr>
            <a:spLocks noGrp="1"/>
          </p:cNvSpPr>
          <p:nvPr>
            <p:ph type="body" idx="10"/>
          </p:nvPr>
        </p:nvSpPr>
        <p:spPr>
          <a:xfrm>
            <a:off x="1604530" y="4770259"/>
            <a:ext cx="10058400" cy="490391"/>
          </a:xfrm>
        </p:spPr>
        <p:txBody>
          <a:bodyPr wrap="square">
            <a:spAutoFit/>
          </a:bodyPr>
          <a:lstStyle>
            <a:lvl1pPr marL="0" indent="0">
              <a:buNone/>
              <a:defRPr sz="3200" b="0" i="0" cap="none" baseline="0">
                <a:solidFill>
                  <a:schemeClr val="tx2"/>
                </a:solidFill>
                <a:latin typeface="+mn-lt"/>
                <a:ea typeface="Roboto Light" panose="02000000000000000000" pitchFamily="2" charset="0"/>
                <a:cs typeface="Roboto Light" panose="02000000000000000000" pitchFamily="2" charset="0"/>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14" name="Freeform 5011">
            <a:extLst>
              <a:ext uri="{FF2B5EF4-FFF2-40B4-BE49-F238E27FC236}">
                <a16:creationId xmlns:a16="http://schemas.microsoft.com/office/drawing/2014/main" id="{0577529D-3BF6-670F-0B49-34A7E6BD47A6}"/>
              </a:ext>
            </a:extLst>
          </p:cNvPr>
          <p:cNvSpPr>
            <a:spLocks noChangeArrowheads="1"/>
          </p:cNvSpPr>
          <p:nvPr/>
        </p:nvSpPr>
        <p:spPr bwMode="auto">
          <a:xfrm rot="16200000">
            <a:off x="21104644" y="-9436"/>
            <a:ext cx="1649807" cy="1649817"/>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4"/>
          </a:solidFill>
          <a:ln>
            <a:noFill/>
          </a:ln>
          <a:effectLst/>
        </p:spPr>
        <p:txBody>
          <a:bodyPr wrap="none" anchor="ctr"/>
          <a:lstStyle/>
          <a:p>
            <a:endParaRPr lang="en-US"/>
          </a:p>
        </p:txBody>
      </p:sp>
      <p:grpSp>
        <p:nvGrpSpPr>
          <p:cNvPr id="15" name="Group 14">
            <a:extLst>
              <a:ext uri="{FF2B5EF4-FFF2-40B4-BE49-F238E27FC236}">
                <a16:creationId xmlns:a16="http://schemas.microsoft.com/office/drawing/2014/main" id="{2437FB5D-4CAC-1CAA-08EE-CA5BDE01FA39}"/>
              </a:ext>
            </a:extLst>
          </p:cNvPr>
          <p:cNvGrpSpPr/>
          <p:nvPr userDrawn="1"/>
        </p:nvGrpSpPr>
        <p:grpSpPr>
          <a:xfrm>
            <a:off x="22760032" y="-1"/>
            <a:ext cx="1623968" cy="1640377"/>
            <a:chOff x="9166522" y="4957273"/>
            <a:chExt cx="1959618" cy="1979418"/>
          </a:xfrm>
        </p:grpSpPr>
        <p:sp>
          <p:nvSpPr>
            <p:cNvPr id="16" name="Freeform 432">
              <a:extLst>
                <a:ext uri="{FF2B5EF4-FFF2-40B4-BE49-F238E27FC236}">
                  <a16:creationId xmlns:a16="http://schemas.microsoft.com/office/drawing/2014/main" id="{94EBCB80-4CFB-F5C3-1FF6-EF04928A1E4B}"/>
                </a:ext>
              </a:extLst>
            </p:cNvPr>
            <p:cNvSpPr>
              <a:spLocks noChangeArrowheads="1"/>
            </p:cNvSpPr>
            <p:nvPr userDrawn="1"/>
          </p:nvSpPr>
          <p:spPr bwMode="auto">
            <a:xfrm rot="10800000">
              <a:off x="10156231" y="5946982"/>
              <a:ext cx="969909" cy="989709"/>
            </a:xfrm>
            <a:custGeom>
              <a:avLst/>
              <a:gdLst>
                <a:gd name="T0" fmla="*/ 0 w 218"/>
                <a:gd name="T1" fmla="*/ 218 h 219"/>
                <a:gd name="T2" fmla="*/ 217 w 218"/>
                <a:gd name="T3" fmla="*/ 218 h 219"/>
                <a:gd name="T4" fmla="*/ 217 w 218"/>
                <a:gd name="T5" fmla="*/ 0 h 219"/>
                <a:gd name="T6" fmla="*/ 0 w 218"/>
                <a:gd name="T7" fmla="*/ 0 h 219"/>
                <a:gd name="T8" fmla="*/ 0 w 218"/>
                <a:gd name="T9" fmla="*/ 218 h 219"/>
              </a:gdLst>
              <a:ahLst/>
              <a:cxnLst>
                <a:cxn ang="0">
                  <a:pos x="T0" y="T1"/>
                </a:cxn>
                <a:cxn ang="0">
                  <a:pos x="T2" y="T3"/>
                </a:cxn>
                <a:cxn ang="0">
                  <a:pos x="T4" y="T5"/>
                </a:cxn>
                <a:cxn ang="0">
                  <a:pos x="T6" y="T7"/>
                </a:cxn>
                <a:cxn ang="0">
                  <a:pos x="T8" y="T9"/>
                </a:cxn>
              </a:cxnLst>
              <a:rect l="0" t="0" r="r" b="b"/>
              <a:pathLst>
                <a:path w="218" h="219">
                  <a:moveTo>
                    <a:pt x="0" y="218"/>
                  </a:moveTo>
                  <a:lnTo>
                    <a:pt x="217" y="218"/>
                  </a:lnTo>
                  <a:lnTo>
                    <a:pt x="217" y="0"/>
                  </a:lnTo>
                  <a:lnTo>
                    <a:pt x="0" y="0"/>
                  </a:lnTo>
                  <a:lnTo>
                    <a:pt x="0" y="218"/>
                  </a:lnTo>
                </a:path>
              </a:pathLst>
            </a:custGeom>
            <a:solidFill>
              <a:schemeClr val="accent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 name="Freeform 433">
              <a:extLst>
                <a:ext uri="{FF2B5EF4-FFF2-40B4-BE49-F238E27FC236}">
                  <a16:creationId xmlns:a16="http://schemas.microsoft.com/office/drawing/2014/main" id="{4E2FABB4-BFFB-F81A-5648-04BE73290C3D}"/>
                </a:ext>
              </a:extLst>
            </p:cNvPr>
            <p:cNvSpPr>
              <a:spLocks noChangeArrowheads="1"/>
            </p:cNvSpPr>
            <p:nvPr userDrawn="1"/>
          </p:nvSpPr>
          <p:spPr bwMode="auto">
            <a:xfrm rot="10800000">
              <a:off x="9166522" y="4957273"/>
              <a:ext cx="989709" cy="989709"/>
            </a:xfrm>
            <a:custGeom>
              <a:avLst/>
              <a:gdLst>
                <a:gd name="T0" fmla="*/ 0 w 219"/>
                <a:gd name="T1" fmla="*/ 221 h 222"/>
                <a:gd name="T2" fmla="*/ 218 w 219"/>
                <a:gd name="T3" fmla="*/ 221 h 222"/>
                <a:gd name="T4" fmla="*/ 218 w 219"/>
                <a:gd name="T5" fmla="*/ 0 h 222"/>
                <a:gd name="T6" fmla="*/ 0 w 219"/>
                <a:gd name="T7" fmla="*/ 0 h 222"/>
                <a:gd name="T8" fmla="*/ 0 w 219"/>
                <a:gd name="T9" fmla="*/ 221 h 222"/>
              </a:gdLst>
              <a:ahLst/>
              <a:cxnLst>
                <a:cxn ang="0">
                  <a:pos x="T0" y="T1"/>
                </a:cxn>
                <a:cxn ang="0">
                  <a:pos x="T2" y="T3"/>
                </a:cxn>
                <a:cxn ang="0">
                  <a:pos x="T4" y="T5"/>
                </a:cxn>
                <a:cxn ang="0">
                  <a:pos x="T6" y="T7"/>
                </a:cxn>
                <a:cxn ang="0">
                  <a:pos x="T8" y="T9"/>
                </a:cxn>
              </a:cxnLst>
              <a:rect l="0" t="0" r="r" b="b"/>
              <a:pathLst>
                <a:path w="219" h="222">
                  <a:moveTo>
                    <a:pt x="0" y="221"/>
                  </a:moveTo>
                  <a:lnTo>
                    <a:pt x="218" y="221"/>
                  </a:lnTo>
                  <a:lnTo>
                    <a:pt x="218" y="0"/>
                  </a:lnTo>
                  <a:lnTo>
                    <a:pt x="0" y="0"/>
                  </a:lnTo>
                  <a:lnTo>
                    <a:pt x="0" y="221"/>
                  </a:lnTo>
                </a:path>
              </a:pathLst>
            </a:custGeom>
            <a:solidFill>
              <a:schemeClr val="accent3"/>
            </a:solidFill>
            <a:ln>
              <a:noFill/>
            </a:ln>
            <a:effectLst/>
          </p:spPr>
          <p:txBody>
            <a:bodyPr wrap="none" anchor="ctr"/>
            <a:lstStyle/>
            <a:p>
              <a:endParaRPr lang="en-US"/>
            </a:p>
          </p:txBody>
        </p:sp>
      </p:grpSp>
      <p:grpSp>
        <p:nvGrpSpPr>
          <p:cNvPr id="18" name="Group 17">
            <a:extLst>
              <a:ext uri="{FF2B5EF4-FFF2-40B4-BE49-F238E27FC236}">
                <a16:creationId xmlns:a16="http://schemas.microsoft.com/office/drawing/2014/main" id="{6EEDB59D-8830-9012-B78F-A9698D980F08}"/>
              </a:ext>
            </a:extLst>
          </p:cNvPr>
          <p:cNvGrpSpPr/>
          <p:nvPr userDrawn="1"/>
        </p:nvGrpSpPr>
        <p:grpSpPr>
          <a:xfrm>
            <a:off x="22783790" y="1644292"/>
            <a:ext cx="1600210" cy="1632548"/>
            <a:chOff x="696913" y="1035050"/>
            <a:chExt cx="157162" cy="160338"/>
          </a:xfrm>
        </p:grpSpPr>
        <p:sp>
          <p:nvSpPr>
            <p:cNvPr id="19" name="Freeform 372">
              <a:extLst>
                <a:ext uri="{FF2B5EF4-FFF2-40B4-BE49-F238E27FC236}">
                  <a16:creationId xmlns:a16="http://schemas.microsoft.com/office/drawing/2014/main" id="{0778E449-5E41-D234-EB1E-9217B73176C5}"/>
                </a:ext>
              </a:extLst>
            </p:cNvPr>
            <p:cNvSpPr>
              <a:spLocks noChangeArrowheads="1"/>
            </p:cNvSpPr>
            <p:nvPr/>
          </p:nvSpPr>
          <p:spPr bwMode="auto">
            <a:xfrm>
              <a:off x="696913" y="1035050"/>
              <a:ext cx="52387" cy="53975"/>
            </a:xfrm>
            <a:custGeom>
              <a:avLst/>
              <a:gdLst>
                <a:gd name="T0" fmla="*/ 144 w 145"/>
                <a:gd name="T1" fmla="*/ 148 h 149"/>
                <a:gd name="T2" fmla="*/ 0 w 145"/>
                <a:gd name="T3" fmla="*/ 148 h 149"/>
                <a:gd name="T4" fmla="*/ 0 w 145"/>
                <a:gd name="T5" fmla="*/ 0 h 149"/>
                <a:gd name="T6" fmla="*/ 144 w 145"/>
                <a:gd name="T7" fmla="*/ 0 h 149"/>
                <a:gd name="T8" fmla="*/ 144 w 145"/>
                <a:gd name="T9" fmla="*/ 148 h 149"/>
              </a:gdLst>
              <a:ahLst/>
              <a:cxnLst>
                <a:cxn ang="0">
                  <a:pos x="T0" y="T1"/>
                </a:cxn>
                <a:cxn ang="0">
                  <a:pos x="T2" y="T3"/>
                </a:cxn>
                <a:cxn ang="0">
                  <a:pos x="T4" y="T5"/>
                </a:cxn>
                <a:cxn ang="0">
                  <a:pos x="T6" y="T7"/>
                </a:cxn>
                <a:cxn ang="0">
                  <a:pos x="T8" y="T9"/>
                </a:cxn>
              </a:cxnLst>
              <a:rect l="0" t="0" r="r" b="b"/>
              <a:pathLst>
                <a:path w="145" h="149">
                  <a:moveTo>
                    <a:pt x="144" y="148"/>
                  </a:moveTo>
                  <a:lnTo>
                    <a:pt x="0" y="148"/>
                  </a:lnTo>
                  <a:lnTo>
                    <a:pt x="0" y="0"/>
                  </a:lnTo>
                  <a:lnTo>
                    <a:pt x="144" y="0"/>
                  </a:lnTo>
                  <a:lnTo>
                    <a:pt x="144" y="148"/>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 name="Freeform 373">
              <a:extLst>
                <a:ext uri="{FF2B5EF4-FFF2-40B4-BE49-F238E27FC236}">
                  <a16:creationId xmlns:a16="http://schemas.microsoft.com/office/drawing/2014/main" id="{CAAC843B-EA57-FDB9-CA09-95B4075F88B8}"/>
                </a:ext>
              </a:extLst>
            </p:cNvPr>
            <p:cNvSpPr>
              <a:spLocks noChangeArrowheads="1"/>
            </p:cNvSpPr>
            <p:nvPr/>
          </p:nvSpPr>
          <p:spPr bwMode="auto">
            <a:xfrm>
              <a:off x="747713" y="1035050"/>
              <a:ext cx="53975" cy="53975"/>
            </a:xfrm>
            <a:custGeom>
              <a:avLst/>
              <a:gdLst>
                <a:gd name="T0" fmla="*/ 147 w 148"/>
                <a:gd name="T1" fmla="*/ 148 h 149"/>
                <a:gd name="T2" fmla="*/ 0 w 148"/>
                <a:gd name="T3" fmla="*/ 148 h 149"/>
                <a:gd name="T4" fmla="*/ 0 w 148"/>
                <a:gd name="T5" fmla="*/ 0 h 149"/>
                <a:gd name="T6" fmla="*/ 147 w 148"/>
                <a:gd name="T7" fmla="*/ 0 h 149"/>
                <a:gd name="T8" fmla="*/ 147 w 148"/>
                <a:gd name="T9" fmla="*/ 148 h 149"/>
              </a:gdLst>
              <a:ahLst/>
              <a:cxnLst>
                <a:cxn ang="0">
                  <a:pos x="T0" y="T1"/>
                </a:cxn>
                <a:cxn ang="0">
                  <a:pos x="T2" y="T3"/>
                </a:cxn>
                <a:cxn ang="0">
                  <a:pos x="T4" y="T5"/>
                </a:cxn>
                <a:cxn ang="0">
                  <a:pos x="T6" y="T7"/>
                </a:cxn>
                <a:cxn ang="0">
                  <a:pos x="T8" y="T9"/>
                </a:cxn>
              </a:cxnLst>
              <a:rect l="0" t="0" r="r" b="b"/>
              <a:pathLst>
                <a:path w="148" h="149">
                  <a:moveTo>
                    <a:pt x="147" y="148"/>
                  </a:moveTo>
                  <a:lnTo>
                    <a:pt x="0" y="148"/>
                  </a:lnTo>
                  <a:lnTo>
                    <a:pt x="0" y="0"/>
                  </a:lnTo>
                  <a:lnTo>
                    <a:pt x="147" y="0"/>
                  </a:lnTo>
                  <a:lnTo>
                    <a:pt x="147" y="148"/>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 name="Freeform 374">
              <a:extLst>
                <a:ext uri="{FF2B5EF4-FFF2-40B4-BE49-F238E27FC236}">
                  <a16:creationId xmlns:a16="http://schemas.microsoft.com/office/drawing/2014/main" id="{73A8D3CB-9A12-333A-4DF0-CC166019116D}"/>
                </a:ext>
              </a:extLst>
            </p:cNvPr>
            <p:cNvSpPr>
              <a:spLocks noChangeArrowheads="1"/>
            </p:cNvSpPr>
            <p:nvPr/>
          </p:nvSpPr>
          <p:spPr bwMode="auto">
            <a:xfrm>
              <a:off x="801688" y="1035050"/>
              <a:ext cx="52387" cy="53975"/>
            </a:xfrm>
            <a:custGeom>
              <a:avLst/>
              <a:gdLst>
                <a:gd name="T0" fmla="*/ 144 w 145"/>
                <a:gd name="T1" fmla="*/ 148 h 149"/>
                <a:gd name="T2" fmla="*/ 0 w 145"/>
                <a:gd name="T3" fmla="*/ 148 h 149"/>
                <a:gd name="T4" fmla="*/ 0 w 145"/>
                <a:gd name="T5" fmla="*/ 0 h 149"/>
                <a:gd name="T6" fmla="*/ 144 w 145"/>
                <a:gd name="T7" fmla="*/ 0 h 149"/>
                <a:gd name="T8" fmla="*/ 144 w 145"/>
                <a:gd name="T9" fmla="*/ 148 h 149"/>
              </a:gdLst>
              <a:ahLst/>
              <a:cxnLst>
                <a:cxn ang="0">
                  <a:pos x="T0" y="T1"/>
                </a:cxn>
                <a:cxn ang="0">
                  <a:pos x="T2" y="T3"/>
                </a:cxn>
                <a:cxn ang="0">
                  <a:pos x="T4" y="T5"/>
                </a:cxn>
                <a:cxn ang="0">
                  <a:pos x="T6" y="T7"/>
                </a:cxn>
                <a:cxn ang="0">
                  <a:pos x="T8" y="T9"/>
                </a:cxn>
              </a:cxnLst>
              <a:rect l="0" t="0" r="r" b="b"/>
              <a:pathLst>
                <a:path w="145" h="149">
                  <a:moveTo>
                    <a:pt x="144" y="148"/>
                  </a:moveTo>
                  <a:lnTo>
                    <a:pt x="0" y="148"/>
                  </a:lnTo>
                  <a:lnTo>
                    <a:pt x="0" y="0"/>
                  </a:lnTo>
                  <a:lnTo>
                    <a:pt x="144" y="0"/>
                  </a:lnTo>
                  <a:lnTo>
                    <a:pt x="144" y="148"/>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 name="Freeform 375">
              <a:extLst>
                <a:ext uri="{FF2B5EF4-FFF2-40B4-BE49-F238E27FC236}">
                  <a16:creationId xmlns:a16="http://schemas.microsoft.com/office/drawing/2014/main" id="{D962DE2A-EBA4-F228-E371-3C10459511F9}"/>
                </a:ext>
              </a:extLst>
            </p:cNvPr>
            <p:cNvSpPr>
              <a:spLocks noChangeArrowheads="1"/>
            </p:cNvSpPr>
            <p:nvPr/>
          </p:nvSpPr>
          <p:spPr bwMode="auto">
            <a:xfrm>
              <a:off x="696913" y="1089025"/>
              <a:ext cx="52387" cy="52388"/>
            </a:xfrm>
            <a:custGeom>
              <a:avLst/>
              <a:gdLst>
                <a:gd name="T0" fmla="*/ 144 w 145"/>
                <a:gd name="T1" fmla="*/ 144 h 145"/>
                <a:gd name="T2" fmla="*/ 0 w 145"/>
                <a:gd name="T3" fmla="*/ 144 h 145"/>
                <a:gd name="T4" fmla="*/ 0 w 145"/>
                <a:gd name="T5" fmla="*/ 0 h 145"/>
                <a:gd name="T6" fmla="*/ 144 w 145"/>
                <a:gd name="T7" fmla="*/ 0 h 145"/>
                <a:gd name="T8" fmla="*/ 144 w 145"/>
                <a:gd name="T9" fmla="*/ 144 h 145"/>
              </a:gdLst>
              <a:ahLst/>
              <a:cxnLst>
                <a:cxn ang="0">
                  <a:pos x="T0" y="T1"/>
                </a:cxn>
                <a:cxn ang="0">
                  <a:pos x="T2" y="T3"/>
                </a:cxn>
                <a:cxn ang="0">
                  <a:pos x="T4" y="T5"/>
                </a:cxn>
                <a:cxn ang="0">
                  <a:pos x="T6" y="T7"/>
                </a:cxn>
                <a:cxn ang="0">
                  <a:pos x="T8" y="T9"/>
                </a:cxn>
              </a:cxnLst>
              <a:rect l="0" t="0" r="r" b="b"/>
              <a:pathLst>
                <a:path w="145" h="145">
                  <a:moveTo>
                    <a:pt x="144" y="144"/>
                  </a:moveTo>
                  <a:lnTo>
                    <a:pt x="0" y="144"/>
                  </a:lnTo>
                  <a:lnTo>
                    <a:pt x="0" y="0"/>
                  </a:lnTo>
                  <a:lnTo>
                    <a:pt x="144" y="0"/>
                  </a:lnTo>
                  <a:lnTo>
                    <a:pt x="144" y="144"/>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 name="Freeform 376">
              <a:extLst>
                <a:ext uri="{FF2B5EF4-FFF2-40B4-BE49-F238E27FC236}">
                  <a16:creationId xmlns:a16="http://schemas.microsoft.com/office/drawing/2014/main" id="{0A5811CB-6BDA-E460-B762-F5E36FBE17AB}"/>
                </a:ext>
              </a:extLst>
            </p:cNvPr>
            <p:cNvSpPr>
              <a:spLocks noChangeArrowheads="1"/>
            </p:cNvSpPr>
            <p:nvPr/>
          </p:nvSpPr>
          <p:spPr bwMode="auto">
            <a:xfrm>
              <a:off x="747713" y="1089025"/>
              <a:ext cx="53975" cy="52388"/>
            </a:xfrm>
            <a:custGeom>
              <a:avLst/>
              <a:gdLst>
                <a:gd name="T0" fmla="*/ 147 w 148"/>
                <a:gd name="T1" fmla="*/ 144 h 145"/>
                <a:gd name="T2" fmla="*/ 0 w 148"/>
                <a:gd name="T3" fmla="*/ 144 h 145"/>
                <a:gd name="T4" fmla="*/ 0 w 148"/>
                <a:gd name="T5" fmla="*/ 0 h 145"/>
                <a:gd name="T6" fmla="*/ 147 w 148"/>
                <a:gd name="T7" fmla="*/ 0 h 145"/>
                <a:gd name="T8" fmla="*/ 147 w 148"/>
                <a:gd name="T9" fmla="*/ 144 h 145"/>
              </a:gdLst>
              <a:ahLst/>
              <a:cxnLst>
                <a:cxn ang="0">
                  <a:pos x="T0" y="T1"/>
                </a:cxn>
                <a:cxn ang="0">
                  <a:pos x="T2" y="T3"/>
                </a:cxn>
                <a:cxn ang="0">
                  <a:pos x="T4" y="T5"/>
                </a:cxn>
                <a:cxn ang="0">
                  <a:pos x="T6" y="T7"/>
                </a:cxn>
                <a:cxn ang="0">
                  <a:pos x="T8" y="T9"/>
                </a:cxn>
              </a:cxnLst>
              <a:rect l="0" t="0" r="r" b="b"/>
              <a:pathLst>
                <a:path w="148" h="145">
                  <a:moveTo>
                    <a:pt x="147" y="144"/>
                  </a:moveTo>
                  <a:lnTo>
                    <a:pt x="0" y="144"/>
                  </a:lnTo>
                  <a:lnTo>
                    <a:pt x="0" y="0"/>
                  </a:lnTo>
                  <a:lnTo>
                    <a:pt x="147" y="0"/>
                  </a:lnTo>
                  <a:lnTo>
                    <a:pt x="147" y="144"/>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 name="Freeform 377">
              <a:extLst>
                <a:ext uri="{FF2B5EF4-FFF2-40B4-BE49-F238E27FC236}">
                  <a16:creationId xmlns:a16="http://schemas.microsoft.com/office/drawing/2014/main" id="{B6D49BB0-A4C9-6DFB-026A-D07CD3D4DFAB}"/>
                </a:ext>
              </a:extLst>
            </p:cNvPr>
            <p:cNvSpPr>
              <a:spLocks noChangeArrowheads="1"/>
            </p:cNvSpPr>
            <p:nvPr/>
          </p:nvSpPr>
          <p:spPr bwMode="auto">
            <a:xfrm>
              <a:off x="801688" y="1089025"/>
              <a:ext cx="52387" cy="52388"/>
            </a:xfrm>
            <a:custGeom>
              <a:avLst/>
              <a:gdLst>
                <a:gd name="T0" fmla="*/ 144 w 145"/>
                <a:gd name="T1" fmla="*/ 144 h 145"/>
                <a:gd name="T2" fmla="*/ 0 w 145"/>
                <a:gd name="T3" fmla="*/ 144 h 145"/>
                <a:gd name="T4" fmla="*/ 0 w 145"/>
                <a:gd name="T5" fmla="*/ 0 h 145"/>
                <a:gd name="T6" fmla="*/ 144 w 145"/>
                <a:gd name="T7" fmla="*/ 0 h 145"/>
                <a:gd name="T8" fmla="*/ 144 w 145"/>
                <a:gd name="T9" fmla="*/ 144 h 145"/>
              </a:gdLst>
              <a:ahLst/>
              <a:cxnLst>
                <a:cxn ang="0">
                  <a:pos x="T0" y="T1"/>
                </a:cxn>
                <a:cxn ang="0">
                  <a:pos x="T2" y="T3"/>
                </a:cxn>
                <a:cxn ang="0">
                  <a:pos x="T4" y="T5"/>
                </a:cxn>
                <a:cxn ang="0">
                  <a:pos x="T6" y="T7"/>
                </a:cxn>
                <a:cxn ang="0">
                  <a:pos x="T8" y="T9"/>
                </a:cxn>
              </a:cxnLst>
              <a:rect l="0" t="0" r="r" b="b"/>
              <a:pathLst>
                <a:path w="145" h="145">
                  <a:moveTo>
                    <a:pt x="144" y="144"/>
                  </a:moveTo>
                  <a:lnTo>
                    <a:pt x="0" y="144"/>
                  </a:lnTo>
                  <a:lnTo>
                    <a:pt x="0" y="0"/>
                  </a:lnTo>
                  <a:lnTo>
                    <a:pt x="144" y="0"/>
                  </a:lnTo>
                  <a:lnTo>
                    <a:pt x="144" y="144"/>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 name="Freeform 378">
              <a:extLst>
                <a:ext uri="{FF2B5EF4-FFF2-40B4-BE49-F238E27FC236}">
                  <a16:creationId xmlns:a16="http://schemas.microsoft.com/office/drawing/2014/main" id="{BBE4F263-D6CA-1E96-68B0-0FAB394EA1E2}"/>
                </a:ext>
              </a:extLst>
            </p:cNvPr>
            <p:cNvSpPr>
              <a:spLocks noChangeArrowheads="1"/>
            </p:cNvSpPr>
            <p:nvPr/>
          </p:nvSpPr>
          <p:spPr bwMode="auto">
            <a:xfrm>
              <a:off x="696913" y="1141413"/>
              <a:ext cx="52387" cy="53975"/>
            </a:xfrm>
            <a:custGeom>
              <a:avLst/>
              <a:gdLst>
                <a:gd name="T0" fmla="*/ 144 w 145"/>
                <a:gd name="T1" fmla="*/ 147 h 148"/>
                <a:gd name="T2" fmla="*/ 0 w 145"/>
                <a:gd name="T3" fmla="*/ 147 h 148"/>
                <a:gd name="T4" fmla="*/ 0 w 145"/>
                <a:gd name="T5" fmla="*/ 0 h 148"/>
                <a:gd name="T6" fmla="*/ 144 w 145"/>
                <a:gd name="T7" fmla="*/ 0 h 148"/>
                <a:gd name="T8" fmla="*/ 144 w 145"/>
                <a:gd name="T9" fmla="*/ 147 h 148"/>
              </a:gdLst>
              <a:ahLst/>
              <a:cxnLst>
                <a:cxn ang="0">
                  <a:pos x="T0" y="T1"/>
                </a:cxn>
                <a:cxn ang="0">
                  <a:pos x="T2" y="T3"/>
                </a:cxn>
                <a:cxn ang="0">
                  <a:pos x="T4" y="T5"/>
                </a:cxn>
                <a:cxn ang="0">
                  <a:pos x="T6" y="T7"/>
                </a:cxn>
                <a:cxn ang="0">
                  <a:pos x="T8" y="T9"/>
                </a:cxn>
              </a:cxnLst>
              <a:rect l="0" t="0" r="r" b="b"/>
              <a:pathLst>
                <a:path w="145" h="148">
                  <a:moveTo>
                    <a:pt x="144" y="147"/>
                  </a:moveTo>
                  <a:lnTo>
                    <a:pt x="0" y="147"/>
                  </a:lnTo>
                  <a:lnTo>
                    <a:pt x="0" y="0"/>
                  </a:lnTo>
                  <a:lnTo>
                    <a:pt x="144" y="0"/>
                  </a:lnTo>
                  <a:lnTo>
                    <a:pt x="144" y="1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 name="Freeform 379">
              <a:extLst>
                <a:ext uri="{FF2B5EF4-FFF2-40B4-BE49-F238E27FC236}">
                  <a16:creationId xmlns:a16="http://schemas.microsoft.com/office/drawing/2014/main" id="{8D6BE084-605F-CC16-3FF8-CA4622F1D801}"/>
                </a:ext>
              </a:extLst>
            </p:cNvPr>
            <p:cNvSpPr>
              <a:spLocks noChangeArrowheads="1"/>
            </p:cNvSpPr>
            <p:nvPr/>
          </p:nvSpPr>
          <p:spPr bwMode="auto">
            <a:xfrm>
              <a:off x="747713" y="1141413"/>
              <a:ext cx="53975" cy="53975"/>
            </a:xfrm>
            <a:custGeom>
              <a:avLst/>
              <a:gdLst>
                <a:gd name="T0" fmla="*/ 147 w 148"/>
                <a:gd name="T1" fmla="*/ 147 h 148"/>
                <a:gd name="T2" fmla="*/ 0 w 148"/>
                <a:gd name="T3" fmla="*/ 147 h 148"/>
                <a:gd name="T4" fmla="*/ 0 w 148"/>
                <a:gd name="T5" fmla="*/ 0 h 148"/>
                <a:gd name="T6" fmla="*/ 147 w 148"/>
                <a:gd name="T7" fmla="*/ 0 h 148"/>
                <a:gd name="T8" fmla="*/ 147 w 148"/>
                <a:gd name="T9" fmla="*/ 147 h 148"/>
              </a:gdLst>
              <a:ahLst/>
              <a:cxnLst>
                <a:cxn ang="0">
                  <a:pos x="T0" y="T1"/>
                </a:cxn>
                <a:cxn ang="0">
                  <a:pos x="T2" y="T3"/>
                </a:cxn>
                <a:cxn ang="0">
                  <a:pos x="T4" y="T5"/>
                </a:cxn>
                <a:cxn ang="0">
                  <a:pos x="T6" y="T7"/>
                </a:cxn>
                <a:cxn ang="0">
                  <a:pos x="T8" y="T9"/>
                </a:cxn>
              </a:cxnLst>
              <a:rect l="0" t="0" r="r" b="b"/>
              <a:pathLst>
                <a:path w="148" h="148">
                  <a:moveTo>
                    <a:pt x="147" y="147"/>
                  </a:moveTo>
                  <a:lnTo>
                    <a:pt x="0" y="147"/>
                  </a:lnTo>
                  <a:lnTo>
                    <a:pt x="0" y="0"/>
                  </a:lnTo>
                  <a:lnTo>
                    <a:pt x="147" y="0"/>
                  </a:lnTo>
                  <a:lnTo>
                    <a:pt x="147" y="147"/>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 name="Freeform 380">
              <a:extLst>
                <a:ext uri="{FF2B5EF4-FFF2-40B4-BE49-F238E27FC236}">
                  <a16:creationId xmlns:a16="http://schemas.microsoft.com/office/drawing/2014/main" id="{0BCE16ED-396F-9CD8-BFCA-F301D42A15B2}"/>
                </a:ext>
              </a:extLst>
            </p:cNvPr>
            <p:cNvSpPr>
              <a:spLocks noChangeArrowheads="1"/>
            </p:cNvSpPr>
            <p:nvPr/>
          </p:nvSpPr>
          <p:spPr bwMode="auto">
            <a:xfrm>
              <a:off x="801688" y="1141413"/>
              <a:ext cx="52387" cy="53975"/>
            </a:xfrm>
            <a:custGeom>
              <a:avLst/>
              <a:gdLst>
                <a:gd name="T0" fmla="*/ 144 w 145"/>
                <a:gd name="T1" fmla="*/ 147 h 148"/>
                <a:gd name="T2" fmla="*/ 0 w 145"/>
                <a:gd name="T3" fmla="*/ 147 h 148"/>
                <a:gd name="T4" fmla="*/ 0 w 145"/>
                <a:gd name="T5" fmla="*/ 0 h 148"/>
                <a:gd name="T6" fmla="*/ 144 w 145"/>
                <a:gd name="T7" fmla="*/ 0 h 148"/>
                <a:gd name="T8" fmla="*/ 144 w 145"/>
                <a:gd name="T9" fmla="*/ 147 h 148"/>
              </a:gdLst>
              <a:ahLst/>
              <a:cxnLst>
                <a:cxn ang="0">
                  <a:pos x="T0" y="T1"/>
                </a:cxn>
                <a:cxn ang="0">
                  <a:pos x="T2" y="T3"/>
                </a:cxn>
                <a:cxn ang="0">
                  <a:pos x="T4" y="T5"/>
                </a:cxn>
                <a:cxn ang="0">
                  <a:pos x="T6" y="T7"/>
                </a:cxn>
                <a:cxn ang="0">
                  <a:pos x="T8" y="T9"/>
                </a:cxn>
              </a:cxnLst>
              <a:rect l="0" t="0" r="r" b="b"/>
              <a:pathLst>
                <a:path w="145" h="148">
                  <a:moveTo>
                    <a:pt x="144" y="147"/>
                  </a:moveTo>
                  <a:lnTo>
                    <a:pt x="0" y="147"/>
                  </a:lnTo>
                  <a:lnTo>
                    <a:pt x="0" y="0"/>
                  </a:lnTo>
                  <a:lnTo>
                    <a:pt x="144" y="0"/>
                  </a:lnTo>
                  <a:lnTo>
                    <a:pt x="144" y="1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425508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at the top">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0" y="7756394"/>
            <a:ext cx="14630400" cy="946413"/>
          </a:xfrm>
          <a:prstGeom prst="rect">
            <a:avLst/>
          </a:prstGeom>
        </p:spPr>
        <p:txBody>
          <a:bodyPr wrap="square" anchor="b">
            <a:spAutoFit/>
          </a:bodyPr>
          <a:lstStyle>
            <a:lvl1pPr>
              <a:defRPr sz="6000" b="0" i="0" baseline="0">
                <a:latin typeface="Poppins Light" pitchFamily="2" charset="77"/>
                <a:cs typeface="Poppins Light" pitchFamily="2" charset="77"/>
              </a:defRPr>
            </a:lvl1pPr>
          </a:lstStyle>
          <a:p>
            <a:r>
              <a:rPr lang="en-US"/>
              <a:t>CLICK TO EDIT MASTER TITLE STYLE</a:t>
            </a:r>
          </a:p>
        </p:txBody>
      </p:sp>
      <p:sp>
        <p:nvSpPr>
          <p:cNvPr id="3" name="Picture Placeholder 2"/>
          <p:cNvSpPr>
            <a:spLocks noGrp="1"/>
          </p:cNvSpPr>
          <p:nvPr>
            <p:ph type="pic" idx="1"/>
          </p:nvPr>
        </p:nvSpPr>
        <p:spPr>
          <a:xfrm>
            <a:off x="0" y="0"/>
            <a:ext cx="24384000" cy="5486400"/>
          </a:xfrm>
        </p:spPr>
        <p:txBody>
          <a:bodyPr anchor="t">
            <a:normAutofit/>
          </a:bodyPr>
          <a:lstStyle>
            <a:lvl1pPr marL="0" indent="0">
              <a:buNone/>
              <a:defRPr sz="3200" b="0" i="0">
                <a:latin typeface="Roboto Light" panose="02000000000000000000" pitchFamily="2" charset="0"/>
                <a:ea typeface="Roboto Light" panose="02000000000000000000" pitchFamily="2" charset="0"/>
                <a:cs typeface="Roboto Light" panose="02000000000000000000" pitchFamily="2"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8" name="Text Placeholder 2">
            <a:extLst>
              <a:ext uri="{FF2B5EF4-FFF2-40B4-BE49-F238E27FC236}">
                <a16:creationId xmlns:a16="http://schemas.microsoft.com/office/drawing/2014/main" id="{1853435A-3D9D-D746-87A1-59585B26AC11}"/>
              </a:ext>
            </a:extLst>
          </p:cNvPr>
          <p:cNvSpPr>
            <a:spLocks noGrp="1"/>
          </p:cNvSpPr>
          <p:nvPr>
            <p:ph type="body" idx="10"/>
          </p:nvPr>
        </p:nvSpPr>
        <p:spPr>
          <a:xfrm>
            <a:off x="4585854" y="8716662"/>
            <a:ext cx="14616545" cy="535531"/>
          </a:xfrm>
        </p:spPr>
        <p:txBody>
          <a:bodyPr wrap="square">
            <a:spAutoFit/>
          </a:bodyPr>
          <a:lstStyle>
            <a:lvl1pPr marL="0" indent="0">
              <a:buNone/>
              <a:defRPr sz="3200" b="0" i="0" cap="none" baseline="0">
                <a:solidFill>
                  <a:schemeClr val="tx2"/>
                </a:solidFill>
                <a:latin typeface="+mn-lt"/>
                <a:ea typeface="Roboto Light" panose="02000000000000000000" pitchFamily="2" charset="0"/>
                <a:cs typeface="Roboto Light" panose="02000000000000000000" pitchFamily="2" charset="0"/>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526027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79577" y="1517650"/>
            <a:ext cx="8108658" cy="2597149"/>
          </a:xfrm>
        </p:spPr>
        <p:txBody>
          <a:bodyPr wrap="square" anchor="b">
            <a:spAutoFit/>
          </a:bodyPr>
          <a:lstStyle>
            <a:lvl1pPr>
              <a:lnSpc>
                <a:spcPct val="70000"/>
              </a:lnSpc>
              <a:defRPr sz="7200" b="1" i="0" cap="all" baseline="0">
                <a:latin typeface="+mj-lt"/>
                <a:cs typeface="Poppins" pitchFamily="2" charset="77"/>
              </a:defRPr>
            </a:lvl1pPr>
          </a:lstStyle>
          <a:p>
            <a:r>
              <a:rPr lang="en-US"/>
              <a:t>CLICK TO EDIT MASTER TITLE STYLE</a:t>
            </a:r>
          </a:p>
        </p:txBody>
      </p:sp>
      <p:sp>
        <p:nvSpPr>
          <p:cNvPr id="4" name="Text Placeholder 3"/>
          <p:cNvSpPr>
            <a:spLocks noGrp="1"/>
          </p:cNvSpPr>
          <p:nvPr>
            <p:ph type="body" sz="half" idx="2" hasCustomPrompt="1"/>
          </p:nvPr>
        </p:nvSpPr>
        <p:spPr>
          <a:xfrm>
            <a:off x="1679574" y="4148567"/>
            <a:ext cx="8108661" cy="1726627"/>
          </a:xfrm>
        </p:spPr>
        <p:txBody>
          <a:bodyPr wrap="square">
            <a:spAutoFit/>
          </a:bodyPr>
          <a:lstStyle>
            <a:lvl1pPr marL="0" indent="0">
              <a:lnSpc>
                <a:spcPct val="70000"/>
              </a:lnSpc>
              <a:buNone/>
              <a:defRPr sz="7200" b="1" i="0" cap="all" baseline="0">
                <a:latin typeface="Poppins Light" pitchFamily="2" charset="77"/>
                <a:cs typeface="Poppins Light" pitchFamily="2" charset="77"/>
              </a:defRPr>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6" name="Text Placeholder 5">
            <a:extLst>
              <a:ext uri="{FF2B5EF4-FFF2-40B4-BE49-F238E27FC236}">
                <a16:creationId xmlns:a16="http://schemas.microsoft.com/office/drawing/2014/main" id="{D1275906-89D1-4A40-B6E6-4598B4008931}"/>
              </a:ext>
            </a:extLst>
          </p:cNvPr>
          <p:cNvSpPr>
            <a:spLocks noGrp="1"/>
          </p:cNvSpPr>
          <p:nvPr>
            <p:ph type="body" sz="quarter" idx="10"/>
          </p:nvPr>
        </p:nvSpPr>
        <p:spPr>
          <a:xfrm>
            <a:off x="1714211" y="6101486"/>
            <a:ext cx="8074025" cy="584775"/>
          </a:xfrm>
        </p:spPr>
        <p:txBody>
          <a:bodyPr/>
          <a:lstStyle>
            <a:lvl1pPr marL="0" indent="0">
              <a:lnSpc>
                <a:spcPct val="100000"/>
              </a:lnSpc>
              <a:spcBef>
                <a:spcPts val="200"/>
              </a:spcBef>
              <a:buNone/>
              <a:defRPr sz="3200" cap="none" baseline="0">
                <a:latin typeface="+mn-lt"/>
              </a:defRPr>
            </a:lvl1pPr>
            <a:lvl2pPr>
              <a:buNone/>
              <a:defRPr/>
            </a:lvl2pPr>
          </a:lstStyle>
          <a:p>
            <a:pPr lvl="0"/>
            <a:r>
              <a:rPr lang="en-US"/>
              <a:t>Click to edit Master text styles</a:t>
            </a:r>
          </a:p>
        </p:txBody>
      </p:sp>
      <p:sp>
        <p:nvSpPr>
          <p:cNvPr id="7" name="Content Placeholder 6">
            <a:extLst>
              <a:ext uri="{FF2B5EF4-FFF2-40B4-BE49-F238E27FC236}">
                <a16:creationId xmlns:a16="http://schemas.microsoft.com/office/drawing/2014/main" id="{1884ACEC-00D2-4543-A862-C76336050594}"/>
              </a:ext>
            </a:extLst>
          </p:cNvPr>
          <p:cNvSpPr>
            <a:spLocks noGrp="1"/>
          </p:cNvSpPr>
          <p:nvPr>
            <p:ph sz="quarter" idx="11"/>
          </p:nvPr>
        </p:nvSpPr>
        <p:spPr>
          <a:xfrm>
            <a:off x="10668000" y="1603374"/>
            <a:ext cx="11734800" cy="97472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2153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er &amp;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F819C-9297-8F4D-A917-6DFD26C9F5A3}"/>
              </a:ext>
            </a:extLst>
          </p:cNvPr>
          <p:cNvSpPr>
            <a:spLocks noGrp="1"/>
          </p:cNvSpPr>
          <p:nvPr>
            <p:ph type="title" hasCustomPrompt="1"/>
          </p:nvPr>
        </p:nvSpPr>
        <p:spPr>
          <a:xfrm>
            <a:off x="2133600" y="1796143"/>
            <a:ext cx="10526419" cy="1872208"/>
          </a:xfrm>
          <a:prstGeom prst="rect">
            <a:avLst/>
          </a:prstGeom>
        </p:spPr>
        <p:txBody>
          <a:bodyPr/>
          <a:lstStyle>
            <a:lvl1pPr>
              <a:lnSpc>
                <a:spcPct val="70000"/>
              </a:lnSpc>
              <a:defRPr spc="0" normalizeH="0" baseline="0">
                <a:latin typeface="+mj-lt"/>
              </a:defRPr>
            </a:lvl1pPr>
          </a:lstStyle>
          <a:p>
            <a:r>
              <a:rPr lang="en-US"/>
              <a:t>CLICK TO EDIT MASTER TITLE STYLE</a:t>
            </a:r>
          </a:p>
        </p:txBody>
      </p:sp>
      <p:sp>
        <p:nvSpPr>
          <p:cNvPr id="4" name="Text Placeholder 3">
            <a:extLst>
              <a:ext uri="{FF2B5EF4-FFF2-40B4-BE49-F238E27FC236}">
                <a16:creationId xmlns:a16="http://schemas.microsoft.com/office/drawing/2014/main" id="{8232254F-FE64-3C48-AEE6-4DA4FD2EFF2F}"/>
              </a:ext>
            </a:extLst>
          </p:cNvPr>
          <p:cNvSpPr>
            <a:spLocks noGrp="1"/>
          </p:cNvSpPr>
          <p:nvPr>
            <p:ph type="body" sz="quarter" idx="12"/>
          </p:nvPr>
        </p:nvSpPr>
        <p:spPr>
          <a:xfrm>
            <a:off x="2275181" y="3503069"/>
            <a:ext cx="10526419" cy="535531"/>
          </a:xfrm>
        </p:spPr>
        <p:txBody>
          <a:bodyPr/>
          <a:lstStyle>
            <a:lvl1pPr marL="0" indent="0">
              <a:buNone/>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p:txBody>
      </p:sp>
      <p:grpSp>
        <p:nvGrpSpPr>
          <p:cNvPr id="8" name="Group 7">
            <a:extLst>
              <a:ext uri="{FF2B5EF4-FFF2-40B4-BE49-F238E27FC236}">
                <a16:creationId xmlns:a16="http://schemas.microsoft.com/office/drawing/2014/main" id="{7E242B20-E401-E16F-4A4B-EBA6C12F142B}"/>
              </a:ext>
            </a:extLst>
          </p:cNvPr>
          <p:cNvGrpSpPr/>
          <p:nvPr userDrawn="1"/>
        </p:nvGrpSpPr>
        <p:grpSpPr>
          <a:xfrm>
            <a:off x="22783790" y="-6088"/>
            <a:ext cx="1600210" cy="1632548"/>
            <a:chOff x="696913" y="1035050"/>
            <a:chExt cx="157162" cy="160338"/>
          </a:xfrm>
        </p:grpSpPr>
        <p:sp>
          <p:nvSpPr>
            <p:cNvPr id="10" name="Freeform 372">
              <a:extLst>
                <a:ext uri="{FF2B5EF4-FFF2-40B4-BE49-F238E27FC236}">
                  <a16:creationId xmlns:a16="http://schemas.microsoft.com/office/drawing/2014/main" id="{467C62D5-A212-4F4D-557F-A9479F9A6156}"/>
                </a:ext>
              </a:extLst>
            </p:cNvPr>
            <p:cNvSpPr>
              <a:spLocks noChangeArrowheads="1"/>
            </p:cNvSpPr>
            <p:nvPr/>
          </p:nvSpPr>
          <p:spPr bwMode="auto">
            <a:xfrm>
              <a:off x="696913" y="1035050"/>
              <a:ext cx="52387" cy="53975"/>
            </a:xfrm>
            <a:custGeom>
              <a:avLst/>
              <a:gdLst>
                <a:gd name="T0" fmla="*/ 144 w 145"/>
                <a:gd name="T1" fmla="*/ 148 h 149"/>
                <a:gd name="T2" fmla="*/ 0 w 145"/>
                <a:gd name="T3" fmla="*/ 148 h 149"/>
                <a:gd name="T4" fmla="*/ 0 w 145"/>
                <a:gd name="T5" fmla="*/ 0 h 149"/>
                <a:gd name="T6" fmla="*/ 144 w 145"/>
                <a:gd name="T7" fmla="*/ 0 h 149"/>
                <a:gd name="T8" fmla="*/ 144 w 145"/>
                <a:gd name="T9" fmla="*/ 148 h 149"/>
              </a:gdLst>
              <a:ahLst/>
              <a:cxnLst>
                <a:cxn ang="0">
                  <a:pos x="T0" y="T1"/>
                </a:cxn>
                <a:cxn ang="0">
                  <a:pos x="T2" y="T3"/>
                </a:cxn>
                <a:cxn ang="0">
                  <a:pos x="T4" y="T5"/>
                </a:cxn>
                <a:cxn ang="0">
                  <a:pos x="T6" y="T7"/>
                </a:cxn>
                <a:cxn ang="0">
                  <a:pos x="T8" y="T9"/>
                </a:cxn>
              </a:cxnLst>
              <a:rect l="0" t="0" r="r" b="b"/>
              <a:pathLst>
                <a:path w="145" h="149">
                  <a:moveTo>
                    <a:pt x="144" y="148"/>
                  </a:moveTo>
                  <a:lnTo>
                    <a:pt x="0" y="148"/>
                  </a:lnTo>
                  <a:lnTo>
                    <a:pt x="0" y="0"/>
                  </a:lnTo>
                  <a:lnTo>
                    <a:pt x="144" y="0"/>
                  </a:lnTo>
                  <a:lnTo>
                    <a:pt x="144" y="148"/>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 name="Freeform 373">
              <a:extLst>
                <a:ext uri="{FF2B5EF4-FFF2-40B4-BE49-F238E27FC236}">
                  <a16:creationId xmlns:a16="http://schemas.microsoft.com/office/drawing/2014/main" id="{4B7105B4-7C1C-023B-81CC-9170AD1559B6}"/>
                </a:ext>
              </a:extLst>
            </p:cNvPr>
            <p:cNvSpPr>
              <a:spLocks noChangeArrowheads="1"/>
            </p:cNvSpPr>
            <p:nvPr/>
          </p:nvSpPr>
          <p:spPr bwMode="auto">
            <a:xfrm>
              <a:off x="747713" y="1035050"/>
              <a:ext cx="53975" cy="53975"/>
            </a:xfrm>
            <a:custGeom>
              <a:avLst/>
              <a:gdLst>
                <a:gd name="T0" fmla="*/ 147 w 148"/>
                <a:gd name="T1" fmla="*/ 148 h 149"/>
                <a:gd name="T2" fmla="*/ 0 w 148"/>
                <a:gd name="T3" fmla="*/ 148 h 149"/>
                <a:gd name="T4" fmla="*/ 0 w 148"/>
                <a:gd name="T5" fmla="*/ 0 h 149"/>
                <a:gd name="T6" fmla="*/ 147 w 148"/>
                <a:gd name="T7" fmla="*/ 0 h 149"/>
                <a:gd name="T8" fmla="*/ 147 w 148"/>
                <a:gd name="T9" fmla="*/ 148 h 149"/>
              </a:gdLst>
              <a:ahLst/>
              <a:cxnLst>
                <a:cxn ang="0">
                  <a:pos x="T0" y="T1"/>
                </a:cxn>
                <a:cxn ang="0">
                  <a:pos x="T2" y="T3"/>
                </a:cxn>
                <a:cxn ang="0">
                  <a:pos x="T4" y="T5"/>
                </a:cxn>
                <a:cxn ang="0">
                  <a:pos x="T6" y="T7"/>
                </a:cxn>
                <a:cxn ang="0">
                  <a:pos x="T8" y="T9"/>
                </a:cxn>
              </a:cxnLst>
              <a:rect l="0" t="0" r="r" b="b"/>
              <a:pathLst>
                <a:path w="148" h="149">
                  <a:moveTo>
                    <a:pt x="147" y="148"/>
                  </a:moveTo>
                  <a:lnTo>
                    <a:pt x="0" y="148"/>
                  </a:lnTo>
                  <a:lnTo>
                    <a:pt x="0" y="0"/>
                  </a:lnTo>
                  <a:lnTo>
                    <a:pt x="147" y="0"/>
                  </a:lnTo>
                  <a:lnTo>
                    <a:pt x="147" y="148"/>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 name="Freeform 374">
              <a:extLst>
                <a:ext uri="{FF2B5EF4-FFF2-40B4-BE49-F238E27FC236}">
                  <a16:creationId xmlns:a16="http://schemas.microsoft.com/office/drawing/2014/main" id="{57604ECD-C5A1-5260-4B51-403B5AEBCDB1}"/>
                </a:ext>
              </a:extLst>
            </p:cNvPr>
            <p:cNvSpPr>
              <a:spLocks noChangeArrowheads="1"/>
            </p:cNvSpPr>
            <p:nvPr/>
          </p:nvSpPr>
          <p:spPr bwMode="auto">
            <a:xfrm>
              <a:off x="801688" y="1035050"/>
              <a:ext cx="52387" cy="53975"/>
            </a:xfrm>
            <a:custGeom>
              <a:avLst/>
              <a:gdLst>
                <a:gd name="T0" fmla="*/ 144 w 145"/>
                <a:gd name="T1" fmla="*/ 148 h 149"/>
                <a:gd name="T2" fmla="*/ 0 w 145"/>
                <a:gd name="T3" fmla="*/ 148 h 149"/>
                <a:gd name="T4" fmla="*/ 0 w 145"/>
                <a:gd name="T5" fmla="*/ 0 h 149"/>
                <a:gd name="T6" fmla="*/ 144 w 145"/>
                <a:gd name="T7" fmla="*/ 0 h 149"/>
                <a:gd name="T8" fmla="*/ 144 w 145"/>
                <a:gd name="T9" fmla="*/ 148 h 149"/>
              </a:gdLst>
              <a:ahLst/>
              <a:cxnLst>
                <a:cxn ang="0">
                  <a:pos x="T0" y="T1"/>
                </a:cxn>
                <a:cxn ang="0">
                  <a:pos x="T2" y="T3"/>
                </a:cxn>
                <a:cxn ang="0">
                  <a:pos x="T4" y="T5"/>
                </a:cxn>
                <a:cxn ang="0">
                  <a:pos x="T6" y="T7"/>
                </a:cxn>
                <a:cxn ang="0">
                  <a:pos x="T8" y="T9"/>
                </a:cxn>
              </a:cxnLst>
              <a:rect l="0" t="0" r="r" b="b"/>
              <a:pathLst>
                <a:path w="145" h="149">
                  <a:moveTo>
                    <a:pt x="144" y="148"/>
                  </a:moveTo>
                  <a:lnTo>
                    <a:pt x="0" y="148"/>
                  </a:lnTo>
                  <a:lnTo>
                    <a:pt x="0" y="0"/>
                  </a:lnTo>
                  <a:lnTo>
                    <a:pt x="144" y="0"/>
                  </a:lnTo>
                  <a:lnTo>
                    <a:pt x="144" y="148"/>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4" name="Freeform 375">
              <a:extLst>
                <a:ext uri="{FF2B5EF4-FFF2-40B4-BE49-F238E27FC236}">
                  <a16:creationId xmlns:a16="http://schemas.microsoft.com/office/drawing/2014/main" id="{824A6FB5-2EA0-A3B4-B05F-77E1CB55612C}"/>
                </a:ext>
              </a:extLst>
            </p:cNvPr>
            <p:cNvSpPr>
              <a:spLocks noChangeArrowheads="1"/>
            </p:cNvSpPr>
            <p:nvPr/>
          </p:nvSpPr>
          <p:spPr bwMode="auto">
            <a:xfrm>
              <a:off x="696913" y="1089025"/>
              <a:ext cx="52387" cy="52388"/>
            </a:xfrm>
            <a:custGeom>
              <a:avLst/>
              <a:gdLst>
                <a:gd name="T0" fmla="*/ 144 w 145"/>
                <a:gd name="T1" fmla="*/ 144 h 145"/>
                <a:gd name="T2" fmla="*/ 0 w 145"/>
                <a:gd name="T3" fmla="*/ 144 h 145"/>
                <a:gd name="T4" fmla="*/ 0 w 145"/>
                <a:gd name="T5" fmla="*/ 0 h 145"/>
                <a:gd name="T6" fmla="*/ 144 w 145"/>
                <a:gd name="T7" fmla="*/ 0 h 145"/>
                <a:gd name="T8" fmla="*/ 144 w 145"/>
                <a:gd name="T9" fmla="*/ 144 h 145"/>
              </a:gdLst>
              <a:ahLst/>
              <a:cxnLst>
                <a:cxn ang="0">
                  <a:pos x="T0" y="T1"/>
                </a:cxn>
                <a:cxn ang="0">
                  <a:pos x="T2" y="T3"/>
                </a:cxn>
                <a:cxn ang="0">
                  <a:pos x="T4" y="T5"/>
                </a:cxn>
                <a:cxn ang="0">
                  <a:pos x="T6" y="T7"/>
                </a:cxn>
                <a:cxn ang="0">
                  <a:pos x="T8" y="T9"/>
                </a:cxn>
              </a:cxnLst>
              <a:rect l="0" t="0" r="r" b="b"/>
              <a:pathLst>
                <a:path w="145" h="145">
                  <a:moveTo>
                    <a:pt x="144" y="144"/>
                  </a:moveTo>
                  <a:lnTo>
                    <a:pt x="0" y="144"/>
                  </a:lnTo>
                  <a:lnTo>
                    <a:pt x="0" y="0"/>
                  </a:lnTo>
                  <a:lnTo>
                    <a:pt x="144" y="0"/>
                  </a:lnTo>
                  <a:lnTo>
                    <a:pt x="144" y="144"/>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 name="Freeform 376">
              <a:extLst>
                <a:ext uri="{FF2B5EF4-FFF2-40B4-BE49-F238E27FC236}">
                  <a16:creationId xmlns:a16="http://schemas.microsoft.com/office/drawing/2014/main" id="{F33318B8-F737-E115-4B79-3AF5F46D9A0F}"/>
                </a:ext>
              </a:extLst>
            </p:cNvPr>
            <p:cNvSpPr>
              <a:spLocks noChangeArrowheads="1"/>
            </p:cNvSpPr>
            <p:nvPr/>
          </p:nvSpPr>
          <p:spPr bwMode="auto">
            <a:xfrm>
              <a:off x="747713" y="1089025"/>
              <a:ext cx="53975" cy="52388"/>
            </a:xfrm>
            <a:custGeom>
              <a:avLst/>
              <a:gdLst>
                <a:gd name="T0" fmla="*/ 147 w 148"/>
                <a:gd name="T1" fmla="*/ 144 h 145"/>
                <a:gd name="T2" fmla="*/ 0 w 148"/>
                <a:gd name="T3" fmla="*/ 144 h 145"/>
                <a:gd name="T4" fmla="*/ 0 w 148"/>
                <a:gd name="T5" fmla="*/ 0 h 145"/>
                <a:gd name="T6" fmla="*/ 147 w 148"/>
                <a:gd name="T7" fmla="*/ 0 h 145"/>
                <a:gd name="T8" fmla="*/ 147 w 148"/>
                <a:gd name="T9" fmla="*/ 144 h 145"/>
              </a:gdLst>
              <a:ahLst/>
              <a:cxnLst>
                <a:cxn ang="0">
                  <a:pos x="T0" y="T1"/>
                </a:cxn>
                <a:cxn ang="0">
                  <a:pos x="T2" y="T3"/>
                </a:cxn>
                <a:cxn ang="0">
                  <a:pos x="T4" y="T5"/>
                </a:cxn>
                <a:cxn ang="0">
                  <a:pos x="T6" y="T7"/>
                </a:cxn>
                <a:cxn ang="0">
                  <a:pos x="T8" y="T9"/>
                </a:cxn>
              </a:cxnLst>
              <a:rect l="0" t="0" r="r" b="b"/>
              <a:pathLst>
                <a:path w="148" h="145">
                  <a:moveTo>
                    <a:pt x="147" y="144"/>
                  </a:moveTo>
                  <a:lnTo>
                    <a:pt x="0" y="144"/>
                  </a:lnTo>
                  <a:lnTo>
                    <a:pt x="0" y="0"/>
                  </a:lnTo>
                  <a:lnTo>
                    <a:pt x="147" y="0"/>
                  </a:lnTo>
                  <a:lnTo>
                    <a:pt x="147" y="144"/>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Freeform 377">
              <a:extLst>
                <a:ext uri="{FF2B5EF4-FFF2-40B4-BE49-F238E27FC236}">
                  <a16:creationId xmlns:a16="http://schemas.microsoft.com/office/drawing/2014/main" id="{2CEE8931-E225-7248-C84C-ECB95E40F062}"/>
                </a:ext>
              </a:extLst>
            </p:cNvPr>
            <p:cNvSpPr>
              <a:spLocks noChangeArrowheads="1"/>
            </p:cNvSpPr>
            <p:nvPr/>
          </p:nvSpPr>
          <p:spPr bwMode="auto">
            <a:xfrm>
              <a:off x="801688" y="1089025"/>
              <a:ext cx="52387" cy="52388"/>
            </a:xfrm>
            <a:custGeom>
              <a:avLst/>
              <a:gdLst>
                <a:gd name="T0" fmla="*/ 144 w 145"/>
                <a:gd name="T1" fmla="*/ 144 h 145"/>
                <a:gd name="T2" fmla="*/ 0 w 145"/>
                <a:gd name="T3" fmla="*/ 144 h 145"/>
                <a:gd name="T4" fmla="*/ 0 w 145"/>
                <a:gd name="T5" fmla="*/ 0 h 145"/>
                <a:gd name="T6" fmla="*/ 144 w 145"/>
                <a:gd name="T7" fmla="*/ 0 h 145"/>
                <a:gd name="T8" fmla="*/ 144 w 145"/>
                <a:gd name="T9" fmla="*/ 144 h 145"/>
              </a:gdLst>
              <a:ahLst/>
              <a:cxnLst>
                <a:cxn ang="0">
                  <a:pos x="T0" y="T1"/>
                </a:cxn>
                <a:cxn ang="0">
                  <a:pos x="T2" y="T3"/>
                </a:cxn>
                <a:cxn ang="0">
                  <a:pos x="T4" y="T5"/>
                </a:cxn>
                <a:cxn ang="0">
                  <a:pos x="T6" y="T7"/>
                </a:cxn>
                <a:cxn ang="0">
                  <a:pos x="T8" y="T9"/>
                </a:cxn>
              </a:cxnLst>
              <a:rect l="0" t="0" r="r" b="b"/>
              <a:pathLst>
                <a:path w="145" h="145">
                  <a:moveTo>
                    <a:pt x="144" y="144"/>
                  </a:moveTo>
                  <a:lnTo>
                    <a:pt x="0" y="144"/>
                  </a:lnTo>
                  <a:lnTo>
                    <a:pt x="0" y="0"/>
                  </a:lnTo>
                  <a:lnTo>
                    <a:pt x="144" y="0"/>
                  </a:lnTo>
                  <a:lnTo>
                    <a:pt x="144" y="144"/>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 name="Freeform 378">
              <a:extLst>
                <a:ext uri="{FF2B5EF4-FFF2-40B4-BE49-F238E27FC236}">
                  <a16:creationId xmlns:a16="http://schemas.microsoft.com/office/drawing/2014/main" id="{43FA220F-D56E-33B7-4087-03B90F5CEFE4}"/>
                </a:ext>
              </a:extLst>
            </p:cNvPr>
            <p:cNvSpPr>
              <a:spLocks noChangeArrowheads="1"/>
            </p:cNvSpPr>
            <p:nvPr/>
          </p:nvSpPr>
          <p:spPr bwMode="auto">
            <a:xfrm>
              <a:off x="696913" y="1141413"/>
              <a:ext cx="52387" cy="53975"/>
            </a:xfrm>
            <a:custGeom>
              <a:avLst/>
              <a:gdLst>
                <a:gd name="T0" fmla="*/ 144 w 145"/>
                <a:gd name="T1" fmla="*/ 147 h 148"/>
                <a:gd name="T2" fmla="*/ 0 w 145"/>
                <a:gd name="T3" fmla="*/ 147 h 148"/>
                <a:gd name="T4" fmla="*/ 0 w 145"/>
                <a:gd name="T5" fmla="*/ 0 h 148"/>
                <a:gd name="T6" fmla="*/ 144 w 145"/>
                <a:gd name="T7" fmla="*/ 0 h 148"/>
                <a:gd name="T8" fmla="*/ 144 w 145"/>
                <a:gd name="T9" fmla="*/ 147 h 148"/>
              </a:gdLst>
              <a:ahLst/>
              <a:cxnLst>
                <a:cxn ang="0">
                  <a:pos x="T0" y="T1"/>
                </a:cxn>
                <a:cxn ang="0">
                  <a:pos x="T2" y="T3"/>
                </a:cxn>
                <a:cxn ang="0">
                  <a:pos x="T4" y="T5"/>
                </a:cxn>
                <a:cxn ang="0">
                  <a:pos x="T6" y="T7"/>
                </a:cxn>
                <a:cxn ang="0">
                  <a:pos x="T8" y="T9"/>
                </a:cxn>
              </a:cxnLst>
              <a:rect l="0" t="0" r="r" b="b"/>
              <a:pathLst>
                <a:path w="145" h="148">
                  <a:moveTo>
                    <a:pt x="144" y="147"/>
                  </a:moveTo>
                  <a:lnTo>
                    <a:pt x="0" y="147"/>
                  </a:lnTo>
                  <a:lnTo>
                    <a:pt x="0" y="0"/>
                  </a:lnTo>
                  <a:lnTo>
                    <a:pt x="144" y="0"/>
                  </a:lnTo>
                  <a:lnTo>
                    <a:pt x="144" y="1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 name="Freeform 379">
              <a:extLst>
                <a:ext uri="{FF2B5EF4-FFF2-40B4-BE49-F238E27FC236}">
                  <a16:creationId xmlns:a16="http://schemas.microsoft.com/office/drawing/2014/main" id="{1642167C-B3A1-7E3C-CC38-C2789D636780}"/>
                </a:ext>
              </a:extLst>
            </p:cNvPr>
            <p:cNvSpPr>
              <a:spLocks noChangeArrowheads="1"/>
            </p:cNvSpPr>
            <p:nvPr/>
          </p:nvSpPr>
          <p:spPr bwMode="auto">
            <a:xfrm>
              <a:off x="747713" y="1141413"/>
              <a:ext cx="53975" cy="53975"/>
            </a:xfrm>
            <a:custGeom>
              <a:avLst/>
              <a:gdLst>
                <a:gd name="T0" fmla="*/ 147 w 148"/>
                <a:gd name="T1" fmla="*/ 147 h 148"/>
                <a:gd name="T2" fmla="*/ 0 w 148"/>
                <a:gd name="T3" fmla="*/ 147 h 148"/>
                <a:gd name="T4" fmla="*/ 0 w 148"/>
                <a:gd name="T5" fmla="*/ 0 h 148"/>
                <a:gd name="T6" fmla="*/ 147 w 148"/>
                <a:gd name="T7" fmla="*/ 0 h 148"/>
                <a:gd name="T8" fmla="*/ 147 w 148"/>
                <a:gd name="T9" fmla="*/ 147 h 148"/>
              </a:gdLst>
              <a:ahLst/>
              <a:cxnLst>
                <a:cxn ang="0">
                  <a:pos x="T0" y="T1"/>
                </a:cxn>
                <a:cxn ang="0">
                  <a:pos x="T2" y="T3"/>
                </a:cxn>
                <a:cxn ang="0">
                  <a:pos x="T4" y="T5"/>
                </a:cxn>
                <a:cxn ang="0">
                  <a:pos x="T6" y="T7"/>
                </a:cxn>
                <a:cxn ang="0">
                  <a:pos x="T8" y="T9"/>
                </a:cxn>
              </a:cxnLst>
              <a:rect l="0" t="0" r="r" b="b"/>
              <a:pathLst>
                <a:path w="148" h="148">
                  <a:moveTo>
                    <a:pt x="147" y="147"/>
                  </a:moveTo>
                  <a:lnTo>
                    <a:pt x="0" y="147"/>
                  </a:lnTo>
                  <a:lnTo>
                    <a:pt x="0" y="0"/>
                  </a:lnTo>
                  <a:lnTo>
                    <a:pt x="147" y="0"/>
                  </a:lnTo>
                  <a:lnTo>
                    <a:pt x="147" y="147"/>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 name="Freeform 380">
              <a:extLst>
                <a:ext uri="{FF2B5EF4-FFF2-40B4-BE49-F238E27FC236}">
                  <a16:creationId xmlns:a16="http://schemas.microsoft.com/office/drawing/2014/main" id="{1D9103D4-D3C0-2F1D-738E-48F37EAF102C}"/>
                </a:ext>
              </a:extLst>
            </p:cNvPr>
            <p:cNvSpPr>
              <a:spLocks noChangeArrowheads="1"/>
            </p:cNvSpPr>
            <p:nvPr/>
          </p:nvSpPr>
          <p:spPr bwMode="auto">
            <a:xfrm>
              <a:off x="801688" y="1141413"/>
              <a:ext cx="52387" cy="53975"/>
            </a:xfrm>
            <a:custGeom>
              <a:avLst/>
              <a:gdLst>
                <a:gd name="T0" fmla="*/ 144 w 145"/>
                <a:gd name="T1" fmla="*/ 147 h 148"/>
                <a:gd name="T2" fmla="*/ 0 w 145"/>
                <a:gd name="T3" fmla="*/ 147 h 148"/>
                <a:gd name="T4" fmla="*/ 0 w 145"/>
                <a:gd name="T5" fmla="*/ 0 h 148"/>
                <a:gd name="T6" fmla="*/ 144 w 145"/>
                <a:gd name="T7" fmla="*/ 0 h 148"/>
                <a:gd name="T8" fmla="*/ 144 w 145"/>
                <a:gd name="T9" fmla="*/ 147 h 148"/>
              </a:gdLst>
              <a:ahLst/>
              <a:cxnLst>
                <a:cxn ang="0">
                  <a:pos x="T0" y="T1"/>
                </a:cxn>
                <a:cxn ang="0">
                  <a:pos x="T2" y="T3"/>
                </a:cxn>
                <a:cxn ang="0">
                  <a:pos x="T4" y="T5"/>
                </a:cxn>
                <a:cxn ang="0">
                  <a:pos x="T6" y="T7"/>
                </a:cxn>
                <a:cxn ang="0">
                  <a:pos x="T8" y="T9"/>
                </a:cxn>
              </a:cxnLst>
              <a:rect l="0" t="0" r="r" b="b"/>
              <a:pathLst>
                <a:path w="145" h="148">
                  <a:moveTo>
                    <a:pt x="144" y="147"/>
                  </a:moveTo>
                  <a:lnTo>
                    <a:pt x="0" y="147"/>
                  </a:lnTo>
                  <a:lnTo>
                    <a:pt x="0" y="0"/>
                  </a:lnTo>
                  <a:lnTo>
                    <a:pt x="144" y="0"/>
                  </a:lnTo>
                  <a:lnTo>
                    <a:pt x="144" y="1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0" name="Group 19">
            <a:extLst>
              <a:ext uri="{FF2B5EF4-FFF2-40B4-BE49-F238E27FC236}">
                <a16:creationId xmlns:a16="http://schemas.microsoft.com/office/drawing/2014/main" id="{E16297F8-52F6-7D03-6355-90A501AD4A6E}"/>
              </a:ext>
            </a:extLst>
          </p:cNvPr>
          <p:cNvGrpSpPr/>
          <p:nvPr userDrawn="1"/>
        </p:nvGrpSpPr>
        <p:grpSpPr>
          <a:xfrm>
            <a:off x="22770191" y="1632548"/>
            <a:ext cx="1692797" cy="1709901"/>
            <a:chOff x="9166522" y="4957273"/>
            <a:chExt cx="1959618" cy="1979418"/>
          </a:xfrm>
        </p:grpSpPr>
        <p:sp>
          <p:nvSpPr>
            <p:cNvPr id="21" name="Freeform 432">
              <a:extLst>
                <a:ext uri="{FF2B5EF4-FFF2-40B4-BE49-F238E27FC236}">
                  <a16:creationId xmlns:a16="http://schemas.microsoft.com/office/drawing/2014/main" id="{EDAD2684-0BEA-2A02-4CD2-B4F3C4C9C689}"/>
                </a:ext>
              </a:extLst>
            </p:cNvPr>
            <p:cNvSpPr>
              <a:spLocks noChangeArrowheads="1"/>
            </p:cNvSpPr>
            <p:nvPr userDrawn="1"/>
          </p:nvSpPr>
          <p:spPr bwMode="auto">
            <a:xfrm rot="10800000">
              <a:off x="10156231" y="5946982"/>
              <a:ext cx="969909" cy="989709"/>
            </a:xfrm>
            <a:custGeom>
              <a:avLst/>
              <a:gdLst>
                <a:gd name="T0" fmla="*/ 0 w 218"/>
                <a:gd name="T1" fmla="*/ 218 h 219"/>
                <a:gd name="T2" fmla="*/ 217 w 218"/>
                <a:gd name="T3" fmla="*/ 218 h 219"/>
                <a:gd name="T4" fmla="*/ 217 w 218"/>
                <a:gd name="T5" fmla="*/ 0 h 219"/>
                <a:gd name="T6" fmla="*/ 0 w 218"/>
                <a:gd name="T7" fmla="*/ 0 h 219"/>
                <a:gd name="T8" fmla="*/ 0 w 218"/>
                <a:gd name="T9" fmla="*/ 218 h 219"/>
              </a:gdLst>
              <a:ahLst/>
              <a:cxnLst>
                <a:cxn ang="0">
                  <a:pos x="T0" y="T1"/>
                </a:cxn>
                <a:cxn ang="0">
                  <a:pos x="T2" y="T3"/>
                </a:cxn>
                <a:cxn ang="0">
                  <a:pos x="T4" y="T5"/>
                </a:cxn>
                <a:cxn ang="0">
                  <a:pos x="T6" y="T7"/>
                </a:cxn>
                <a:cxn ang="0">
                  <a:pos x="T8" y="T9"/>
                </a:cxn>
              </a:cxnLst>
              <a:rect l="0" t="0" r="r" b="b"/>
              <a:pathLst>
                <a:path w="218" h="219">
                  <a:moveTo>
                    <a:pt x="0" y="218"/>
                  </a:moveTo>
                  <a:lnTo>
                    <a:pt x="217" y="218"/>
                  </a:lnTo>
                  <a:lnTo>
                    <a:pt x="217" y="0"/>
                  </a:lnTo>
                  <a:lnTo>
                    <a:pt x="0" y="0"/>
                  </a:lnTo>
                  <a:lnTo>
                    <a:pt x="0" y="218"/>
                  </a:lnTo>
                </a:path>
              </a:pathLst>
            </a:custGeom>
            <a:solidFill>
              <a:schemeClr val="accent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 name="Freeform 433">
              <a:extLst>
                <a:ext uri="{FF2B5EF4-FFF2-40B4-BE49-F238E27FC236}">
                  <a16:creationId xmlns:a16="http://schemas.microsoft.com/office/drawing/2014/main" id="{03F4001F-9FDE-C7F3-095B-D05D3038F5AD}"/>
                </a:ext>
              </a:extLst>
            </p:cNvPr>
            <p:cNvSpPr>
              <a:spLocks noChangeArrowheads="1"/>
            </p:cNvSpPr>
            <p:nvPr userDrawn="1"/>
          </p:nvSpPr>
          <p:spPr bwMode="auto">
            <a:xfrm rot="10800000">
              <a:off x="9166522" y="4957273"/>
              <a:ext cx="989709" cy="989709"/>
            </a:xfrm>
            <a:custGeom>
              <a:avLst/>
              <a:gdLst>
                <a:gd name="T0" fmla="*/ 0 w 219"/>
                <a:gd name="T1" fmla="*/ 221 h 222"/>
                <a:gd name="T2" fmla="*/ 218 w 219"/>
                <a:gd name="T3" fmla="*/ 221 h 222"/>
                <a:gd name="T4" fmla="*/ 218 w 219"/>
                <a:gd name="T5" fmla="*/ 0 h 222"/>
                <a:gd name="T6" fmla="*/ 0 w 219"/>
                <a:gd name="T7" fmla="*/ 0 h 222"/>
                <a:gd name="T8" fmla="*/ 0 w 219"/>
                <a:gd name="T9" fmla="*/ 221 h 222"/>
              </a:gdLst>
              <a:ahLst/>
              <a:cxnLst>
                <a:cxn ang="0">
                  <a:pos x="T0" y="T1"/>
                </a:cxn>
                <a:cxn ang="0">
                  <a:pos x="T2" y="T3"/>
                </a:cxn>
                <a:cxn ang="0">
                  <a:pos x="T4" y="T5"/>
                </a:cxn>
                <a:cxn ang="0">
                  <a:pos x="T6" y="T7"/>
                </a:cxn>
                <a:cxn ang="0">
                  <a:pos x="T8" y="T9"/>
                </a:cxn>
              </a:cxnLst>
              <a:rect l="0" t="0" r="r" b="b"/>
              <a:pathLst>
                <a:path w="219" h="222">
                  <a:moveTo>
                    <a:pt x="0" y="221"/>
                  </a:moveTo>
                  <a:lnTo>
                    <a:pt x="218" y="221"/>
                  </a:lnTo>
                  <a:lnTo>
                    <a:pt x="218" y="0"/>
                  </a:lnTo>
                  <a:lnTo>
                    <a:pt x="0" y="0"/>
                  </a:lnTo>
                  <a:lnTo>
                    <a:pt x="0" y="221"/>
                  </a:lnTo>
                </a:path>
              </a:pathLst>
            </a:custGeom>
            <a:solidFill>
              <a:schemeClr val="accent3"/>
            </a:solidFill>
            <a:ln>
              <a:noFill/>
            </a:ln>
            <a:effectLst/>
          </p:spPr>
          <p:txBody>
            <a:bodyPr wrap="none" anchor="ctr"/>
            <a:lstStyle/>
            <a:p>
              <a:endParaRPr lang="en-US"/>
            </a:p>
          </p:txBody>
        </p:sp>
      </p:grpSp>
      <p:grpSp>
        <p:nvGrpSpPr>
          <p:cNvPr id="23" name="Group 22">
            <a:extLst>
              <a:ext uri="{FF2B5EF4-FFF2-40B4-BE49-F238E27FC236}">
                <a16:creationId xmlns:a16="http://schemas.microsoft.com/office/drawing/2014/main" id="{EABA3FF7-A827-F377-2D16-B8C6FA448986}"/>
              </a:ext>
            </a:extLst>
          </p:cNvPr>
          <p:cNvGrpSpPr/>
          <p:nvPr userDrawn="1"/>
        </p:nvGrpSpPr>
        <p:grpSpPr>
          <a:xfrm>
            <a:off x="21129047" y="0"/>
            <a:ext cx="1658372" cy="1642107"/>
            <a:chOff x="11055114" y="10673124"/>
            <a:chExt cx="1910284" cy="1891549"/>
          </a:xfrm>
          <a:solidFill>
            <a:schemeClr val="accent1"/>
          </a:solidFill>
        </p:grpSpPr>
        <p:sp>
          <p:nvSpPr>
            <p:cNvPr id="24" name="Freeform 18">
              <a:extLst>
                <a:ext uri="{FF2B5EF4-FFF2-40B4-BE49-F238E27FC236}">
                  <a16:creationId xmlns:a16="http://schemas.microsoft.com/office/drawing/2014/main" id="{39309098-0CB6-4865-5E2C-EA2939BAF173}"/>
                </a:ext>
              </a:extLst>
            </p:cNvPr>
            <p:cNvSpPr>
              <a:spLocks noChangeArrowheads="1"/>
            </p:cNvSpPr>
            <p:nvPr/>
          </p:nvSpPr>
          <p:spPr bwMode="auto">
            <a:xfrm>
              <a:off x="11055114" y="10673124"/>
              <a:ext cx="955147" cy="1891549"/>
            </a:xfrm>
            <a:custGeom>
              <a:avLst/>
              <a:gdLst>
                <a:gd name="T0" fmla="*/ 0 w 225"/>
                <a:gd name="T1" fmla="*/ 445 h 446"/>
                <a:gd name="T2" fmla="*/ 224 w 225"/>
                <a:gd name="T3" fmla="*/ 222 h 446"/>
                <a:gd name="T4" fmla="*/ 0 w 225"/>
                <a:gd name="T5" fmla="*/ 0 h 446"/>
                <a:gd name="T6" fmla="*/ 0 w 225"/>
                <a:gd name="T7" fmla="*/ 445 h 446"/>
              </a:gdLst>
              <a:ahLst/>
              <a:cxnLst>
                <a:cxn ang="0">
                  <a:pos x="T0" y="T1"/>
                </a:cxn>
                <a:cxn ang="0">
                  <a:pos x="T2" y="T3"/>
                </a:cxn>
                <a:cxn ang="0">
                  <a:pos x="T4" y="T5"/>
                </a:cxn>
                <a:cxn ang="0">
                  <a:pos x="T6" y="T7"/>
                </a:cxn>
              </a:cxnLst>
              <a:rect l="0" t="0" r="r" b="b"/>
              <a:pathLst>
                <a:path w="225" h="446">
                  <a:moveTo>
                    <a:pt x="0" y="445"/>
                  </a:moveTo>
                  <a:lnTo>
                    <a:pt x="224" y="222"/>
                  </a:lnTo>
                  <a:lnTo>
                    <a:pt x="0" y="0"/>
                  </a:lnTo>
                  <a:lnTo>
                    <a:pt x="0" y="445"/>
                  </a:lnTo>
                </a:path>
              </a:pathLst>
            </a:custGeom>
            <a:solidFill>
              <a:schemeClr val="accent4"/>
            </a:solidFill>
            <a:ln>
              <a:noFill/>
            </a:ln>
            <a:effectLst/>
          </p:spPr>
          <p:txBody>
            <a:bodyPr wrap="none" anchor="ctr"/>
            <a:lstStyle/>
            <a:p>
              <a:endParaRPr lang="en-US"/>
            </a:p>
          </p:txBody>
        </p:sp>
        <p:sp>
          <p:nvSpPr>
            <p:cNvPr id="25" name="Freeform 19">
              <a:extLst>
                <a:ext uri="{FF2B5EF4-FFF2-40B4-BE49-F238E27FC236}">
                  <a16:creationId xmlns:a16="http://schemas.microsoft.com/office/drawing/2014/main" id="{781F48E8-0BC8-67D9-EE13-003A4114FE4B}"/>
                </a:ext>
              </a:extLst>
            </p:cNvPr>
            <p:cNvSpPr>
              <a:spLocks noChangeArrowheads="1"/>
            </p:cNvSpPr>
            <p:nvPr/>
          </p:nvSpPr>
          <p:spPr bwMode="auto">
            <a:xfrm>
              <a:off x="12010261" y="10673124"/>
              <a:ext cx="955137" cy="1891549"/>
            </a:xfrm>
            <a:custGeom>
              <a:avLst/>
              <a:gdLst>
                <a:gd name="T0" fmla="*/ 0 w 223"/>
                <a:gd name="T1" fmla="*/ 222 h 446"/>
                <a:gd name="T2" fmla="*/ 222 w 223"/>
                <a:gd name="T3" fmla="*/ 445 h 446"/>
                <a:gd name="T4" fmla="*/ 222 w 223"/>
                <a:gd name="T5" fmla="*/ 0 h 446"/>
                <a:gd name="T6" fmla="*/ 0 w 223"/>
                <a:gd name="T7" fmla="*/ 222 h 446"/>
              </a:gdLst>
              <a:ahLst/>
              <a:cxnLst>
                <a:cxn ang="0">
                  <a:pos x="T0" y="T1"/>
                </a:cxn>
                <a:cxn ang="0">
                  <a:pos x="T2" y="T3"/>
                </a:cxn>
                <a:cxn ang="0">
                  <a:pos x="T4" y="T5"/>
                </a:cxn>
                <a:cxn ang="0">
                  <a:pos x="T6" y="T7"/>
                </a:cxn>
              </a:cxnLst>
              <a:rect l="0" t="0" r="r" b="b"/>
              <a:pathLst>
                <a:path w="223" h="446">
                  <a:moveTo>
                    <a:pt x="0" y="222"/>
                  </a:moveTo>
                  <a:lnTo>
                    <a:pt x="222" y="445"/>
                  </a:lnTo>
                  <a:lnTo>
                    <a:pt x="222" y="0"/>
                  </a:lnTo>
                  <a:lnTo>
                    <a:pt x="0" y="222"/>
                  </a:lnTo>
                </a:path>
              </a:pathLst>
            </a:custGeom>
            <a:solidFill>
              <a:schemeClr val="tx2"/>
            </a:solidFill>
            <a:ln w="9525" cap="flat">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9095508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tatistic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17CCF-3D83-984A-93E3-1DEAEE324160}"/>
              </a:ext>
            </a:extLst>
          </p:cNvPr>
          <p:cNvSpPr>
            <a:spLocks noGrp="1"/>
          </p:cNvSpPr>
          <p:nvPr>
            <p:ph type="title" hasCustomPrompt="1"/>
          </p:nvPr>
        </p:nvSpPr>
        <p:spPr>
          <a:xfrm>
            <a:off x="2060218" y="1600200"/>
            <a:ext cx="10199686" cy="1770879"/>
          </a:xfrm>
          <a:prstGeom prst="rect">
            <a:avLst/>
          </a:prstGeom>
        </p:spPr>
        <p:txBody>
          <a:bodyPr/>
          <a:lstStyle>
            <a:lvl1pPr>
              <a:defRPr>
                <a:latin typeface="+mj-lt"/>
              </a:defRPr>
            </a:lvl1pPr>
          </a:lstStyle>
          <a:p>
            <a:r>
              <a:rPr lang="en-US"/>
              <a:t>CLICK TO EDIT MASTER TITLE</a:t>
            </a:r>
          </a:p>
        </p:txBody>
      </p:sp>
      <p:sp>
        <p:nvSpPr>
          <p:cNvPr id="11" name="Text Placeholder 10">
            <a:extLst>
              <a:ext uri="{FF2B5EF4-FFF2-40B4-BE49-F238E27FC236}">
                <a16:creationId xmlns:a16="http://schemas.microsoft.com/office/drawing/2014/main" id="{4E1992CF-7214-CB48-86F3-27EB768074D7}"/>
              </a:ext>
            </a:extLst>
          </p:cNvPr>
          <p:cNvSpPr>
            <a:spLocks noGrp="1"/>
          </p:cNvSpPr>
          <p:nvPr>
            <p:ph type="body" sz="quarter" idx="13"/>
          </p:nvPr>
        </p:nvSpPr>
        <p:spPr>
          <a:xfrm>
            <a:off x="2060217" y="3458144"/>
            <a:ext cx="10199687" cy="535531"/>
          </a:xfrm>
        </p:spPr>
        <p:txBody>
          <a:bodyPr>
            <a:spAutoFit/>
          </a:bodyPr>
          <a:lstStyle>
            <a:lvl1pPr marL="0" indent="0">
              <a:buNone/>
              <a:defRPr sz="3200" cap="none" baseline="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p:txBody>
      </p:sp>
      <p:sp>
        <p:nvSpPr>
          <p:cNvPr id="4" name="Text Placeholder 3">
            <a:extLst>
              <a:ext uri="{FF2B5EF4-FFF2-40B4-BE49-F238E27FC236}">
                <a16:creationId xmlns:a16="http://schemas.microsoft.com/office/drawing/2014/main" id="{11E45309-756C-C340-B826-6DBF1E406B97}"/>
              </a:ext>
            </a:extLst>
          </p:cNvPr>
          <p:cNvSpPr>
            <a:spLocks noGrp="1"/>
          </p:cNvSpPr>
          <p:nvPr>
            <p:ph type="body" sz="quarter" idx="14"/>
          </p:nvPr>
        </p:nvSpPr>
        <p:spPr>
          <a:xfrm>
            <a:off x="5044994" y="5851619"/>
            <a:ext cx="7214909" cy="491260"/>
          </a:xfrm>
        </p:spPr>
        <p:txBody>
          <a:bodyPr wrap="square">
            <a:spAutoFit/>
          </a:bodyPr>
          <a:lstStyle>
            <a:lvl1pPr marL="0" indent="0">
              <a:buNone/>
              <a:defRPr sz="2800" cap="none" baseline="0">
                <a:latin typeface="+mn-lt"/>
              </a:defRPr>
            </a:lvl1pPr>
            <a:lvl2pPr>
              <a:defRPr sz="2800" baseline="0">
                <a:latin typeface="+mn-lt"/>
              </a:defRPr>
            </a:lvl2pPr>
            <a:lvl3pPr>
              <a:defRPr sz="2800" baseline="0">
                <a:latin typeface="+mn-lt"/>
              </a:defRPr>
            </a:lvl3pPr>
            <a:lvl4pPr>
              <a:defRPr sz="2800" baseline="0">
                <a:latin typeface="+mn-lt"/>
              </a:defRPr>
            </a:lvl4pPr>
            <a:lvl5pPr>
              <a:defRPr sz="2800" baseline="0">
                <a:latin typeface="+mn-lt"/>
              </a:defRPr>
            </a:lvl5pPr>
          </a:lstStyle>
          <a:p>
            <a:pPr lvl="0"/>
            <a:r>
              <a:rPr lang="en-US"/>
              <a:t>Click to edit Master text styles</a:t>
            </a:r>
          </a:p>
        </p:txBody>
      </p:sp>
      <p:sp>
        <p:nvSpPr>
          <p:cNvPr id="24" name="Text Placeholder 3">
            <a:extLst>
              <a:ext uri="{FF2B5EF4-FFF2-40B4-BE49-F238E27FC236}">
                <a16:creationId xmlns:a16="http://schemas.microsoft.com/office/drawing/2014/main" id="{17AF0CB1-33C8-1E47-A77E-D17D6D0821F4}"/>
              </a:ext>
            </a:extLst>
          </p:cNvPr>
          <p:cNvSpPr>
            <a:spLocks noGrp="1"/>
          </p:cNvSpPr>
          <p:nvPr>
            <p:ph type="body" sz="quarter" idx="15"/>
          </p:nvPr>
        </p:nvSpPr>
        <p:spPr>
          <a:xfrm>
            <a:off x="5079630" y="7881311"/>
            <a:ext cx="7214909" cy="491260"/>
          </a:xfrm>
        </p:spPr>
        <p:txBody>
          <a:bodyPr wrap="square">
            <a:spAutoFit/>
          </a:bodyPr>
          <a:lstStyle>
            <a:lvl1pPr marL="0" indent="0">
              <a:buNone/>
              <a:defRPr sz="2800" cap="none" baseline="0">
                <a:latin typeface="+mn-lt"/>
              </a:defRPr>
            </a:lvl1pPr>
            <a:lvl2pPr>
              <a:defRPr sz="2800" baseline="0">
                <a:latin typeface="+mn-lt"/>
              </a:defRPr>
            </a:lvl2pPr>
            <a:lvl3pPr>
              <a:defRPr sz="2800" baseline="0">
                <a:latin typeface="+mn-lt"/>
              </a:defRPr>
            </a:lvl3pPr>
            <a:lvl4pPr>
              <a:defRPr sz="2800" baseline="0">
                <a:latin typeface="+mn-lt"/>
              </a:defRPr>
            </a:lvl4pPr>
            <a:lvl5pPr>
              <a:defRPr sz="2800" baseline="0">
                <a:latin typeface="+mn-lt"/>
              </a:defRPr>
            </a:lvl5pPr>
          </a:lstStyle>
          <a:p>
            <a:pPr lvl="0"/>
            <a:r>
              <a:rPr lang="en-US"/>
              <a:t>Click to edit Master text styles</a:t>
            </a:r>
          </a:p>
        </p:txBody>
      </p:sp>
      <p:sp>
        <p:nvSpPr>
          <p:cNvPr id="25" name="Text Placeholder 3">
            <a:extLst>
              <a:ext uri="{FF2B5EF4-FFF2-40B4-BE49-F238E27FC236}">
                <a16:creationId xmlns:a16="http://schemas.microsoft.com/office/drawing/2014/main" id="{D3649FDF-AD8E-E34F-865C-543971BDF802}"/>
              </a:ext>
            </a:extLst>
          </p:cNvPr>
          <p:cNvSpPr>
            <a:spLocks noGrp="1"/>
          </p:cNvSpPr>
          <p:nvPr>
            <p:ph type="body" sz="quarter" idx="16"/>
          </p:nvPr>
        </p:nvSpPr>
        <p:spPr>
          <a:xfrm>
            <a:off x="5079630" y="9911003"/>
            <a:ext cx="7214909" cy="491260"/>
          </a:xfrm>
        </p:spPr>
        <p:txBody>
          <a:bodyPr wrap="square">
            <a:spAutoFit/>
          </a:bodyPr>
          <a:lstStyle>
            <a:lvl1pPr marL="0" indent="0">
              <a:buNone/>
              <a:defRPr sz="2800" cap="none" baseline="0">
                <a:latin typeface="+mn-lt"/>
              </a:defRPr>
            </a:lvl1pPr>
            <a:lvl2pPr>
              <a:defRPr sz="2800" baseline="0">
                <a:latin typeface="+mn-lt"/>
              </a:defRPr>
            </a:lvl2pPr>
            <a:lvl3pPr>
              <a:defRPr sz="2800" baseline="0">
                <a:latin typeface="+mn-lt"/>
              </a:defRPr>
            </a:lvl3pPr>
            <a:lvl4pPr>
              <a:defRPr sz="2800" baseline="0">
                <a:latin typeface="+mn-lt"/>
              </a:defRPr>
            </a:lvl4pPr>
            <a:lvl5pPr>
              <a:defRPr sz="2800" baseline="0">
                <a:latin typeface="+mn-lt"/>
              </a:defRPr>
            </a:lvl5pPr>
          </a:lstStyle>
          <a:p>
            <a:pPr lvl="0"/>
            <a:r>
              <a:rPr lang="en-US"/>
              <a:t>Click to edit Master text styles</a:t>
            </a:r>
          </a:p>
        </p:txBody>
      </p:sp>
      <p:sp>
        <p:nvSpPr>
          <p:cNvPr id="27" name="Text Placeholder 26">
            <a:extLst>
              <a:ext uri="{FF2B5EF4-FFF2-40B4-BE49-F238E27FC236}">
                <a16:creationId xmlns:a16="http://schemas.microsoft.com/office/drawing/2014/main" id="{E3E0DB1D-6486-F941-A7F9-7A5A2DF9F171}"/>
              </a:ext>
            </a:extLst>
          </p:cNvPr>
          <p:cNvSpPr>
            <a:spLocks noGrp="1"/>
          </p:cNvSpPr>
          <p:nvPr>
            <p:ph type="body" sz="quarter" idx="17"/>
          </p:nvPr>
        </p:nvSpPr>
        <p:spPr>
          <a:xfrm>
            <a:off x="2060219" y="5851619"/>
            <a:ext cx="2959968" cy="8097601"/>
          </a:xfrm>
        </p:spPr>
        <p:txBody>
          <a:bodyPr/>
          <a:lstStyle>
            <a:lvl1pPr marL="0" indent="0">
              <a:buNone/>
              <a:defRPr sz="7200" b="1" i="0" baseline="0">
                <a:latin typeface="+mj-lt"/>
              </a:defRPr>
            </a:lvl1pPr>
          </a:lstStyle>
          <a:p>
            <a:pPr lvl="0"/>
            <a:r>
              <a:rPr lang="en-US"/>
              <a:t>Click to edit Master text styles</a:t>
            </a:r>
          </a:p>
        </p:txBody>
      </p:sp>
      <p:sp>
        <p:nvSpPr>
          <p:cNvPr id="28" name="Text Placeholder 26">
            <a:extLst>
              <a:ext uri="{FF2B5EF4-FFF2-40B4-BE49-F238E27FC236}">
                <a16:creationId xmlns:a16="http://schemas.microsoft.com/office/drawing/2014/main" id="{5A118A83-7AF3-1240-944E-F6611338E596}"/>
              </a:ext>
            </a:extLst>
          </p:cNvPr>
          <p:cNvSpPr>
            <a:spLocks noGrp="1"/>
          </p:cNvSpPr>
          <p:nvPr>
            <p:ph type="body" sz="quarter" idx="18" hasCustomPrompt="1"/>
          </p:nvPr>
        </p:nvSpPr>
        <p:spPr>
          <a:xfrm>
            <a:off x="2060219" y="7881311"/>
            <a:ext cx="2959968" cy="1117229"/>
          </a:xfrm>
        </p:spPr>
        <p:txBody>
          <a:bodyPr/>
          <a:lstStyle>
            <a:lvl1pPr marL="0" indent="0">
              <a:buNone/>
              <a:defRPr sz="7200" b="1" i="0" baseline="0">
                <a:latin typeface="+mj-lt"/>
              </a:defRPr>
            </a:lvl1pPr>
          </a:lstStyle>
          <a:p>
            <a:pPr lvl="0"/>
            <a:r>
              <a:rPr lang="en-US"/>
              <a:t>click</a:t>
            </a:r>
          </a:p>
        </p:txBody>
      </p:sp>
      <p:sp>
        <p:nvSpPr>
          <p:cNvPr id="29" name="Text Placeholder 26">
            <a:extLst>
              <a:ext uri="{FF2B5EF4-FFF2-40B4-BE49-F238E27FC236}">
                <a16:creationId xmlns:a16="http://schemas.microsoft.com/office/drawing/2014/main" id="{EDAD647F-1D52-0046-AB4C-87E19147F2E1}"/>
              </a:ext>
            </a:extLst>
          </p:cNvPr>
          <p:cNvSpPr>
            <a:spLocks noGrp="1"/>
          </p:cNvSpPr>
          <p:nvPr>
            <p:ph type="body" sz="quarter" idx="19"/>
          </p:nvPr>
        </p:nvSpPr>
        <p:spPr>
          <a:xfrm>
            <a:off x="2060218" y="9911003"/>
            <a:ext cx="2959968" cy="8097601"/>
          </a:xfrm>
        </p:spPr>
        <p:txBody>
          <a:bodyPr/>
          <a:lstStyle>
            <a:lvl1pPr marL="0" indent="0">
              <a:buNone/>
              <a:defRPr sz="7200" b="1" i="0" baseline="0">
                <a:latin typeface="+mj-lt"/>
              </a:defRPr>
            </a:lvl1pPr>
          </a:lstStyle>
          <a:p>
            <a:pPr lvl="0"/>
            <a:r>
              <a:rPr lang="en-US"/>
              <a:t>Click to edit Master text styles</a:t>
            </a:r>
          </a:p>
        </p:txBody>
      </p:sp>
      <p:sp>
        <p:nvSpPr>
          <p:cNvPr id="17" name="Picture Placeholder 2">
            <a:extLst>
              <a:ext uri="{FF2B5EF4-FFF2-40B4-BE49-F238E27FC236}">
                <a16:creationId xmlns:a16="http://schemas.microsoft.com/office/drawing/2014/main" id="{1E7B807F-5356-9F43-9179-A67DE663D7A5}"/>
              </a:ext>
            </a:extLst>
          </p:cNvPr>
          <p:cNvSpPr>
            <a:spLocks noGrp="1"/>
          </p:cNvSpPr>
          <p:nvPr>
            <p:ph type="pic" idx="1"/>
          </p:nvPr>
        </p:nvSpPr>
        <p:spPr>
          <a:xfrm>
            <a:off x="15240000" y="3309311"/>
            <a:ext cx="9144000" cy="9144000"/>
          </a:xfrm>
        </p:spPr>
        <p:txBody>
          <a:bodyPr anchor="t">
            <a:normAutofit/>
          </a:bodyPr>
          <a:lstStyle>
            <a:lvl1pPr marL="0" indent="0">
              <a:buNone/>
              <a:defRPr sz="3200" b="0" i="0">
                <a:latin typeface="Roboto Light" panose="02000000000000000000" pitchFamily="2" charset="0"/>
                <a:ea typeface="Roboto Light" panose="02000000000000000000" pitchFamily="2" charset="0"/>
                <a:cs typeface="Roboto Light" panose="02000000000000000000" pitchFamily="2"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grpSp>
        <p:nvGrpSpPr>
          <p:cNvPr id="18" name="Group 17">
            <a:extLst>
              <a:ext uri="{FF2B5EF4-FFF2-40B4-BE49-F238E27FC236}">
                <a16:creationId xmlns:a16="http://schemas.microsoft.com/office/drawing/2014/main" id="{3AA8ED8F-E876-6336-C293-AA2F6CDAAC7D}"/>
              </a:ext>
            </a:extLst>
          </p:cNvPr>
          <p:cNvGrpSpPr/>
          <p:nvPr userDrawn="1"/>
        </p:nvGrpSpPr>
        <p:grpSpPr>
          <a:xfrm rot="16200000">
            <a:off x="21027014" y="1617177"/>
            <a:ext cx="1692797" cy="1709901"/>
            <a:chOff x="9166522" y="4957273"/>
            <a:chExt cx="1959618" cy="1979418"/>
          </a:xfrm>
        </p:grpSpPr>
        <p:sp>
          <p:nvSpPr>
            <p:cNvPr id="19" name="Freeform 432">
              <a:extLst>
                <a:ext uri="{FF2B5EF4-FFF2-40B4-BE49-F238E27FC236}">
                  <a16:creationId xmlns:a16="http://schemas.microsoft.com/office/drawing/2014/main" id="{35C349DA-AE2E-AA6C-5F5E-689DE2A4FCA1}"/>
                </a:ext>
              </a:extLst>
            </p:cNvPr>
            <p:cNvSpPr>
              <a:spLocks noChangeArrowheads="1"/>
            </p:cNvSpPr>
            <p:nvPr userDrawn="1"/>
          </p:nvSpPr>
          <p:spPr bwMode="auto">
            <a:xfrm rot="10800000">
              <a:off x="10156231" y="5946982"/>
              <a:ext cx="969909" cy="989709"/>
            </a:xfrm>
            <a:custGeom>
              <a:avLst/>
              <a:gdLst>
                <a:gd name="T0" fmla="*/ 0 w 218"/>
                <a:gd name="T1" fmla="*/ 218 h 219"/>
                <a:gd name="T2" fmla="*/ 217 w 218"/>
                <a:gd name="T3" fmla="*/ 218 h 219"/>
                <a:gd name="T4" fmla="*/ 217 w 218"/>
                <a:gd name="T5" fmla="*/ 0 h 219"/>
                <a:gd name="T6" fmla="*/ 0 w 218"/>
                <a:gd name="T7" fmla="*/ 0 h 219"/>
                <a:gd name="T8" fmla="*/ 0 w 218"/>
                <a:gd name="T9" fmla="*/ 218 h 219"/>
              </a:gdLst>
              <a:ahLst/>
              <a:cxnLst>
                <a:cxn ang="0">
                  <a:pos x="T0" y="T1"/>
                </a:cxn>
                <a:cxn ang="0">
                  <a:pos x="T2" y="T3"/>
                </a:cxn>
                <a:cxn ang="0">
                  <a:pos x="T4" y="T5"/>
                </a:cxn>
                <a:cxn ang="0">
                  <a:pos x="T6" y="T7"/>
                </a:cxn>
                <a:cxn ang="0">
                  <a:pos x="T8" y="T9"/>
                </a:cxn>
              </a:cxnLst>
              <a:rect l="0" t="0" r="r" b="b"/>
              <a:pathLst>
                <a:path w="218" h="219">
                  <a:moveTo>
                    <a:pt x="0" y="218"/>
                  </a:moveTo>
                  <a:lnTo>
                    <a:pt x="217" y="218"/>
                  </a:lnTo>
                  <a:lnTo>
                    <a:pt x="217" y="0"/>
                  </a:lnTo>
                  <a:lnTo>
                    <a:pt x="0" y="0"/>
                  </a:lnTo>
                  <a:lnTo>
                    <a:pt x="0" y="218"/>
                  </a:lnTo>
                </a:path>
              </a:pathLst>
            </a:custGeom>
            <a:solidFill>
              <a:schemeClr val="accent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 name="Freeform 433">
              <a:extLst>
                <a:ext uri="{FF2B5EF4-FFF2-40B4-BE49-F238E27FC236}">
                  <a16:creationId xmlns:a16="http://schemas.microsoft.com/office/drawing/2014/main" id="{FDA26F42-29A6-B9B7-104F-95BFE053720B}"/>
                </a:ext>
              </a:extLst>
            </p:cNvPr>
            <p:cNvSpPr>
              <a:spLocks noChangeArrowheads="1"/>
            </p:cNvSpPr>
            <p:nvPr userDrawn="1"/>
          </p:nvSpPr>
          <p:spPr bwMode="auto">
            <a:xfrm rot="10800000">
              <a:off x="9166522" y="4957273"/>
              <a:ext cx="989709" cy="989709"/>
            </a:xfrm>
            <a:custGeom>
              <a:avLst/>
              <a:gdLst>
                <a:gd name="T0" fmla="*/ 0 w 219"/>
                <a:gd name="T1" fmla="*/ 221 h 222"/>
                <a:gd name="T2" fmla="*/ 218 w 219"/>
                <a:gd name="T3" fmla="*/ 221 h 222"/>
                <a:gd name="T4" fmla="*/ 218 w 219"/>
                <a:gd name="T5" fmla="*/ 0 h 222"/>
                <a:gd name="T6" fmla="*/ 0 w 219"/>
                <a:gd name="T7" fmla="*/ 0 h 222"/>
                <a:gd name="T8" fmla="*/ 0 w 219"/>
                <a:gd name="T9" fmla="*/ 221 h 222"/>
              </a:gdLst>
              <a:ahLst/>
              <a:cxnLst>
                <a:cxn ang="0">
                  <a:pos x="T0" y="T1"/>
                </a:cxn>
                <a:cxn ang="0">
                  <a:pos x="T2" y="T3"/>
                </a:cxn>
                <a:cxn ang="0">
                  <a:pos x="T4" y="T5"/>
                </a:cxn>
                <a:cxn ang="0">
                  <a:pos x="T6" y="T7"/>
                </a:cxn>
                <a:cxn ang="0">
                  <a:pos x="T8" y="T9"/>
                </a:cxn>
              </a:cxnLst>
              <a:rect l="0" t="0" r="r" b="b"/>
              <a:pathLst>
                <a:path w="219" h="222">
                  <a:moveTo>
                    <a:pt x="0" y="221"/>
                  </a:moveTo>
                  <a:lnTo>
                    <a:pt x="218" y="221"/>
                  </a:lnTo>
                  <a:lnTo>
                    <a:pt x="218" y="0"/>
                  </a:lnTo>
                  <a:lnTo>
                    <a:pt x="0" y="0"/>
                  </a:lnTo>
                  <a:lnTo>
                    <a:pt x="0" y="221"/>
                  </a:lnTo>
                </a:path>
              </a:pathLst>
            </a:custGeom>
            <a:solidFill>
              <a:schemeClr val="accent3"/>
            </a:solidFill>
            <a:ln>
              <a:noFill/>
            </a:ln>
            <a:effectLst/>
          </p:spPr>
          <p:txBody>
            <a:bodyPr wrap="none" anchor="ctr"/>
            <a:lstStyle/>
            <a:p>
              <a:endParaRPr lang="en-US"/>
            </a:p>
          </p:txBody>
        </p:sp>
      </p:grpSp>
      <p:grpSp>
        <p:nvGrpSpPr>
          <p:cNvPr id="21" name="Group 20">
            <a:extLst>
              <a:ext uri="{FF2B5EF4-FFF2-40B4-BE49-F238E27FC236}">
                <a16:creationId xmlns:a16="http://schemas.microsoft.com/office/drawing/2014/main" id="{C7BBAF35-CEDF-4CB6-3686-7F3B1267C627}"/>
              </a:ext>
            </a:extLst>
          </p:cNvPr>
          <p:cNvGrpSpPr/>
          <p:nvPr userDrawn="1"/>
        </p:nvGrpSpPr>
        <p:grpSpPr>
          <a:xfrm>
            <a:off x="22750050" y="1609567"/>
            <a:ext cx="1671335" cy="1688055"/>
            <a:chOff x="1481138" y="1035049"/>
            <a:chExt cx="2557462" cy="2583045"/>
          </a:xfrm>
        </p:grpSpPr>
        <p:sp>
          <p:nvSpPr>
            <p:cNvPr id="22" name="Freeform 250">
              <a:extLst>
                <a:ext uri="{FF2B5EF4-FFF2-40B4-BE49-F238E27FC236}">
                  <a16:creationId xmlns:a16="http://schemas.microsoft.com/office/drawing/2014/main" id="{53C4C4B8-3210-3277-FB8E-3C59A109A373}"/>
                </a:ext>
              </a:extLst>
            </p:cNvPr>
            <p:cNvSpPr>
              <a:spLocks noChangeArrowheads="1"/>
            </p:cNvSpPr>
            <p:nvPr/>
          </p:nvSpPr>
          <p:spPr bwMode="auto">
            <a:xfrm>
              <a:off x="1481138"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 name="Freeform 251">
              <a:extLst>
                <a:ext uri="{FF2B5EF4-FFF2-40B4-BE49-F238E27FC236}">
                  <a16:creationId xmlns:a16="http://schemas.microsoft.com/office/drawing/2014/main" id="{A62C150D-757F-1277-EA65-0A97540ED61C}"/>
                </a:ext>
              </a:extLst>
            </p:cNvPr>
            <p:cNvSpPr>
              <a:spLocks noChangeArrowheads="1"/>
            </p:cNvSpPr>
            <p:nvPr/>
          </p:nvSpPr>
          <p:spPr bwMode="auto">
            <a:xfrm>
              <a:off x="2350675" y="1035049"/>
              <a:ext cx="843954" cy="869537"/>
            </a:xfrm>
            <a:custGeom>
              <a:avLst/>
              <a:gdLst>
                <a:gd name="T0" fmla="*/ 0 w 144"/>
                <a:gd name="T1" fmla="*/ 148 h 149"/>
                <a:gd name="T2" fmla="*/ 143 w 144"/>
                <a:gd name="T3" fmla="*/ 148 h 149"/>
                <a:gd name="T4" fmla="*/ 0 w 144"/>
                <a:gd name="T5" fmla="*/ 0 h 149"/>
                <a:gd name="T6" fmla="*/ 0 w 144"/>
                <a:gd name="T7" fmla="*/ 148 h 149"/>
              </a:gdLst>
              <a:ahLst/>
              <a:cxnLst>
                <a:cxn ang="0">
                  <a:pos x="T0" y="T1"/>
                </a:cxn>
                <a:cxn ang="0">
                  <a:pos x="T2" y="T3"/>
                </a:cxn>
                <a:cxn ang="0">
                  <a:pos x="T4" y="T5"/>
                </a:cxn>
                <a:cxn ang="0">
                  <a:pos x="T6" y="T7"/>
                </a:cxn>
              </a:cxnLst>
              <a:rect l="0" t="0" r="r" b="b"/>
              <a:pathLst>
                <a:path w="144" h="149">
                  <a:moveTo>
                    <a:pt x="0" y="148"/>
                  </a:moveTo>
                  <a:lnTo>
                    <a:pt x="143" y="148"/>
                  </a:lnTo>
                  <a:lnTo>
                    <a:pt x="0" y="0"/>
                  </a:lnTo>
                  <a:lnTo>
                    <a:pt x="0" y="148"/>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 name="Freeform 252">
              <a:extLst>
                <a:ext uri="{FF2B5EF4-FFF2-40B4-BE49-F238E27FC236}">
                  <a16:creationId xmlns:a16="http://schemas.microsoft.com/office/drawing/2014/main" id="{BA9EA052-210A-2B4B-8CF8-5260C2007FFA}"/>
                </a:ext>
              </a:extLst>
            </p:cNvPr>
            <p:cNvSpPr>
              <a:spLocks noChangeArrowheads="1"/>
            </p:cNvSpPr>
            <p:nvPr/>
          </p:nvSpPr>
          <p:spPr bwMode="auto">
            <a:xfrm>
              <a:off x="3169063"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 name="Freeform 253">
              <a:extLst>
                <a:ext uri="{FF2B5EF4-FFF2-40B4-BE49-F238E27FC236}">
                  <a16:creationId xmlns:a16="http://schemas.microsoft.com/office/drawing/2014/main" id="{C4436BD8-BEB9-D8A9-3C80-AB5036C84826}"/>
                </a:ext>
              </a:extLst>
            </p:cNvPr>
            <p:cNvSpPr>
              <a:spLocks noChangeArrowheads="1"/>
            </p:cNvSpPr>
            <p:nvPr/>
          </p:nvSpPr>
          <p:spPr bwMode="auto">
            <a:xfrm>
              <a:off x="1481138" y="1904586"/>
              <a:ext cx="869537" cy="843971"/>
            </a:xfrm>
            <a:custGeom>
              <a:avLst/>
              <a:gdLst>
                <a:gd name="T0" fmla="*/ 0 w 149"/>
                <a:gd name="T1" fmla="*/ 144 h 145"/>
                <a:gd name="T2" fmla="*/ 148 w 149"/>
                <a:gd name="T3" fmla="*/ 144 h 145"/>
                <a:gd name="T4" fmla="*/ 0 w 149"/>
                <a:gd name="T5" fmla="*/ 0 h 145"/>
                <a:gd name="T6" fmla="*/ 0 w 149"/>
                <a:gd name="T7" fmla="*/ 144 h 145"/>
              </a:gdLst>
              <a:ahLst/>
              <a:cxnLst>
                <a:cxn ang="0">
                  <a:pos x="T0" y="T1"/>
                </a:cxn>
                <a:cxn ang="0">
                  <a:pos x="T2" y="T3"/>
                </a:cxn>
                <a:cxn ang="0">
                  <a:pos x="T4" y="T5"/>
                </a:cxn>
                <a:cxn ang="0">
                  <a:pos x="T6" y="T7"/>
                </a:cxn>
              </a:cxnLst>
              <a:rect l="0" t="0" r="r" b="b"/>
              <a:pathLst>
                <a:path w="149" h="145">
                  <a:moveTo>
                    <a:pt x="0" y="144"/>
                  </a:moveTo>
                  <a:lnTo>
                    <a:pt x="148" y="144"/>
                  </a:lnTo>
                  <a:lnTo>
                    <a:pt x="0" y="0"/>
                  </a:lnTo>
                  <a:lnTo>
                    <a:pt x="0" y="144"/>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 name="Freeform 254">
              <a:extLst>
                <a:ext uri="{FF2B5EF4-FFF2-40B4-BE49-F238E27FC236}">
                  <a16:creationId xmlns:a16="http://schemas.microsoft.com/office/drawing/2014/main" id="{79B5FE30-F4F1-5E1C-155C-E651AB3D2D16}"/>
                </a:ext>
              </a:extLst>
            </p:cNvPr>
            <p:cNvSpPr>
              <a:spLocks noChangeArrowheads="1"/>
            </p:cNvSpPr>
            <p:nvPr/>
          </p:nvSpPr>
          <p:spPr bwMode="auto">
            <a:xfrm>
              <a:off x="2350675" y="1904586"/>
              <a:ext cx="843954" cy="843971"/>
            </a:xfrm>
            <a:custGeom>
              <a:avLst/>
              <a:gdLst>
                <a:gd name="T0" fmla="*/ 0 w 144"/>
                <a:gd name="T1" fmla="*/ 0 h 145"/>
                <a:gd name="T2" fmla="*/ 0 w 144"/>
                <a:gd name="T3" fmla="*/ 144 h 145"/>
                <a:gd name="T4" fmla="*/ 143 w 144"/>
                <a:gd name="T5" fmla="*/ 144 h 145"/>
                <a:gd name="T6" fmla="*/ 0 w 144"/>
                <a:gd name="T7" fmla="*/ 0 h 145"/>
              </a:gdLst>
              <a:ahLst/>
              <a:cxnLst>
                <a:cxn ang="0">
                  <a:pos x="T0" y="T1"/>
                </a:cxn>
                <a:cxn ang="0">
                  <a:pos x="T2" y="T3"/>
                </a:cxn>
                <a:cxn ang="0">
                  <a:pos x="T4" y="T5"/>
                </a:cxn>
                <a:cxn ang="0">
                  <a:pos x="T6" y="T7"/>
                </a:cxn>
              </a:cxnLst>
              <a:rect l="0" t="0" r="r" b="b"/>
              <a:pathLst>
                <a:path w="144" h="145">
                  <a:moveTo>
                    <a:pt x="0" y="0"/>
                  </a:moveTo>
                  <a:lnTo>
                    <a:pt x="0" y="144"/>
                  </a:lnTo>
                  <a:lnTo>
                    <a:pt x="143" y="144"/>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 name="Freeform 255">
              <a:extLst>
                <a:ext uri="{FF2B5EF4-FFF2-40B4-BE49-F238E27FC236}">
                  <a16:creationId xmlns:a16="http://schemas.microsoft.com/office/drawing/2014/main" id="{74157F5C-AEA6-DD73-D642-CB044DFD6171}"/>
                </a:ext>
              </a:extLst>
            </p:cNvPr>
            <p:cNvSpPr>
              <a:spLocks noChangeArrowheads="1"/>
            </p:cNvSpPr>
            <p:nvPr/>
          </p:nvSpPr>
          <p:spPr bwMode="auto">
            <a:xfrm>
              <a:off x="3169063" y="1904586"/>
              <a:ext cx="869537" cy="843971"/>
            </a:xfrm>
            <a:custGeom>
              <a:avLst/>
              <a:gdLst>
                <a:gd name="T0" fmla="*/ 0 w 149"/>
                <a:gd name="T1" fmla="*/ 0 h 145"/>
                <a:gd name="T2" fmla="*/ 0 w 149"/>
                <a:gd name="T3" fmla="*/ 144 h 145"/>
                <a:gd name="T4" fmla="*/ 148 w 149"/>
                <a:gd name="T5" fmla="*/ 144 h 145"/>
                <a:gd name="T6" fmla="*/ 0 w 149"/>
                <a:gd name="T7" fmla="*/ 0 h 145"/>
              </a:gdLst>
              <a:ahLst/>
              <a:cxnLst>
                <a:cxn ang="0">
                  <a:pos x="T0" y="T1"/>
                </a:cxn>
                <a:cxn ang="0">
                  <a:pos x="T2" y="T3"/>
                </a:cxn>
                <a:cxn ang="0">
                  <a:pos x="T4" y="T5"/>
                </a:cxn>
                <a:cxn ang="0">
                  <a:pos x="T6" y="T7"/>
                </a:cxn>
              </a:cxnLst>
              <a:rect l="0" t="0" r="r" b="b"/>
              <a:pathLst>
                <a:path w="149" h="145">
                  <a:moveTo>
                    <a:pt x="0" y="0"/>
                  </a:moveTo>
                  <a:lnTo>
                    <a:pt x="0" y="144"/>
                  </a:lnTo>
                  <a:lnTo>
                    <a:pt x="148" y="144"/>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 name="Freeform 256">
              <a:extLst>
                <a:ext uri="{FF2B5EF4-FFF2-40B4-BE49-F238E27FC236}">
                  <a16:creationId xmlns:a16="http://schemas.microsoft.com/office/drawing/2014/main" id="{58984A31-33B1-A956-A70F-C2293FEB236A}"/>
                </a:ext>
              </a:extLst>
            </p:cNvPr>
            <p:cNvSpPr>
              <a:spLocks noChangeArrowheads="1"/>
            </p:cNvSpPr>
            <p:nvPr/>
          </p:nvSpPr>
          <p:spPr bwMode="auto">
            <a:xfrm>
              <a:off x="1481138" y="2748557"/>
              <a:ext cx="869537" cy="869537"/>
            </a:xfrm>
            <a:custGeom>
              <a:avLst/>
              <a:gdLst>
                <a:gd name="T0" fmla="*/ 0 w 149"/>
                <a:gd name="T1" fmla="*/ 147 h 148"/>
                <a:gd name="T2" fmla="*/ 148 w 149"/>
                <a:gd name="T3" fmla="*/ 147 h 148"/>
                <a:gd name="T4" fmla="*/ 0 w 149"/>
                <a:gd name="T5" fmla="*/ 0 h 148"/>
                <a:gd name="T6" fmla="*/ 0 w 149"/>
                <a:gd name="T7" fmla="*/ 147 h 148"/>
              </a:gdLst>
              <a:ahLst/>
              <a:cxnLst>
                <a:cxn ang="0">
                  <a:pos x="T0" y="T1"/>
                </a:cxn>
                <a:cxn ang="0">
                  <a:pos x="T2" y="T3"/>
                </a:cxn>
                <a:cxn ang="0">
                  <a:pos x="T4" y="T5"/>
                </a:cxn>
                <a:cxn ang="0">
                  <a:pos x="T6" y="T7"/>
                </a:cxn>
              </a:cxnLst>
              <a:rect l="0" t="0" r="r" b="b"/>
              <a:pathLst>
                <a:path w="149" h="148">
                  <a:moveTo>
                    <a:pt x="0" y="147"/>
                  </a:moveTo>
                  <a:lnTo>
                    <a:pt x="148" y="147"/>
                  </a:lnTo>
                  <a:lnTo>
                    <a:pt x="0" y="0"/>
                  </a:lnTo>
                  <a:lnTo>
                    <a:pt x="0" y="147"/>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 name="Freeform 257">
              <a:extLst>
                <a:ext uri="{FF2B5EF4-FFF2-40B4-BE49-F238E27FC236}">
                  <a16:creationId xmlns:a16="http://schemas.microsoft.com/office/drawing/2014/main" id="{7C3ADCA8-7B1E-2732-F24A-81B7418E5A85}"/>
                </a:ext>
              </a:extLst>
            </p:cNvPr>
            <p:cNvSpPr>
              <a:spLocks noChangeArrowheads="1"/>
            </p:cNvSpPr>
            <p:nvPr/>
          </p:nvSpPr>
          <p:spPr bwMode="auto">
            <a:xfrm>
              <a:off x="2350675" y="2748557"/>
              <a:ext cx="843954" cy="869537"/>
            </a:xfrm>
            <a:custGeom>
              <a:avLst/>
              <a:gdLst>
                <a:gd name="T0" fmla="*/ 0 w 144"/>
                <a:gd name="T1" fmla="*/ 0 h 148"/>
                <a:gd name="T2" fmla="*/ 0 w 144"/>
                <a:gd name="T3" fmla="*/ 147 h 148"/>
                <a:gd name="T4" fmla="*/ 143 w 144"/>
                <a:gd name="T5" fmla="*/ 147 h 148"/>
                <a:gd name="T6" fmla="*/ 0 w 144"/>
                <a:gd name="T7" fmla="*/ 0 h 148"/>
              </a:gdLst>
              <a:ahLst/>
              <a:cxnLst>
                <a:cxn ang="0">
                  <a:pos x="T0" y="T1"/>
                </a:cxn>
                <a:cxn ang="0">
                  <a:pos x="T2" y="T3"/>
                </a:cxn>
                <a:cxn ang="0">
                  <a:pos x="T4" y="T5"/>
                </a:cxn>
                <a:cxn ang="0">
                  <a:pos x="T6" y="T7"/>
                </a:cxn>
              </a:cxnLst>
              <a:rect l="0" t="0" r="r" b="b"/>
              <a:pathLst>
                <a:path w="144" h="148">
                  <a:moveTo>
                    <a:pt x="0" y="0"/>
                  </a:moveTo>
                  <a:lnTo>
                    <a:pt x="0" y="147"/>
                  </a:lnTo>
                  <a:lnTo>
                    <a:pt x="143" y="147"/>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 name="Freeform 258">
              <a:extLst>
                <a:ext uri="{FF2B5EF4-FFF2-40B4-BE49-F238E27FC236}">
                  <a16:creationId xmlns:a16="http://schemas.microsoft.com/office/drawing/2014/main" id="{E2DE50A1-E8DB-BEA9-5EAC-42742699E871}"/>
                </a:ext>
              </a:extLst>
            </p:cNvPr>
            <p:cNvSpPr>
              <a:spLocks noChangeArrowheads="1"/>
            </p:cNvSpPr>
            <p:nvPr/>
          </p:nvSpPr>
          <p:spPr bwMode="auto">
            <a:xfrm>
              <a:off x="3169063" y="2748557"/>
              <a:ext cx="869537" cy="869537"/>
            </a:xfrm>
            <a:custGeom>
              <a:avLst/>
              <a:gdLst>
                <a:gd name="T0" fmla="*/ 0 w 149"/>
                <a:gd name="T1" fmla="*/ 0 h 148"/>
                <a:gd name="T2" fmla="*/ 0 w 149"/>
                <a:gd name="T3" fmla="*/ 147 h 148"/>
                <a:gd name="T4" fmla="*/ 148 w 149"/>
                <a:gd name="T5" fmla="*/ 147 h 148"/>
                <a:gd name="T6" fmla="*/ 0 w 149"/>
                <a:gd name="T7" fmla="*/ 0 h 148"/>
              </a:gdLst>
              <a:ahLst/>
              <a:cxnLst>
                <a:cxn ang="0">
                  <a:pos x="T0" y="T1"/>
                </a:cxn>
                <a:cxn ang="0">
                  <a:pos x="T2" y="T3"/>
                </a:cxn>
                <a:cxn ang="0">
                  <a:pos x="T4" y="T5"/>
                </a:cxn>
                <a:cxn ang="0">
                  <a:pos x="T6" y="T7"/>
                </a:cxn>
              </a:cxnLst>
              <a:rect l="0" t="0" r="r" b="b"/>
              <a:pathLst>
                <a:path w="149" h="148">
                  <a:moveTo>
                    <a:pt x="0" y="0"/>
                  </a:moveTo>
                  <a:lnTo>
                    <a:pt x="0" y="147"/>
                  </a:lnTo>
                  <a:lnTo>
                    <a:pt x="148" y="147"/>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36" name="Freeform 5011">
            <a:extLst>
              <a:ext uri="{FF2B5EF4-FFF2-40B4-BE49-F238E27FC236}">
                <a16:creationId xmlns:a16="http://schemas.microsoft.com/office/drawing/2014/main" id="{0908FE95-B872-1B1C-6C73-490DCD9D77A5}"/>
              </a:ext>
            </a:extLst>
          </p:cNvPr>
          <p:cNvSpPr>
            <a:spLocks noChangeArrowheads="1"/>
          </p:cNvSpPr>
          <p:nvPr userDrawn="1"/>
        </p:nvSpPr>
        <p:spPr bwMode="auto">
          <a:xfrm>
            <a:off x="22750051" y="-14873"/>
            <a:ext cx="1649807" cy="1649817"/>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2"/>
          </a:solidFill>
          <a:ln>
            <a:noFill/>
          </a:ln>
          <a:effectLst/>
        </p:spPr>
        <p:txBody>
          <a:bodyPr wrap="none" anchor="ctr"/>
          <a:lstStyle/>
          <a:p>
            <a:endParaRPr lang="en-US"/>
          </a:p>
        </p:txBody>
      </p:sp>
    </p:spTree>
    <p:extLst>
      <p:ext uri="{BB962C8B-B14F-4D97-AF65-F5344CB8AC3E}">
        <p14:creationId xmlns:p14="http://schemas.microsoft.com/office/powerpoint/2010/main" val="809556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2495234"/>
            <a:ext cx="21031200" cy="1117229"/>
          </a:xfrm>
          <a:prstGeom prst="rect">
            <a:avLst/>
          </a:prstGeom>
        </p:spPr>
        <p:txBody>
          <a:bodyPr vert="horz" wrap="square" lIns="91440" tIns="45720" rIns="91440" bIns="45720" rtlCol="0" anchor="ctr">
            <a:spAutoFit/>
          </a:bodyPr>
          <a:lstStyle/>
          <a:p>
            <a:r>
              <a:rPr lang="en-US"/>
              <a:t>Click to edit Master title style</a:t>
            </a:r>
          </a:p>
        </p:txBody>
      </p:sp>
      <p:sp>
        <p:nvSpPr>
          <p:cNvPr id="3" name="Text Placeholder 2"/>
          <p:cNvSpPr>
            <a:spLocks noGrp="1"/>
          </p:cNvSpPr>
          <p:nvPr>
            <p:ph type="body" idx="1"/>
          </p:nvPr>
        </p:nvSpPr>
        <p:spPr>
          <a:xfrm>
            <a:off x="1676400" y="3651250"/>
            <a:ext cx="21031200" cy="2727926"/>
          </a:xfrm>
          <a:prstGeom prst="rect">
            <a:avLst/>
          </a:prstGeom>
        </p:spPr>
        <p:txBody>
          <a:bodyPr vert="horz" wrap="square"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4315649"/>
      </p:ext>
    </p:extLst>
  </p:cSld>
  <p:clrMap bg1="lt1" tx1="dk1" bg2="lt2" tx2="dk2" accent1="accent1" accent2="accent2" accent3="accent3" accent4="accent4" accent5="accent5" accent6="accent6" hlink="hlink" folHlink="folHlink"/>
  <p:sldLayoutIdLst>
    <p:sldLayoutId id="2147483833" r:id="rId1"/>
    <p:sldLayoutId id="2147483830" r:id="rId2"/>
    <p:sldLayoutId id="2147483822" r:id="rId3"/>
    <p:sldLayoutId id="2147483832" r:id="rId4"/>
    <p:sldLayoutId id="2147483829" r:id="rId5"/>
    <p:sldLayoutId id="2147483831" r:id="rId6"/>
    <p:sldLayoutId id="2147483817" r:id="rId7"/>
    <p:sldLayoutId id="2147483820" r:id="rId8"/>
    <p:sldLayoutId id="2147483821" r:id="rId9"/>
    <p:sldLayoutId id="2147483823" r:id="rId10"/>
    <p:sldLayoutId id="2147483826" r:id="rId11"/>
    <p:sldLayoutId id="2147483825" r:id="rId12"/>
    <p:sldLayoutId id="2147483827" r:id="rId13"/>
    <p:sldLayoutId id="2147483836" r:id="rId14"/>
    <p:sldLayoutId id="2147483835" r:id="rId15"/>
    <p:sldLayoutId id="2147483834" r:id="rId16"/>
  </p:sldLayoutIdLst>
  <p:hf hdr="0" ftr="0" dt="0"/>
  <p:txStyles>
    <p:titleStyle>
      <a:lvl1pPr algn="l" defTabSz="1828800" rtl="0" eaLnBrk="1" latinLnBrk="0" hangingPunct="1">
        <a:lnSpc>
          <a:spcPct val="90000"/>
        </a:lnSpc>
        <a:spcBef>
          <a:spcPct val="0"/>
        </a:spcBef>
        <a:buNone/>
        <a:defRPr sz="7200" b="1" i="0" kern="1200" cap="all" baseline="0">
          <a:solidFill>
            <a:schemeClr val="tx1"/>
          </a:solidFill>
          <a:latin typeface="+mj-lt"/>
          <a:ea typeface="+mj-ea"/>
          <a:cs typeface="Poppins" pitchFamily="2" charset="77"/>
        </a:defRPr>
      </a:lvl1pPr>
    </p:titleStyle>
    <p:body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4.emf"/><Relationship Id="rId7" Type="http://schemas.openxmlformats.org/officeDocument/2006/relationships/image" Target="../media/image7.emf"/><Relationship Id="rId2" Type="http://schemas.openxmlformats.org/officeDocument/2006/relationships/image" Target="../media/image3.jpeg"/><Relationship Id="rId1" Type="http://schemas.openxmlformats.org/officeDocument/2006/relationships/slideLayout" Target="../slideLayouts/slideLayout16.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2.emf"/><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9.sv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who.int/news-room/fact-sheets/detail/malaria"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gi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png"/><Relationship Id="rId7" Type="http://schemas.openxmlformats.org/officeDocument/2006/relationships/image" Target="../media/image29.sv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766DD6AE-89A9-6024-5B10-FCE462A0BED0}"/>
              </a:ext>
            </a:extLst>
          </p:cNvPr>
          <p:cNvSpPr/>
          <p:nvPr/>
        </p:nvSpPr>
        <p:spPr>
          <a:xfrm>
            <a:off x="1310882" y="9990356"/>
            <a:ext cx="13906702" cy="2062103"/>
          </a:xfrm>
          <a:prstGeom prst="rect">
            <a:avLst/>
          </a:prstGeom>
        </p:spPr>
        <p:txBody>
          <a:bodyPr wrap="square">
            <a:spAutoFit/>
          </a:bodyPr>
          <a:lstStyle/>
          <a:p>
            <a:r>
              <a:rPr lang="en-US" sz="6400">
                <a:ea typeface="Roboto" charset="0"/>
                <a:cs typeface="Poppins Light" pitchFamily="2" charset="77"/>
              </a:rPr>
              <a:t>Module 1: </a:t>
            </a:r>
          </a:p>
          <a:p>
            <a:r>
              <a:rPr lang="en-US" sz="6400">
                <a:ea typeface="Roboto" charset="0"/>
                <a:cs typeface="Poppins Light" pitchFamily="2" charset="77"/>
              </a:rPr>
              <a:t>Study and training intro</a:t>
            </a:r>
          </a:p>
        </p:txBody>
      </p:sp>
      <p:pic>
        <p:nvPicPr>
          <p:cNvPr id="26" name="Picture 25">
            <a:extLst>
              <a:ext uri="{FF2B5EF4-FFF2-40B4-BE49-F238E27FC236}">
                <a16:creationId xmlns:a16="http://schemas.microsoft.com/office/drawing/2014/main" id="{FF0E6D7E-C795-905B-5E6D-233C6839A3A4}"/>
              </a:ext>
            </a:extLst>
          </p:cNvPr>
          <p:cNvPicPr>
            <a:picLocks/>
          </p:cNvPicPr>
          <p:nvPr/>
        </p:nvPicPr>
        <p:blipFill>
          <a:blip r:embed="rId2" cstate="email">
            <a:extLst>
              <a:ext uri="{28A0092B-C50C-407E-A947-70E740481C1C}">
                <a14:useLocalDpi xmlns:a14="http://schemas.microsoft.com/office/drawing/2010/main"/>
              </a:ext>
            </a:extLst>
          </a:blip>
          <a:srcRect/>
          <a:stretch/>
        </p:blipFill>
        <p:spPr>
          <a:xfrm>
            <a:off x="13406139" y="23226"/>
            <a:ext cx="8229298" cy="5486198"/>
          </a:xfrm>
          <a:prstGeom prst="rect">
            <a:avLst/>
          </a:prstGeom>
        </p:spPr>
      </p:pic>
      <p:pic>
        <p:nvPicPr>
          <p:cNvPr id="27" name="Picture 26">
            <a:extLst>
              <a:ext uri="{FF2B5EF4-FFF2-40B4-BE49-F238E27FC236}">
                <a16:creationId xmlns:a16="http://schemas.microsoft.com/office/drawing/2014/main" id="{6F67D481-D644-2194-607A-9B84D4609868}"/>
              </a:ext>
            </a:extLst>
          </p:cNvPr>
          <p:cNvPicPr>
            <a:picLocks noChangeAspect="1"/>
          </p:cNvPicPr>
          <p:nvPr/>
        </p:nvPicPr>
        <p:blipFill>
          <a:blip r:embed="rId3"/>
          <a:stretch>
            <a:fillRect/>
          </a:stretch>
        </p:blipFill>
        <p:spPr>
          <a:xfrm>
            <a:off x="13426556" y="10962943"/>
            <a:ext cx="2744264" cy="2744264"/>
          </a:xfrm>
          <a:prstGeom prst="rect">
            <a:avLst/>
          </a:prstGeom>
        </p:spPr>
      </p:pic>
      <p:pic>
        <p:nvPicPr>
          <p:cNvPr id="28" name="Picture 27">
            <a:extLst>
              <a:ext uri="{FF2B5EF4-FFF2-40B4-BE49-F238E27FC236}">
                <a16:creationId xmlns:a16="http://schemas.microsoft.com/office/drawing/2014/main" id="{F2CF497C-739F-C646-DABA-C6CCBD67C6F5}"/>
              </a:ext>
            </a:extLst>
          </p:cNvPr>
          <p:cNvPicPr>
            <a:picLocks noChangeAspect="1"/>
          </p:cNvPicPr>
          <p:nvPr/>
        </p:nvPicPr>
        <p:blipFill>
          <a:blip r:embed="rId4"/>
          <a:stretch>
            <a:fillRect/>
          </a:stretch>
        </p:blipFill>
        <p:spPr>
          <a:xfrm rot="10800000">
            <a:off x="13405837" y="5462312"/>
            <a:ext cx="2744264" cy="2744264"/>
          </a:xfrm>
          <a:prstGeom prst="rect">
            <a:avLst/>
          </a:prstGeom>
        </p:spPr>
      </p:pic>
      <p:pic>
        <p:nvPicPr>
          <p:cNvPr id="30" name="Picture 29">
            <a:extLst>
              <a:ext uri="{FF2B5EF4-FFF2-40B4-BE49-F238E27FC236}">
                <a16:creationId xmlns:a16="http://schemas.microsoft.com/office/drawing/2014/main" id="{0CF72C7D-F20E-E7E1-616D-87C4063B3E49}"/>
              </a:ext>
            </a:extLst>
          </p:cNvPr>
          <p:cNvPicPr>
            <a:picLocks noChangeAspect="1"/>
          </p:cNvPicPr>
          <p:nvPr/>
        </p:nvPicPr>
        <p:blipFill>
          <a:blip r:embed="rId5"/>
          <a:stretch>
            <a:fillRect/>
          </a:stretch>
        </p:blipFill>
        <p:spPr>
          <a:xfrm>
            <a:off x="18905278" y="8278593"/>
            <a:ext cx="2744264" cy="2744264"/>
          </a:xfrm>
          <a:prstGeom prst="rect">
            <a:avLst/>
          </a:prstGeom>
        </p:spPr>
      </p:pic>
      <p:pic>
        <p:nvPicPr>
          <p:cNvPr id="31" name="Picture 30">
            <a:extLst>
              <a:ext uri="{FF2B5EF4-FFF2-40B4-BE49-F238E27FC236}">
                <a16:creationId xmlns:a16="http://schemas.microsoft.com/office/drawing/2014/main" id="{E154A98B-133C-B342-F87B-F6A7DB0C2B83}"/>
              </a:ext>
            </a:extLst>
          </p:cNvPr>
          <p:cNvPicPr>
            <a:picLocks noChangeAspect="1"/>
          </p:cNvPicPr>
          <p:nvPr/>
        </p:nvPicPr>
        <p:blipFill>
          <a:blip r:embed="rId6"/>
          <a:stretch>
            <a:fillRect/>
          </a:stretch>
        </p:blipFill>
        <p:spPr>
          <a:xfrm>
            <a:off x="21639736" y="8277144"/>
            <a:ext cx="2744264" cy="2744264"/>
          </a:xfrm>
          <a:prstGeom prst="rect">
            <a:avLst/>
          </a:prstGeom>
        </p:spPr>
      </p:pic>
      <p:pic>
        <p:nvPicPr>
          <p:cNvPr id="32" name="Picture 31">
            <a:extLst>
              <a:ext uri="{FF2B5EF4-FFF2-40B4-BE49-F238E27FC236}">
                <a16:creationId xmlns:a16="http://schemas.microsoft.com/office/drawing/2014/main" id="{95FB0377-B3EC-B510-98FC-E973582FFA85}"/>
              </a:ext>
            </a:extLst>
          </p:cNvPr>
          <p:cNvPicPr>
            <a:picLocks/>
          </p:cNvPicPr>
          <p:nvPr/>
        </p:nvPicPr>
        <p:blipFill>
          <a:blip r:embed="rId7"/>
          <a:stretch>
            <a:fillRect/>
          </a:stretch>
        </p:blipFill>
        <p:spPr>
          <a:xfrm>
            <a:off x="16154065" y="8251857"/>
            <a:ext cx="2744264" cy="2744264"/>
          </a:xfrm>
          <a:prstGeom prst="rect">
            <a:avLst/>
          </a:prstGeom>
        </p:spPr>
      </p:pic>
      <p:pic>
        <p:nvPicPr>
          <p:cNvPr id="33" name="Picture 32">
            <a:extLst>
              <a:ext uri="{FF2B5EF4-FFF2-40B4-BE49-F238E27FC236}">
                <a16:creationId xmlns:a16="http://schemas.microsoft.com/office/drawing/2014/main" id="{82E3B8F6-3360-56C6-5BA1-23FDE497C049}"/>
              </a:ext>
            </a:extLst>
          </p:cNvPr>
          <p:cNvPicPr>
            <a:picLocks noChangeAspect="1"/>
          </p:cNvPicPr>
          <p:nvPr/>
        </p:nvPicPr>
        <p:blipFill>
          <a:blip r:embed="rId8"/>
          <a:stretch>
            <a:fillRect/>
          </a:stretch>
        </p:blipFill>
        <p:spPr>
          <a:xfrm>
            <a:off x="13423602" y="8206576"/>
            <a:ext cx="2744264" cy="2744264"/>
          </a:xfrm>
          <a:prstGeom prst="rect">
            <a:avLst/>
          </a:prstGeom>
        </p:spPr>
      </p:pic>
      <p:sp>
        <p:nvSpPr>
          <p:cNvPr id="3" name="Rectangle 12">
            <a:extLst>
              <a:ext uri="{FF2B5EF4-FFF2-40B4-BE49-F238E27FC236}">
                <a16:creationId xmlns:a16="http://schemas.microsoft.com/office/drawing/2014/main" id="{4C534C9C-19B7-CD64-0597-138CF177A576}"/>
              </a:ext>
            </a:extLst>
          </p:cNvPr>
          <p:cNvSpPr>
            <a:spLocks noChangeAspect="1"/>
          </p:cNvSpPr>
          <p:nvPr/>
        </p:nvSpPr>
        <p:spPr>
          <a:xfrm flipV="1">
            <a:off x="16167866" y="0"/>
            <a:ext cx="8229600" cy="8229600"/>
          </a:xfrm>
          <a:custGeom>
            <a:avLst/>
            <a:gdLst>
              <a:gd name="connsiteX0" fmla="*/ 0 w 12212728"/>
              <a:gd name="connsiteY0" fmla="*/ 0 h 10471338"/>
              <a:gd name="connsiteX1" fmla="*/ 12212728 w 12212728"/>
              <a:gd name="connsiteY1" fmla="*/ 0 h 10471338"/>
              <a:gd name="connsiteX2" fmla="*/ 12212728 w 12212728"/>
              <a:gd name="connsiteY2" fmla="*/ 10471338 h 10471338"/>
              <a:gd name="connsiteX3" fmla="*/ 0 w 12212728"/>
              <a:gd name="connsiteY3" fmla="*/ 10471338 h 10471338"/>
              <a:gd name="connsiteX4" fmla="*/ 0 w 12212728"/>
              <a:gd name="connsiteY4" fmla="*/ 0 h 10471338"/>
              <a:gd name="connsiteX0" fmla="*/ 0 w 12212728"/>
              <a:gd name="connsiteY0" fmla="*/ 0 h 10471338"/>
              <a:gd name="connsiteX1" fmla="*/ 12212728 w 12212728"/>
              <a:gd name="connsiteY1" fmla="*/ 0 h 10471338"/>
              <a:gd name="connsiteX2" fmla="*/ 12212728 w 12212728"/>
              <a:gd name="connsiteY2" fmla="*/ 10471338 h 10471338"/>
              <a:gd name="connsiteX3" fmla="*/ 5569527 w 12212728"/>
              <a:gd name="connsiteY3" fmla="*/ 4777120 h 10471338"/>
              <a:gd name="connsiteX4" fmla="*/ 0 w 12212728"/>
              <a:gd name="connsiteY4" fmla="*/ 0 h 1047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2728" h="10471338">
                <a:moveTo>
                  <a:pt x="0" y="0"/>
                </a:moveTo>
                <a:lnTo>
                  <a:pt x="12212728" y="0"/>
                </a:lnTo>
                <a:lnTo>
                  <a:pt x="12212728" y="10471338"/>
                </a:lnTo>
                <a:lnTo>
                  <a:pt x="5569527" y="4777120"/>
                </a:lnTo>
                <a:lnTo>
                  <a:pt x="0" y="0"/>
                </a:lnTo>
                <a:close/>
              </a:path>
            </a:pathLst>
          </a:custGeom>
          <a:solidFill>
            <a:schemeClr val="accent5">
              <a:alpha val="60000"/>
            </a:schemeClr>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solidFill>
                  <a:schemeClr val="accent4"/>
                </a:solidFill>
                <a:latin typeface="Poppins Black" pitchFamily="2" charset="77"/>
              </a:rPr>
              <a:t> </a:t>
            </a:r>
            <a:endParaRPr lang="ru-RU">
              <a:solidFill>
                <a:schemeClr val="accent4"/>
              </a:solidFill>
              <a:latin typeface="Roboto Light" panose="02000000000000000000" pitchFamily="2" charset="0"/>
            </a:endParaRPr>
          </a:p>
        </p:txBody>
      </p:sp>
      <p:pic>
        <p:nvPicPr>
          <p:cNvPr id="2" name="Picture 1" descr="A group of pink and blue logos&#10;&#10;Description automatically generated">
            <a:extLst>
              <a:ext uri="{FF2B5EF4-FFF2-40B4-BE49-F238E27FC236}">
                <a16:creationId xmlns:a16="http://schemas.microsoft.com/office/drawing/2014/main" id="{6C000BA3-A7E6-E095-CCD0-726244FCEFBA}"/>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454305" y="3202871"/>
            <a:ext cx="6809928" cy="2149640"/>
          </a:xfrm>
          <a:prstGeom prst="rect">
            <a:avLst/>
          </a:prstGeom>
        </p:spPr>
      </p:pic>
      <p:sp>
        <p:nvSpPr>
          <p:cNvPr id="7" name="TextBox 6">
            <a:extLst>
              <a:ext uri="{FF2B5EF4-FFF2-40B4-BE49-F238E27FC236}">
                <a16:creationId xmlns:a16="http://schemas.microsoft.com/office/drawing/2014/main" id="{5F6E909C-8B0F-6CAE-9573-DFBAFD0E088F}"/>
              </a:ext>
            </a:extLst>
          </p:cNvPr>
          <p:cNvSpPr txBox="1"/>
          <p:nvPr/>
        </p:nvSpPr>
        <p:spPr>
          <a:xfrm>
            <a:off x="1454305" y="5896349"/>
            <a:ext cx="8487717" cy="2554545"/>
          </a:xfrm>
          <a:prstGeom prst="rect">
            <a:avLst/>
          </a:prstGeom>
          <a:noFill/>
        </p:spPr>
        <p:txBody>
          <a:bodyPr wrap="square">
            <a:spAutoFit/>
          </a:bodyPr>
          <a:lstStyle/>
          <a:p>
            <a:r>
              <a:rPr lang="en-US" sz="8000" b="1">
                <a:solidFill>
                  <a:srgbClr val="C00000"/>
                </a:solidFill>
                <a:highlight>
                  <a:srgbClr val="FFFF00"/>
                </a:highlight>
                <a:latin typeface="+mj-lt"/>
                <a:ea typeface="Roboto Light" charset="0"/>
                <a:cs typeface="Poppins" pitchFamily="2" charset="77"/>
              </a:rPr>
              <a:t>[COUNTRY, YEAR]</a:t>
            </a:r>
          </a:p>
        </p:txBody>
      </p:sp>
    </p:spTree>
    <p:extLst>
      <p:ext uri="{BB962C8B-B14F-4D97-AF65-F5344CB8AC3E}">
        <p14:creationId xmlns:p14="http://schemas.microsoft.com/office/powerpoint/2010/main" val="1352483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9BDB3B0A-7467-4376-BB1F-A525482CB277}"/>
              </a:ext>
            </a:extLst>
          </p:cNvPr>
          <p:cNvSpPr txBox="1">
            <a:spLocks noChangeArrowheads="1"/>
          </p:cNvSpPr>
          <p:nvPr/>
        </p:nvSpPr>
        <p:spPr bwMode="auto">
          <a:xfrm>
            <a:off x="3505200" y="5562600"/>
            <a:ext cx="16764000" cy="2928380"/>
          </a:xfrm>
          <a:prstGeom prst="rect">
            <a:avLst/>
          </a:prstGeom>
          <a:noFill/>
          <a:ln w="9525">
            <a:noFill/>
            <a:miter lim="800000"/>
            <a:headEnd/>
            <a:tailEnd/>
          </a:ln>
        </p:spPr>
        <p:txBody>
          <a:bodyPr vert="horz" wrap="square" lIns="182880" tIns="91440" rIns="182880" bIns="91440" numCol="1" anchor="t" anchorCtr="0" compatLnSpc="1">
            <a:prstTxWarp prst="textNoShape">
              <a:avLst/>
            </a:prstTxWarp>
          </a:bodyPr>
          <a:lstStyle>
            <a:lvl1pPr marL="342900" indent="-342900" algn="l" rtl="0" eaLnBrk="0" fontAlgn="base" hangingPunct="0">
              <a:spcBef>
                <a:spcPct val="20000"/>
              </a:spcBef>
              <a:spcAft>
                <a:spcPct val="0"/>
              </a:spcAft>
              <a:buClr>
                <a:srgbClr val="3DB7E4"/>
              </a:buClr>
              <a:buChar char="•"/>
              <a:defRPr sz="2000">
                <a:solidFill>
                  <a:srgbClr val="00549F"/>
                </a:solidFill>
                <a:latin typeface="+mn-lt"/>
                <a:ea typeface="+mn-ea"/>
                <a:cs typeface="+mn-cs"/>
              </a:defRPr>
            </a:lvl1pPr>
            <a:lvl2pPr marL="742950" indent="-285750" algn="l" rtl="0" eaLnBrk="0" fontAlgn="base" hangingPunct="0">
              <a:spcBef>
                <a:spcPct val="20000"/>
              </a:spcBef>
              <a:spcAft>
                <a:spcPct val="0"/>
              </a:spcAft>
              <a:buClr>
                <a:srgbClr val="3DB7E4"/>
              </a:buClr>
              <a:buChar char="–"/>
              <a:defRPr sz="2800">
                <a:solidFill>
                  <a:srgbClr val="00549F"/>
                </a:solidFill>
                <a:latin typeface="+mn-lt"/>
                <a:ea typeface="+mn-ea"/>
              </a:defRPr>
            </a:lvl2pPr>
            <a:lvl3pPr marL="1143000" indent="-228600" algn="l" rtl="0" eaLnBrk="0" fontAlgn="base" hangingPunct="0">
              <a:spcBef>
                <a:spcPct val="20000"/>
              </a:spcBef>
              <a:spcAft>
                <a:spcPct val="0"/>
              </a:spcAft>
              <a:buClr>
                <a:srgbClr val="3DB7E4"/>
              </a:buClr>
              <a:buFont typeface="Times" pitchFamily="18" charset="0"/>
              <a:buChar char="•"/>
              <a:defRPr sz="1600">
                <a:solidFill>
                  <a:srgbClr val="00549F"/>
                </a:solidFill>
                <a:latin typeface="+mn-lt"/>
                <a:ea typeface="+mn-ea"/>
              </a:defRPr>
            </a:lvl3pPr>
            <a:lvl4pPr marL="1600200" indent="-228600" algn="l" rtl="0" eaLnBrk="0" fontAlgn="base" hangingPunct="0">
              <a:spcBef>
                <a:spcPct val="20000"/>
              </a:spcBef>
              <a:spcAft>
                <a:spcPct val="0"/>
              </a:spcAft>
              <a:buClr>
                <a:srgbClr val="3DB7E4"/>
              </a:buClr>
              <a:buChar char="–"/>
              <a:defRPr sz="1400">
                <a:solidFill>
                  <a:srgbClr val="00549F"/>
                </a:solidFill>
                <a:latin typeface="+mn-lt"/>
                <a:ea typeface="+mn-ea"/>
              </a:defRPr>
            </a:lvl4pPr>
            <a:lvl5pPr marL="2057400" indent="-228600" algn="l" rtl="0" eaLnBrk="0" fontAlgn="base" hangingPunct="0">
              <a:spcBef>
                <a:spcPct val="20000"/>
              </a:spcBef>
              <a:spcAft>
                <a:spcPct val="0"/>
              </a:spcAft>
              <a:buClr>
                <a:srgbClr val="3DB7E4"/>
              </a:buClr>
              <a:buChar char="»"/>
              <a:defRPr sz="1200">
                <a:solidFill>
                  <a:srgbClr val="00549F"/>
                </a:solidFill>
                <a:latin typeface="+mn-lt"/>
                <a:ea typeface="+mn-ea"/>
              </a:defRPr>
            </a:lvl5pPr>
            <a:lvl6pPr marL="2514600" indent="-228600" algn="l" rtl="0" eaLnBrk="0" fontAlgn="base" hangingPunct="0">
              <a:spcBef>
                <a:spcPct val="20000"/>
              </a:spcBef>
              <a:spcAft>
                <a:spcPct val="0"/>
              </a:spcAft>
              <a:buClr>
                <a:srgbClr val="3DB7E4"/>
              </a:buClr>
              <a:buChar char="»"/>
              <a:defRPr sz="1200">
                <a:solidFill>
                  <a:srgbClr val="00549F"/>
                </a:solidFill>
                <a:latin typeface="+mn-lt"/>
                <a:ea typeface="+mn-ea"/>
              </a:defRPr>
            </a:lvl6pPr>
            <a:lvl7pPr marL="2971800" indent="-228600" algn="l" rtl="0" eaLnBrk="0" fontAlgn="base" hangingPunct="0">
              <a:spcBef>
                <a:spcPct val="20000"/>
              </a:spcBef>
              <a:spcAft>
                <a:spcPct val="0"/>
              </a:spcAft>
              <a:buClr>
                <a:srgbClr val="3DB7E4"/>
              </a:buClr>
              <a:buChar char="»"/>
              <a:defRPr sz="1200">
                <a:solidFill>
                  <a:srgbClr val="00549F"/>
                </a:solidFill>
                <a:latin typeface="+mn-lt"/>
                <a:ea typeface="+mn-ea"/>
              </a:defRPr>
            </a:lvl7pPr>
            <a:lvl8pPr marL="3429000" indent="-228600" algn="l" rtl="0" eaLnBrk="0" fontAlgn="base" hangingPunct="0">
              <a:spcBef>
                <a:spcPct val="20000"/>
              </a:spcBef>
              <a:spcAft>
                <a:spcPct val="0"/>
              </a:spcAft>
              <a:buClr>
                <a:srgbClr val="3DB7E4"/>
              </a:buClr>
              <a:buChar char="»"/>
              <a:defRPr sz="1200">
                <a:solidFill>
                  <a:srgbClr val="00549F"/>
                </a:solidFill>
                <a:latin typeface="+mn-lt"/>
                <a:ea typeface="+mn-ea"/>
              </a:defRPr>
            </a:lvl8pPr>
            <a:lvl9pPr marL="3886200" indent="-228600" algn="l" rtl="0" eaLnBrk="0" fontAlgn="base" hangingPunct="0">
              <a:spcBef>
                <a:spcPct val="20000"/>
              </a:spcBef>
              <a:spcAft>
                <a:spcPct val="0"/>
              </a:spcAft>
              <a:buClr>
                <a:srgbClr val="3DB7E4"/>
              </a:buClr>
              <a:buChar char="»"/>
              <a:defRPr sz="1200">
                <a:solidFill>
                  <a:srgbClr val="00549F"/>
                </a:solidFill>
                <a:latin typeface="+mn-lt"/>
                <a:ea typeface="+mn-ea"/>
              </a:defRPr>
            </a:lvl9pPr>
          </a:lstStyle>
          <a:p>
            <a:pPr marL="0" indent="0" algn="ctr" eaLnBrk="1" hangingPunct="1">
              <a:spcBef>
                <a:spcPts val="0"/>
              </a:spcBef>
              <a:buNone/>
            </a:pPr>
            <a:r>
              <a:rPr lang="fr-FR" sz="6400" b="1" kern="0">
                <a:solidFill>
                  <a:schemeClr val="tx1"/>
                </a:solidFill>
              </a:rPr>
              <a:t>End of session 1.2</a:t>
            </a:r>
          </a:p>
          <a:p>
            <a:pPr marL="0" indent="0" algn="ctr" eaLnBrk="1" hangingPunct="1">
              <a:spcBef>
                <a:spcPts val="0"/>
              </a:spcBef>
              <a:buNone/>
            </a:pPr>
            <a:endParaRPr lang="fr-FR" sz="6400" b="1" kern="0">
              <a:solidFill>
                <a:schemeClr val="tx1"/>
              </a:solidFill>
            </a:endParaRPr>
          </a:p>
          <a:p>
            <a:pPr marL="0" indent="0" algn="ctr" eaLnBrk="1" hangingPunct="1">
              <a:spcBef>
                <a:spcPts val="0"/>
              </a:spcBef>
              <a:buNone/>
            </a:pPr>
            <a:endParaRPr lang="fr-FR" sz="6400" b="1" kern="0">
              <a:solidFill>
                <a:schemeClr val="tx1"/>
              </a:solidFill>
            </a:endParaRPr>
          </a:p>
          <a:p>
            <a:pPr marL="0" indent="0" algn="ctr" eaLnBrk="1" hangingPunct="1">
              <a:spcBef>
                <a:spcPts val="0"/>
              </a:spcBef>
              <a:buNone/>
            </a:pPr>
            <a:r>
              <a:rPr lang="fr-FR" sz="6400" b="1" kern="0" err="1">
                <a:solidFill>
                  <a:schemeClr val="tx1"/>
                </a:solidFill>
              </a:rPr>
              <a:t>Thank</a:t>
            </a:r>
            <a:r>
              <a:rPr lang="fr-FR" sz="6400" b="1" kern="0">
                <a:solidFill>
                  <a:schemeClr val="tx1"/>
                </a:solidFill>
              </a:rPr>
              <a:t> </a:t>
            </a:r>
            <a:r>
              <a:rPr lang="fr-FR" sz="6400" b="1" kern="0" err="1">
                <a:solidFill>
                  <a:schemeClr val="tx1"/>
                </a:solidFill>
              </a:rPr>
              <a:t>you</a:t>
            </a:r>
            <a:r>
              <a:rPr lang="fr-FR" sz="6400" b="1" kern="0">
                <a:solidFill>
                  <a:schemeClr val="tx1"/>
                </a:solidFill>
              </a:rPr>
              <a:t> for </a:t>
            </a:r>
            <a:r>
              <a:rPr lang="fr-FR" sz="6400" b="1" kern="0" err="1">
                <a:solidFill>
                  <a:schemeClr val="tx1"/>
                </a:solidFill>
              </a:rPr>
              <a:t>your</a:t>
            </a:r>
            <a:r>
              <a:rPr lang="fr-FR" sz="6400" b="1" kern="0">
                <a:solidFill>
                  <a:schemeClr val="tx1"/>
                </a:solidFill>
              </a:rPr>
              <a:t> attention!</a:t>
            </a:r>
          </a:p>
          <a:p>
            <a:pPr marL="0" indent="0" algn="ctr" eaLnBrk="1" hangingPunct="1">
              <a:spcBef>
                <a:spcPts val="0"/>
              </a:spcBef>
              <a:buNone/>
            </a:pPr>
            <a:r>
              <a:rPr lang="fr-FR" sz="6400" b="1" kern="0" err="1">
                <a:solidFill>
                  <a:schemeClr val="tx1"/>
                </a:solidFill>
              </a:rPr>
              <a:t>Any</a:t>
            </a:r>
            <a:r>
              <a:rPr lang="fr-FR" sz="6400" b="1" kern="0">
                <a:solidFill>
                  <a:schemeClr val="tx1"/>
                </a:solidFill>
              </a:rPr>
              <a:t> questions?</a:t>
            </a:r>
            <a:endParaRPr lang="fr-FR" sz="6400" b="1" kern="0">
              <a:solidFill>
                <a:schemeClr val="tx1"/>
              </a:solidFill>
              <a:ea typeface="Verdana" pitchFamily="34" charset="0"/>
              <a:cs typeface="Verdana" pitchFamily="34" charset="0"/>
            </a:endParaRPr>
          </a:p>
        </p:txBody>
      </p:sp>
      <p:pic>
        <p:nvPicPr>
          <p:cNvPr id="2" name="Picture 1620935538" descr="A group of blue and grey logos&#10;&#10;Description automatically generated">
            <a:extLst>
              <a:ext uri="{FF2B5EF4-FFF2-40B4-BE49-F238E27FC236}">
                <a16:creationId xmlns:a16="http://schemas.microsoft.com/office/drawing/2014/main" id="{E4F54477-FF50-91A7-F6D2-A57DBA9E73C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58200" y="1447800"/>
            <a:ext cx="6379234" cy="2011628"/>
          </a:xfrm>
          <a:prstGeom prst="rect">
            <a:avLst/>
          </a:prstGeom>
        </p:spPr>
      </p:pic>
    </p:spTree>
    <p:extLst>
      <p:ext uri="{BB962C8B-B14F-4D97-AF65-F5344CB8AC3E}">
        <p14:creationId xmlns:p14="http://schemas.microsoft.com/office/powerpoint/2010/main" val="3092168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89C2F-9F77-5078-AC2D-257D4E7DA659}"/>
            </a:ext>
          </a:extLst>
        </p:cNvPr>
        <p:cNvGrpSpPr/>
        <p:nvPr/>
      </p:nvGrpSpPr>
      <p:grpSpPr>
        <a:xfrm>
          <a:off x="0" y="0"/>
          <a:ext cx="0" cy="0"/>
          <a:chOff x="0" y="0"/>
          <a:chExt cx="0" cy="0"/>
        </a:xfrm>
      </p:grpSpPr>
      <p:sp>
        <p:nvSpPr>
          <p:cNvPr id="7" name="Rectangle 12">
            <a:extLst>
              <a:ext uri="{FF2B5EF4-FFF2-40B4-BE49-F238E27FC236}">
                <a16:creationId xmlns:a16="http://schemas.microsoft.com/office/drawing/2014/main" id="{AB47E49C-DD96-C66F-E020-B6C0137D650A}"/>
              </a:ext>
            </a:extLst>
          </p:cNvPr>
          <p:cNvSpPr/>
          <p:nvPr/>
        </p:nvSpPr>
        <p:spPr>
          <a:xfrm rot="5400000" flipV="1">
            <a:off x="0" y="0"/>
            <a:ext cx="13716000" cy="13716000"/>
          </a:xfrm>
          <a:custGeom>
            <a:avLst/>
            <a:gdLst>
              <a:gd name="connsiteX0" fmla="*/ 0 w 12212728"/>
              <a:gd name="connsiteY0" fmla="*/ 0 h 10471338"/>
              <a:gd name="connsiteX1" fmla="*/ 12212728 w 12212728"/>
              <a:gd name="connsiteY1" fmla="*/ 0 h 10471338"/>
              <a:gd name="connsiteX2" fmla="*/ 12212728 w 12212728"/>
              <a:gd name="connsiteY2" fmla="*/ 10471338 h 10471338"/>
              <a:gd name="connsiteX3" fmla="*/ 0 w 12212728"/>
              <a:gd name="connsiteY3" fmla="*/ 10471338 h 10471338"/>
              <a:gd name="connsiteX4" fmla="*/ 0 w 12212728"/>
              <a:gd name="connsiteY4" fmla="*/ 0 h 10471338"/>
              <a:gd name="connsiteX0" fmla="*/ 0 w 12212728"/>
              <a:gd name="connsiteY0" fmla="*/ 0 h 10471338"/>
              <a:gd name="connsiteX1" fmla="*/ 12212728 w 12212728"/>
              <a:gd name="connsiteY1" fmla="*/ 0 h 10471338"/>
              <a:gd name="connsiteX2" fmla="*/ 12212728 w 12212728"/>
              <a:gd name="connsiteY2" fmla="*/ 10471338 h 10471338"/>
              <a:gd name="connsiteX3" fmla="*/ 5569527 w 12212728"/>
              <a:gd name="connsiteY3" fmla="*/ 4777120 h 10471338"/>
              <a:gd name="connsiteX4" fmla="*/ 0 w 12212728"/>
              <a:gd name="connsiteY4" fmla="*/ 0 h 1047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2728" h="10471338">
                <a:moveTo>
                  <a:pt x="0" y="0"/>
                </a:moveTo>
                <a:lnTo>
                  <a:pt x="12212728" y="0"/>
                </a:lnTo>
                <a:lnTo>
                  <a:pt x="12212728" y="10471338"/>
                </a:lnTo>
                <a:lnTo>
                  <a:pt x="5569527" y="4777120"/>
                </a:lnTo>
                <a:lnTo>
                  <a:pt x="0" y="0"/>
                </a:lnTo>
                <a:close/>
              </a:path>
            </a:pathLst>
          </a:custGeom>
          <a:solidFill>
            <a:schemeClr val="accent5">
              <a:alpha val="70000"/>
            </a:schemeClr>
          </a:solidFill>
          <a:ln>
            <a:solidFill>
              <a:schemeClr val="accent5"/>
            </a:solid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latin typeface="Poppins Black" pitchFamily="2" charset="77"/>
              </a:rPr>
              <a:t> </a:t>
            </a:r>
            <a:endParaRPr lang="ru-RU">
              <a:latin typeface="Roboto Light" panose="02000000000000000000" pitchFamily="2" charset="0"/>
            </a:endParaRPr>
          </a:p>
        </p:txBody>
      </p:sp>
      <p:sp>
        <p:nvSpPr>
          <p:cNvPr id="3" name="Title 2">
            <a:extLst>
              <a:ext uri="{FF2B5EF4-FFF2-40B4-BE49-F238E27FC236}">
                <a16:creationId xmlns:a16="http://schemas.microsoft.com/office/drawing/2014/main" id="{8EE83214-A594-B160-6242-A4D0A3A0B284}"/>
              </a:ext>
            </a:extLst>
          </p:cNvPr>
          <p:cNvSpPr>
            <a:spLocks noGrp="1"/>
          </p:cNvSpPr>
          <p:nvPr>
            <p:ph type="title"/>
          </p:nvPr>
        </p:nvSpPr>
        <p:spPr>
          <a:xfrm>
            <a:off x="10866029" y="1047750"/>
            <a:ext cx="12885668" cy="2763717"/>
          </a:xfrm>
        </p:spPr>
        <p:txBody>
          <a:bodyPr/>
          <a:lstStyle/>
          <a:p>
            <a:pPr algn="ctr"/>
            <a:r>
              <a:rPr lang="en-US" sz="8000">
                <a:solidFill>
                  <a:schemeClr val="accent6"/>
                </a:solidFill>
              </a:rPr>
              <a:t>General knowledge </a:t>
            </a:r>
            <a:br>
              <a:rPr lang="en-US" sz="8000">
                <a:solidFill>
                  <a:schemeClr val="accent6"/>
                </a:solidFill>
              </a:rPr>
            </a:br>
            <a:r>
              <a:rPr lang="en-US" sz="8000">
                <a:solidFill>
                  <a:schemeClr val="accent6"/>
                </a:solidFill>
              </a:rPr>
              <a:t>pre-test</a:t>
            </a:r>
          </a:p>
        </p:txBody>
      </p:sp>
      <p:sp>
        <p:nvSpPr>
          <p:cNvPr id="6" name="TextBox 5">
            <a:extLst>
              <a:ext uri="{FF2B5EF4-FFF2-40B4-BE49-F238E27FC236}">
                <a16:creationId xmlns:a16="http://schemas.microsoft.com/office/drawing/2014/main" id="{4F63CA52-BC48-5E5A-14A7-2E8CE338079B}"/>
              </a:ext>
            </a:extLst>
          </p:cNvPr>
          <p:cNvSpPr txBox="1"/>
          <p:nvPr/>
        </p:nvSpPr>
        <p:spPr>
          <a:xfrm>
            <a:off x="11420387" y="4859217"/>
            <a:ext cx="11776953" cy="5564600"/>
          </a:xfrm>
          <a:prstGeom prst="rect">
            <a:avLst/>
          </a:prstGeom>
          <a:noFill/>
        </p:spPr>
        <p:txBody>
          <a:bodyPr wrap="square" rtlCol="0">
            <a:spAutoFit/>
          </a:bodyPr>
          <a:lstStyle/>
          <a:p>
            <a:pPr marL="857250" indent="-857250">
              <a:lnSpc>
                <a:spcPct val="90000"/>
              </a:lnSpc>
              <a:spcBef>
                <a:spcPts val="100"/>
              </a:spcBef>
              <a:spcAft>
                <a:spcPts val="500"/>
              </a:spcAft>
              <a:buFont typeface="Arial" panose="020B0604020202020204" pitchFamily="34" charset="0"/>
              <a:buChar char="•"/>
            </a:pPr>
            <a:r>
              <a:rPr lang="en-US" sz="6400"/>
              <a:t>Do the General Knowledge Pre-test alone – no discussion.</a:t>
            </a:r>
          </a:p>
          <a:p>
            <a:pPr marL="857250" indent="-857250">
              <a:lnSpc>
                <a:spcPct val="90000"/>
              </a:lnSpc>
              <a:spcBef>
                <a:spcPts val="100"/>
              </a:spcBef>
              <a:spcAft>
                <a:spcPts val="500"/>
              </a:spcAft>
              <a:buFont typeface="Arial" panose="020B0604020202020204" pitchFamily="34" charset="0"/>
              <a:buChar char="•"/>
            </a:pPr>
            <a:endParaRPr lang="en-US" sz="6400"/>
          </a:p>
          <a:p>
            <a:pPr marL="857250" indent="-857250">
              <a:lnSpc>
                <a:spcPct val="90000"/>
              </a:lnSpc>
              <a:spcBef>
                <a:spcPts val="100"/>
              </a:spcBef>
              <a:spcAft>
                <a:spcPts val="500"/>
              </a:spcAft>
              <a:buFont typeface="Arial" panose="020B0604020202020204" pitchFamily="34" charset="0"/>
              <a:buChar char="•"/>
            </a:pPr>
            <a:r>
              <a:rPr lang="en-US" sz="6400"/>
              <a:t>Score each other’s work and report back.</a:t>
            </a:r>
          </a:p>
        </p:txBody>
      </p:sp>
      <p:pic>
        <p:nvPicPr>
          <p:cNvPr id="9" name="Graphic 8" descr="CheckList with solid fill">
            <a:extLst>
              <a:ext uri="{FF2B5EF4-FFF2-40B4-BE49-F238E27FC236}">
                <a16:creationId xmlns:a16="http://schemas.microsoft.com/office/drawing/2014/main" id="{C34E0004-807A-8AAD-B23A-3BEA1D6AC2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6660" y="6858000"/>
            <a:ext cx="5671340" cy="5671340"/>
          </a:xfrm>
          <a:prstGeom prst="rect">
            <a:avLst/>
          </a:prstGeom>
        </p:spPr>
      </p:pic>
    </p:spTree>
    <p:extLst>
      <p:ext uri="{BB962C8B-B14F-4D97-AF65-F5344CB8AC3E}">
        <p14:creationId xmlns:p14="http://schemas.microsoft.com/office/powerpoint/2010/main" val="2070439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89C2F-9F77-5078-AC2D-257D4E7DA659}"/>
            </a:ext>
          </a:extLst>
        </p:cNvPr>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C358BB65-97DD-F8D1-311A-50BAC6F094C7}"/>
              </a:ext>
            </a:extLst>
          </p:cNvPr>
          <p:cNvPicPr>
            <a:picLocks noGrp="1" noChangeAspect="1"/>
          </p:cNvPicPr>
          <p:nvPr>
            <p:ph type="pic" idx="1"/>
          </p:nvPr>
        </p:nvPicPr>
        <p:blipFill>
          <a:blip r:embed="rId3" cstate="email">
            <a:extLst>
              <a:ext uri="{28A0092B-C50C-407E-A947-70E740481C1C}">
                <a14:useLocalDpi xmlns:a14="http://schemas.microsoft.com/office/drawing/2010/main"/>
              </a:ext>
            </a:extLst>
          </a:blip>
          <a:srcRect/>
          <a:stretch>
            <a:fillRect/>
          </a:stretch>
        </p:blipFill>
        <p:spPr>
          <a:prstGeom prst="rect">
            <a:avLst/>
          </a:prstGeom>
        </p:spPr>
      </p:pic>
      <p:sp>
        <p:nvSpPr>
          <p:cNvPr id="7" name="Rectangle 12">
            <a:extLst>
              <a:ext uri="{FF2B5EF4-FFF2-40B4-BE49-F238E27FC236}">
                <a16:creationId xmlns:a16="http://schemas.microsoft.com/office/drawing/2014/main" id="{AB47E49C-DD96-C66F-E020-B6C0137D650A}"/>
              </a:ext>
            </a:extLst>
          </p:cNvPr>
          <p:cNvSpPr/>
          <p:nvPr/>
        </p:nvSpPr>
        <p:spPr>
          <a:xfrm rot="5400000" flipV="1">
            <a:off x="0" y="0"/>
            <a:ext cx="13716000" cy="13716000"/>
          </a:xfrm>
          <a:custGeom>
            <a:avLst/>
            <a:gdLst>
              <a:gd name="connsiteX0" fmla="*/ 0 w 12212728"/>
              <a:gd name="connsiteY0" fmla="*/ 0 h 10471338"/>
              <a:gd name="connsiteX1" fmla="*/ 12212728 w 12212728"/>
              <a:gd name="connsiteY1" fmla="*/ 0 h 10471338"/>
              <a:gd name="connsiteX2" fmla="*/ 12212728 w 12212728"/>
              <a:gd name="connsiteY2" fmla="*/ 10471338 h 10471338"/>
              <a:gd name="connsiteX3" fmla="*/ 0 w 12212728"/>
              <a:gd name="connsiteY3" fmla="*/ 10471338 h 10471338"/>
              <a:gd name="connsiteX4" fmla="*/ 0 w 12212728"/>
              <a:gd name="connsiteY4" fmla="*/ 0 h 10471338"/>
              <a:gd name="connsiteX0" fmla="*/ 0 w 12212728"/>
              <a:gd name="connsiteY0" fmla="*/ 0 h 10471338"/>
              <a:gd name="connsiteX1" fmla="*/ 12212728 w 12212728"/>
              <a:gd name="connsiteY1" fmla="*/ 0 h 10471338"/>
              <a:gd name="connsiteX2" fmla="*/ 12212728 w 12212728"/>
              <a:gd name="connsiteY2" fmla="*/ 10471338 h 10471338"/>
              <a:gd name="connsiteX3" fmla="*/ 5569527 w 12212728"/>
              <a:gd name="connsiteY3" fmla="*/ 4777120 h 10471338"/>
              <a:gd name="connsiteX4" fmla="*/ 0 w 12212728"/>
              <a:gd name="connsiteY4" fmla="*/ 0 h 1047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2728" h="10471338">
                <a:moveTo>
                  <a:pt x="0" y="0"/>
                </a:moveTo>
                <a:lnTo>
                  <a:pt x="12212728" y="0"/>
                </a:lnTo>
                <a:lnTo>
                  <a:pt x="12212728" y="10471338"/>
                </a:lnTo>
                <a:lnTo>
                  <a:pt x="5569527" y="4777120"/>
                </a:lnTo>
                <a:lnTo>
                  <a:pt x="0" y="0"/>
                </a:lnTo>
                <a:close/>
              </a:path>
            </a:pathLst>
          </a:custGeom>
          <a:solidFill>
            <a:schemeClr val="accent3">
              <a:alpha val="70000"/>
            </a:schemeClr>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latin typeface="Poppins Black" pitchFamily="2" charset="77"/>
              </a:rPr>
              <a:t> </a:t>
            </a:r>
            <a:endParaRPr lang="ru-RU">
              <a:latin typeface="Roboto Light" panose="02000000000000000000" pitchFamily="2" charset="0"/>
            </a:endParaRPr>
          </a:p>
        </p:txBody>
      </p:sp>
      <p:sp>
        <p:nvSpPr>
          <p:cNvPr id="3" name="Title 2">
            <a:extLst>
              <a:ext uri="{FF2B5EF4-FFF2-40B4-BE49-F238E27FC236}">
                <a16:creationId xmlns:a16="http://schemas.microsoft.com/office/drawing/2014/main" id="{8EE83214-A594-B160-6242-A4D0A3A0B284}"/>
              </a:ext>
            </a:extLst>
          </p:cNvPr>
          <p:cNvSpPr>
            <a:spLocks noGrp="1"/>
          </p:cNvSpPr>
          <p:nvPr>
            <p:ph type="title"/>
          </p:nvPr>
        </p:nvSpPr>
        <p:spPr>
          <a:xfrm>
            <a:off x="228600" y="11054392"/>
            <a:ext cx="10058400" cy="2318583"/>
          </a:xfrm>
        </p:spPr>
        <p:txBody>
          <a:bodyPr/>
          <a:lstStyle/>
          <a:p>
            <a:r>
              <a:rPr lang="en-US" sz="8000"/>
              <a:t>1.3 Training objectives</a:t>
            </a:r>
          </a:p>
        </p:txBody>
      </p:sp>
    </p:spTree>
    <p:extLst>
      <p:ext uri="{BB962C8B-B14F-4D97-AF65-F5344CB8AC3E}">
        <p14:creationId xmlns:p14="http://schemas.microsoft.com/office/powerpoint/2010/main" val="1738825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9">
            <a:extLst>
              <a:ext uri="{FF2B5EF4-FFF2-40B4-BE49-F238E27FC236}">
                <a16:creationId xmlns:a16="http://schemas.microsoft.com/office/drawing/2014/main" id="{78418FFD-D11A-D745-55F0-CF8388E9924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849850" y="3232788"/>
            <a:ext cx="6541584" cy="10451198"/>
          </a:xfrm>
          <a:prstGeom prst="rect">
            <a:avLst/>
          </a:prstGeom>
        </p:spPr>
      </p:pic>
      <p:sp>
        <p:nvSpPr>
          <p:cNvPr id="2" name="Title 1">
            <a:extLst>
              <a:ext uri="{FF2B5EF4-FFF2-40B4-BE49-F238E27FC236}">
                <a16:creationId xmlns:a16="http://schemas.microsoft.com/office/drawing/2014/main" id="{70B8FE20-ABFE-CBD7-D773-221366EC59C6}"/>
              </a:ext>
            </a:extLst>
          </p:cNvPr>
          <p:cNvSpPr>
            <a:spLocks noGrp="1"/>
          </p:cNvSpPr>
          <p:nvPr>
            <p:ph type="title"/>
          </p:nvPr>
        </p:nvSpPr>
        <p:spPr>
          <a:xfrm>
            <a:off x="511956" y="483971"/>
            <a:ext cx="12308693" cy="1551693"/>
          </a:xfrm>
        </p:spPr>
        <p:txBody>
          <a:bodyPr/>
          <a:lstStyle/>
          <a:p>
            <a:r>
              <a:rPr lang="en-US" sz="8000"/>
              <a:t>Training Objectives:  </a:t>
            </a:r>
          </a:p>
        </p:txBody>
      </p:sp>
      <p:sp>
        <p:nvSpPr>
          <p:cNvPr id="60420" name="Rectangle 3"/>
          <p:cNvSpPr>
            <a:spLocks noGrp="1" noChangeArrowheads="1"/>
          </p:cNvSpPr>
          <p:nvPr>
            <p:ph type="body" idx="10"/>
          </p:nvPr>
        </p:nvSpPr>
        <p:spPr>
          <a:xfrm>
            <a:off x="511956" y="3232788"/>
            <a:ext cx="16271093" cy="8623899"/>
          </a:xfrm>
          <a:noFill/>
          <a:ln w="9525">
            <a:noFill/>
            <a:miter lim="800000"/>
            <a:headEnd/>
            <a:tailEnd/>
          </a:ln>
        </p:spPr>
        <p:txBody>
          <a:bodyPr vert="horz" wrap="square" lIns="182880" tIns="91440" rIns="182880" bIns="91440" numCol="1" rtlCol="0" anchor="t" anchorCtr="0" compatLnSpc="1">
            <a:prstTxWarp prst="textNoShape">
              <a:avLst/>
            </a:prstTxWarp>
            <a:spAutoFit/>
          </a:bodyPr>
          <a:lstStyle/>
          <a:p>
            <a:pPr marL="914400" indent="-914400">
              <a:spcBef>
                <a:spcPts val="100"/>
              </a:spcBef>
              <a:spcAft>
                <a:spcPts val="500"/>
              </a:spcAft>
              <a:buFont typeface="+mj-lt"/>
              <a:buAutoNum type="arabicPeriod"/>
            </a:pPr>
            <a:r>
              <a:rPr lang="en-US" sz="4800"/>
              <a:t>Be able to identify outlet types to include in a full census of the private sector in study areas.</a:t>
            </a:r>
          </a:p>
          <a:p>
            <a:pPr>
              <a:spcBef>
                <a:spcPts val="100"/>
              </a:spcBef>
              <a:spcAft>
                <a:spcPts val="500"/>
              </a:spcAft>
            </a:pPr>
            <a:endParaRPr lang="en-US" sz="4800"/>
          </a:p>
          <a:p>
            <a:pPr marL="914400" indent="-914400">
              <a:spcBef>
                <a:spcPts val="100"/>
              </a:spcBef>
              <a:spcAft>
                <a:spcPts val="500"/>
              </a:spcAft>
              <a:buFont typeface="+mj-lt"/>
              <a:buAutoNum type="arabicPeriod" startAt="2"/>
            </a:pPr>
            <a:r>
              <a:rPr lang="en-US" sz="4800"/>
              <a:t>Be able to conduct a successful provider interview using the </a:t>
            </a:r>
            <a:r>
              <a:rPr lang="en-US" sz="4800" err="1"/>
              <a:t>SurveyCTO</a:t>
            </a:r>
            <a:r>
              <a:rPr lang="en-US" sz="4800"/>
              <a:t> tool.</a:t>
            </a:r>
          </a:p>
          <a:p>
            <a:pPr>
              <a:spcBef>
                <a:spcPts val="100"/>
              </a:spcBef>
              <a:spcAft>
                <a:spcPts val="500"/>
              </a:spcAft>
            </a:pPr>
            <a:endParaRPr lang="en-US" sz="4800"/>
          </a:p>
          <a:p>
            <a:pPr marL="914400" indent="-914400">
              <a:spcBef>
                <a:spcPts val="100"/>
              </a:spcBef>
              <a:spcAft>
                <a:spcPts val="500"/>
              </a:spcAft>
              <a:buFont typeface="+mj-lt"/>
              <a:buAutoNum type="arabicPeriod" startAt="3"/>
            </a:pPr>
            <a:r>
              <a:rPr lang="en-US" sz="4800"/>
              <a:t>Be able to identify malaria commodities (RDTs and antimalarials) and capture information from their packaging for the product audits.</a:t>
            </a:r>
          </a:p>
          <a:p>
            <a:pPr>
              <a:spcBef>
                <a:spcPts val="100"/>
              </a:spcBef>
              <a:spcAft>
                <a:spcPts val="500"/>
              </a:spcAft>
            </a:pPr>
            <a:endParaRPr lang="en-US" sz="4800"/>
          </a:p>
          <a:p>
            <a:pPr marL="914400" indent="-914400">
              <a:spcBef>
                <a:spcPts val="100"/>
              </a:spcBef>
              <a:spcAft>
                <a:spcPts val="500"/>
              </a:spcAft>
              <a:buFont typeface="+mj-lt"/>
              <a:buAutoNum type="arabicPeriod" startAt="4"/>
            </a:pPr>
            <a:r>
              <a:rPr lang="en-US" sz="4800"/>
              <a:t>Understand roles, responsibilities, procedure &amp; workflow in the field.</a:t>
            </a:r>
          </a:p>
        </p:txBody>
      </p:sp>
    </p:spTree>
    <p:extLst>
      <p:ext uri="{BB962C8B-B14F-4D97-AF65-F5344CB8AC3E}">
        <p14:creationId xmlns:p14="http://schemas.microsoft.com/office/powerpoint/2010/main" val="126550335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9BDB3B0A-7467-4376-BB1F-A525482CB277}"/>
              </a:ext>
            </a:extLst>
          </p:cNvPr>
          <p:cNvSpPr txBox="1">
            <a:spLocks noChangeArrowheads="1"/>
          </p:cNvSpPr>
          <p:nvPr/>
        </p:nvSpPr>
        <p:spPr bwMode="auto">
          <a:xfrm>
            <a:off x="3505200" y="5562600"/>
            <a:ext cx="16764000" cy="2928380"/>
          </a:xfrm>
          <a:prstGeom prst="rect">
            <a:avLst/>
          </a:prstGeom>
          <a:noFill/>
          <a:ln w="9525">
            <a:noFill/>
            <a:miter lim="800000"/>
            <a:headEnd/>
            <a:tailEnd/>
          </a:ln>
        </p:spPr>
        <p:txBody>
          <a:bodyPr vert="horz" wrap="square" lIns="182880" tIns="91440" rIns="182880" bIns="91440" numCol="1" anchor="t" anchorCtr="0" compatLnSpc="1">
            <a:prstTxWarp prst="textNoShape">
              <a:avLst/>
            </a:prstTxWarp>
          </a:bodyPr>
          <a:lstStyle>
            <a:lvl1pPr marL="342900" indent="-342900" algn="l" rtl="0" eaLnBrk="0" fontAlgn="base" hangingPunct="0">
              <a:spcBef>
                <a:spcPct val="20000"/>
              </a:spcBef>
              <a:spcAft>
                <a:spcPct val="0"/>
              </a:spcAft>
              <a:buClr>
                <a:srgbClr val="3DB7E4"/>
              </a:buClr>
              <a:buChar char="•"/>
              <a:defRPr sz="2000">
                <a:solidFill>
                  <a:srgbClr val="00549F"/>
                </a:solidFill>
                <a:latin typeface="+mn-lt"/>
                <a:ea typeface="+mn-ea"/>
                <a:cs typeface="+mn-cs"/>
              </a:defRPr>
            </a:lvl1pPr>
            <a:lvl2pPr marL="742950" indent="-285750" algn="l" rtl="0" eaLnBrk="0" fontAlgn="base" hangingPunct="0">
              <a:spcBef>
                <a:spcPct val="20000"/>
              </a:spcBef>
              <a:spcAft>
                <a:spcPct val="0"/>
              </a:spcAft>
              <a:buClr>
                <a:srgbClr val="3DB7E4"/>
              </a:buClr>
              <a:buChar char="–"/>
              <a:defRPr sz="2800">
                <a:solidFill>
                  <a:srgbClr val="00549F"/>
                </a:solidFill>
                <a:latin typeface="+mn-lt"/>
                <a:ea typeface="+mn-ea"/>
              </a:defRPr>
            </a:lvl2pPr>
            <a:lvl3pPr marL="1143000" indent="-228600" algn="l" rtl="0" eaLnBrk="0" fontAlgn="base" hangingPunct="0">
              <a:spcBef>
                <a:spcPct val="20000"/>
              </a:spcBef>
              <a:spcAft>
                <a:spcPct val="0"/>
              </a:spcAft>
              <a:buClr>
                <a:srgbClr val="3DB7E4"/>
              </a:buClr>
              <a:buFont typeface="Times" pitchFamily="18" charset="0"/>
              <a:buChar char="•"/>
              <a:defRPr sz="1600">
                <a:solidFill>
                  <a:srgbClr val="00549F"/>
                </a:solidFill>
                <a:latin typeface="+mn-lt"/>
                <a:ea typeface="+mn-ea"/>
              </a:defRPr>
            </a:lvl3pPr>
            <a:lvl4pPr marL="1600200" indent="-228600" algn="l" rtl="0" eaLnBrk="0" fontAlgn="base" hangingPunct="0">
              <a:spcBef>
                <a:spcPct val="20000"/>
              </a:spcBef>
              <a:spcAft>
                <a:spcPct val="0"/>
              </a:spcAft>
              <a:buClr>
                <a:srgbClr val="3DB7E4"/>
              </a:buClr>
              <a:buChar char="–"/>
              <a:defRPr sz="1400">
                <a:solidFill>
                  <a:srgbClr val="00549F"/>
                </a:solidFill>
                <a:latin typeface="+mn-lt"/>
                <a:ea typeface="+mn-ea"/>
              </a:defRPr>
            </a:lvl4pPr>
            <a:lvl5pPr marL="2057400" indent="-228600" algn="l" rtl="0" eaLnBrk="0" fontAlgn="base" hangingPunct="0">
              <a:spcBef>
                <a:spcPct val="20000"/>
              </a:spcBef>
              <a:spcAft>
                <a:spcPct val="0"/>
              </a:spcAft>
              <a:buClr>
                <a:srgbClr val="3DB7E4"/>
              </a:buClr>
              <a:buChar char="»"/>
              <a:defRPr sz="1200">
                <a:solidFill>
                  <a:srgbClr val="00549F"/>
                </a:solidFill>
                <a:latin typeface="+mn-lt"/>
                <a:ea typeface="+mn-ea"/>
              </a:defRPr>
            </a:lvl5pPr>
            <a:lvl6pPr marL="2514600" indent="-228600" algn="l" rtl="0" eaLnBrk="0" fontAlgn="base" hangingPunct="0">
              <a:spcBef>
                <a:spcPct val="20000"/>
              </a:spcBef>
              <a:spcAft>
                <a:spcPct val="0"/>
              </a:spcAft>
              <a:buClr>
                <a:srgbClr val="3DB7E4"/>
              </a:buClr>
              <a:buChar char="»"/>
              <a:defRPr sz="1200">
                <a:solidFill>
                  <a:srgbClr val="00549F"/>
                </a:solidFill>
                <a:latin typeface="+mn-lt"/>
                <a:ea typeface="+mn-ea"/>
              </a:defRPr>
            </a:lvl6pPr>
            <a:lvl7pPr marL="2971800" indent="-228600" algn="l" rtl="0" eaLnBrk="0" fontAlgn="base" hangingPunct="0">
              <a:spcBef>
                <a:spcPct val="20000"/>
              </a:spcBef>
              <a:spcAft>
                <a:spcPct val="0"/>
              </a:spcAft>
              <a:buClr>
                <a:srgbClr val="3DB7E4"/>
              </a:buClr>
              <a:buChar char="»"/>
              <a:defRPr sz="1200">
                <a:solidFill>
                  <a:srgbClr val="00549F"/>
                </a:solidFill>
                <a:latin typeface="+mn-lt"/>
                <a:ea typeface="+mn-ea"/>
              </a:defRPr>
            </a:lvl7pPr>
            <a:lvl8pPr marL="3429000" indent="-228600" algn="l" rtl="0" eaLnBrk="0" fontAlgn="base" hangingPunct="0">
              <a:spcBef>
                <a:spcPct val="20000"/>
              </a:spcBef>
              <a:spcAft>
                <a:spcPct val="0"/>
              </a:spcAft>
              <a:buClr>
                <a:srgbClr val="3DB7E4"/>
              </a:buClr>
              <a:buChar char="»"/>
              <a:defRPr sz="1200">
                <a:solidFill>
                  <a:srgbClr val="00549F"/>
                </a:solidFill>
                <a:latin typeface="+mn-lt"/>
                <a:ea typeface="+mn-ea"/>
              </a:defRPr>
            </a:lvl8pPr>
            <a:lvl9pPr marL="3886200" indent="-228600" algn="l" rtl="0" eaLnBrk="0" fontAlgn="base" hangingPunct="0">
              <a:spcBef>
                <a:spcPct val="20000"/>
              </a:spcBef>
              <a:spcAft>
                <a:spcPct val="0"/>
              </a:spcAft>
              <a:buClr>
                <a:srgbClr val="3DB7E4"/>
              </a:buClr>
              <a:buChar char="»"/>
              <a:defRPr sz="1200">
                <a:solidFill>
                  <a:srgbClr val="00549F"/>
                </a:solidFill>
                <a:latin typeface="+mn-lt"/>
                <a:ea typeface="+mn-ea"/>
              </a:defRPr>
            </a:lvl9pPr>
          </a:lstStyle>
          <a:p>
            <a:pPr marL="0" indent="0" algn="ctr" eaLnBrk="1" hangingPunct="1">
              <a:spcBef>
                <a:spcPts val="0"/>
              </a:spcBef>
              <a:buNone/>
            </a:pPr>
            <a:r>
              <a:rPr lang="fr-FR" sz="6400" b="1" kern="0">
                <a:solidFill>
                  <a:schemeClr val="tx1"/>
                </a:solidFill>
              </a:rPr>
              <a:t>End of session 1.4</a:t>
            </a:r>
          </a:p>
          <a:p>
            <a:pPr marL="0" indent="0" algn="ctr" eaLnBrk="1" hangingPunct="1">
              <a:spcBef>
                <a:spcPts val="0"/>
              </a:spcBef>
              <a:buNone/>
            </a:pPr>
            <a:endParaRPr lang="fr-FR" sz="6400" b="1" kern="0">
              <a:solidFill>
                <a:schemeClr val="tx1"/>
              </a:solidFill>
            </a:endParaRPr>
          </a:p>
          <a:p>
            <a:pPr marL="0" indent="0" algn="ctr" eaLnBrk="1" hangingPunct="1">
              <a:spcBef>
                <a:spcPts val="0"/>
              </a:spcBef>
              <a:buNone/>
            </a:pPr>
            <a:endParaRPr lang="fr-FR" sz="6400" b="1" kern="0">
              <a:solidFill>
                <a:schemeClr val="tx1"/>
              </a:solidFill>
            </a:endParaRPr>
          </a:p>
          <a:p>
            <a:pPr marL="0" indent="0" algn="ctr" eaLnBrk="1" hangingPunct="1">
              <a:spcBef>
                <a:spcPts val="0"/>
              </a:spcBef>
              <a:buNone/>
            </a:pPr>
            <a:r>
              <a:rPr lang="fr-FR" sz="6400" b="1" kern="0" err="1">
                <a:solidFill>
                  <a:schemeClr val="tx1"/>
                </a:solidFill>
              </a:rPr>
              <a:t>Thank</a:t>
            </a:r>
            <a:r>
              <a:rPr lang="fr-FR" sz="6400" b="1" kern="0">
                <a:solidFill>
                  <a:schemeClr val="tx1"/>
                </a:solidFill>
              </a:rPr>
              <a:t> </a:t>
            </a:r>
            <a:r>
              <a:rPr lang="fr-FR" sz="6400" b="1" kern="0" err="1">
                <a:solidFill>
                  <a:schemeClr val="tx1"/>
                </a:solidFill>
              </a:rPr>
              <a:t>you</a:t>
            </a:r>
            <a:r>
              <a:rPr lang="fr-FR" sz="6400" b="1" kern="0">
                <a:solidFill>
                  <a:schemeClr val="tx1"/>
                </a:solidFill>
              </a:rPr>
              <a:t> for </a:t>
            </a:r>
            <a:r>
              <a:rPr lang="fr-FR" sz="6400" b="1" kern="0" err="1">
                <a:solidFill>
                  <a:schemeClr val="tx1"/>
                </a:solidFill>
              </a:rPr>
              <a:t>your</a:t>
            </a:r>
            <a:r>
              <a:rPr lang="fr-FR" sz="6400" b="1" kern="0">
                <a:solidFill>
                  <a:schemeClr val="tx1"/>
                </a:solidFill>
              </a:rPr>
              <a:t> attention!</a:t>
            </a:r>
          </a:p>
          <a:p>
            <a:pPr marL="0" indent="0" algn="ctr" eaLnBrk="1" hangingPunct="1">
              <a:spcBef>
                <a:spcPts val="0"/>
              </a:spcBef>
              <a:buNone/>
            </a:pPr>
            <a:r>
              <a:rPr lang="fr-FR" sz="6400" b="1" kern="0" err="1">
                <a:solidFill>
                  <a:schemeClr val="tx1"/>
                </a:solidFill>
              </a:rPr>
              <a:t>Any</a:t>
            </a:r>
            <a:r>
              <a:rPr lang="fr-FR" sz="6400" b="1" kern="0">
                <a:solidFill>
                  <a:schemeClr val="tx1"/>
                </a:solidFill>
              </a:rPr>
              <a:t> questions?</a:t>
            </a:r>
            <a:endParaRPr lang="fr-FR" sz="6400" b="1" kern="0">
              <a:solidFill>
                <a:schemeClr val="tx1"/>
              </a:solidFill>
              <a:ea typeface="Verdana" pitchFamily="34" charset="0"/>
              <a:cs typeface="Verdana" pitchFamily="34" charset="0"/>
            </a:endParaRPr>
          </a:p>
        </p:txBody>
      </p:sp>
      <p:pic>
        <p:nvPicPr>
          <p:cNvPr id="2" name="Picture 1620935538" descr="A group of blue and grey logos&#10;&#10;Description automatically generated">
            <a:extLst>
              <a:ext uri="{FF2B5EF4-FFF2-40B4-BE49-F238E27FC236}">
                <a16:creationId xmlns:a16="http://schemas.microsoft.com/office/drawing/2014/main" id="{E4F54477-FF50-91A7-F6D2-A57DBA9E73C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58200" y="1447800"/>
            <a:ext cx="6379234" cy="2011628"/>
          </a:xfrm>
          <a:prstGeom prst="rect">
            <a:avLst/>
          </a:prstGeom>
        </p:spPr>
      </p:pic>
    </p:spTree>
    <p:extLst>
      <p:ext uri="{BB962C8B-B14F-4D97-AF65-F5344CB8AC3E}">
        <p14:creationId xmlns:p14="http://schemas.microsoft.com/office/powerpoint/2010/main" val="1718980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C5892-F86A-936C-FB69-22AEFDCE63BF}"/>
            </a:ext>
          </a:extLst>
        </p:cNvPr>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F60FC00F-5FEF-F56B-1690-41A920218D6B}"/>
              </a:ext>
            </a:extLst>
          </p:cNvPr>
          <p:cNvPicPr>
            <a:picLocks noGrp="1" noChangeAspect="1"/>
          </p:cNvPicPr>
          <p:nvPr>
            <p:ph type="pic" idx="1"/>
          </p:nvPr>
        </p:nvPicPr>
        <p:blipFill>
          <a:blip r:embed="rId3" cstate="email">
            <a:extLst>
              <a:ext uri="{28A0092B-C50C-407E-A947-70E740481C1C}">
                <a14:useLocalDpi xmlns:a14="http://schemas.microsoft.com/office/drawing/2010/main"/>
              </a:ext>
            </a:extLst>
          </a:blip>
          <a:srcRect/>
          <a:stretch>
            <a:fillRect/>
          </a:stretch>
        </p:blipFill>
        <p:spPr>
          <a:prstGeom prst="rect">
            <a:avLst/>
          </a:prstGeom>
        </p:spPr>
      </p:pic>
      <p:sp>
        <p:nvSpPr>
          <p:cNvPr id="7" name="Rectangle 12">
            <a:extLst>
              <a:ext uri="{FF2B5EF4-FFF2-40B4-BE49-F238E27FC236}">
                <a16:creationId xmlns:a16="http://schemas.microsoft.com/office/drawing/2014/main" id="{439722CC-4A58-5467-D592-C665526C76D2}"/>
              </a:ext>
            </a:extLst>
          </p:cNvPr>
          <p:cNvSpPr/>
          <p:nvPr/>
        </p:nvSpPr>
        <p:spPr>
          <a:xfrm rot="5400000" flipV="1">
            <a:off x="0" y="0"/>
            <a:ext cx="13716000" cy="13716000"/>
          </a:xfrm>
          <a:custGeom>
            <a:avLst/>
            <a:gdLst>
              <a:gd name="connsiteX0" fmla="*/ 0 w 12212728"/>
              <a:gd name="connsiteY0" fmla="*/ 0 h 10471338"/>
              <a:gd name="connsiteX1" fmla="*/ 12212728 w 12212728"/>
              <a:gd name="connsiteY1" fmla="*/ 0 h 10471338"/>
              <a:gd name="connsiteX2" fmla="*/ 12212728 w 12212728"/>
              <a:gd name="connsiteY2" fmla="*/ 10471338 h 10471338"/>
              <a:gd name="connsiteX3" fmla="*/ 0 w 12212728"/>
              <a:gd name="connsiteY3" fmla="*/ 10471338 h 10471338"/>
              <a:gd name="connsiteX4" fmla="*/ 0 w 12212728"/>
              <a:gd name="connsiteY4" fmla="*/ 0 h 10471338"/>
              <a:gd name="connsiteX0" fmla="*/ 0 w 12212728"/>
              <a:gd name="connsiteY0" fmla="*/ 0 h 10471338"/>
              <a:gd name="connsiteX1" fmla="*/ 12212728 w 12212728"/>
              <a:gd name="connsiteY1" fmla="*/ 0 h 10471338"/>
              <a:gd name="connsiteX2" fmla="*/ 12212728 w 12212728"/>
              <a:gd name="connsiteY2" fmla="*/ 10471338 h 10471338"/>
              <a:gd name="connsiteX3" fmla="*/ 5569527 w 12212728"/>
              <a:gd name="connsiteY3" fmla="*/ 4777120 h 10471338"/>
              <a:gd name="connsiteX4" fmla="*/ 0 w 12212728"/>
              <a:gd name="connsiteY4" fmla="*/ 0 h 1047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2728" h="10471338">
                <a:moveTo>
                  <a:pt x="0" y="0"/>
                </a:moveTo>
                <a:lnTo>
                  <a:pt x="12212728" y="0"/>
                </a:lnTo>
                <a:lnTo>
                  <a:pt x="12212728" y="10471338"/>
                </a:lnTo>
                <a:lnTo>
                  <a:pt x="5569527" y="4777120"/>
                </a:lnTo>
                <a:lnTo>
                  <a:pt x="0" y="0"/>
                </a:lnTo>
                <a:close/>
              </a:path>
            </a:pathLst>
          </a:custGeom>
          <a:solidFill>
            <a:schemeClr val="accent3">
              <a:alpha val="70000"/>
            </a:schemeClr>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i="1">
                <a:latin typeface="Poppins Black" pitchFamily="2" charset="77"/>
              </a:rPr>
              <a:t> </a:t>
            </a:r>
            <a:endParaRPr lang="ru-RU" sz="8000">
              <a:latin typeface="Roboto Light" panose="02000000000000000000" pitchFamily="2" charset="0"/>
            </a:endParaRPr>
          </a:p>
        </p:txBody>
      </p:sp>
      <p:sp>
        <p:nvSpPr>
          <p:cNvPr id="3" name="Title 2">
            <a:extLst>
              <a:ext uri="{FF2B5EF4-FFF2-40B4-BE49-F238E27FC236}">
                <a16:creationId xmlns:a16="http://schemas.microsoft.com/office/drawing/2014/main" id="{2E42EEFB-42FB-4D24-93B2-BF8F35E4D7B0}"/>
              </a:ext>
            </a:extLst>
          </p:cNvPr>
          <p:cNvSpPr>
            <a:spLocks noGrp="1"/>
          </p:cNvSpPr>
          <p:nvPr>
            <p:ph type="title"/>
          </p:nvPr>
        </p:nvSpPr>
        <p:spPr>
          <a:xfrm>
            <a:off x="152400" y="11187742"/>
            <a:ext cx="10058400" cy="2318583"/>
          </a:xfrm>
        </p:spPr>
        <p:txBody>
          <a:bodyPr/>
          <a:lstStyle/>
          <a:p>
            <a:r>
              <a:rPr lang="en-US" sz="8000"/>
              <a:t>1.4 Malaria context</a:t>
            </a:r>
          </a:p>
        </p:txBody>
      </p:sp>
    </p:spTree>
    <p:extLst>
      <p:ext uri="{BB962C8B-B14F-4D97-AF65-F5344CB8AC3E}">
        <p14:creationId xmlns:p14="http://schemas.microsoft.com/office/powerpoint/2010/main" val="25356507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2172C-AD6B-9C66-2AB0-90F1E9DD3346}"/>
              </a:ext>
            </a:extLst>
          </p:cNvPr>
          <p:cNvSpPr>
            <a:spLocks noGrp="1"/>
          </p:cNvSpPr>
          <p:nvPr>
            <p:ph type="title"/>
          </p:nvPr>
        </p:nvSpPr>
        <p:spPr>
          <a:xfrm>
            <a:off x="440987" y="590185"/>
            <a:ext cx="12574622" cy="1210588"/>
          </a:xfrm>
        </p:spPr>
        <p:txBody>
          <a:bodyPr/>
          <a:lstStyle/>
          <a:p>
            <a:r>
              <a:rPr lang="fr-FR" sz="8000" err="1"/>
              <a:t>WhAT</a:t>
            </a:r>
            <a:r>
              <a:rPr lang="fr-FR" sz="8000"/>
              <a:t> IS MALARIA?</a:t>
            </a:r>
            <a:endParaRPr lang="en-US" sz="8000"/>
          </a:p>
        </p:txBody>
      </p:sp>
      <p:sp>
        <p:nvSpPr>
          <p:cNvPr id="3" name="Text Placeholder 2">
            <a:extLst>
              <a:ext uri="{FF2B5EF4-FFF2-40B4-BE49-F238E27FC236}">
                <a16:creationId xmlns:a16="http://schemas.microsoft.com/office/drawing/2014/main" id="{DBC7B0BC-2360-0A60-420D-1847C0DBCBAB}"/>
              </a:ext>
            </a:extLst>
          </p:cNvPr>
          <p:cNvSpPr>
            <a:spLocks noGrp="1"/>
          </p:cNvSpPr>
          <p:nvPr>
            <p:ph type="body" idx="10"/>
          </p:nvPr>
        </p:nvSpPr>
        <p:spPr>
          <a:xfrm>
            <a:off x="226976" y="1749910"/>
            <a:ext cx="22555200" cy="6026265"/>
          </a:xfrm>
        </p:spPr>
        <p:txBody>
          <a:bodyPr/>
          <a:lstStyle/>
          <a:p>
            <a:pPr marL="457200" indent="-457200">
              <a:buFont typeface="Arial" panose="020B0604020202020204" pitchFamily="34" charset="0"/>
              <a:buChar char="•"/>
            </a:pPr>
            <a:r>
              <a:rPr lang="en-US" sz="4800" b="1">
                <a:latin typeface="Roboto Light" panose="02000000000000000000" pitchFamily="2" charset="0"/>
              </a:rPr>
              <a:t>Definition</a:t>
            </a:r>
            <a:r>
              <a:rPr lang="en-US" sz="4800">
                <a:latin typeface="Roboto Light" panose="02000000000000000000" pitchFamily="2" charset="0"/>
              </a:rPr>
              <a:t>: Malaria is a potentially fatal febrile disease caused by Plasmodium parasites, transmitted by infected female Anopheles mosquitoes.</a:t>
            </a:r>
          </a:p>
          <a:p>
            <a:endParaRPr lang="en-US" sz="4800">
              <a:latin typeface="Roboto Light" panose="02000000000000000000" pitchFamily="2" charset="0"/>
            </a:endParaRPr>
          </a:p>
          <a:p>
            <a:pPr marL="457200" indent="-457200">
              <a:buFont typeface="Arial" panose="020B0604020202020204" pitchFamily="34" charset="0"/>
              <a:buChar char="•"/>
            </a:pPr>
            <a:r>
              <a:rPr lang="en-US" sz="4800" b="1">
                <a:latin typeface="Roboto Light" panose="02000000000000000000" pitchFamily="2" charset="0"/>
              </a:rPr>
              <a:t>Symptoms: </a:t>
            </a:r>
            <a:r>
              <a:rPr lang="en-US" sz="4800">
                <a:latin typeface="Roboto Light" panose="02000000000000000000" pitchFamily="2" charset="0"/>
              </a:rPr>
              <a:t>Includes fever, chills, headache, nausea, and muscle pain; severe cases can lead to organ failure.</a:t>
            </a:r>
          </a:p>
          <a:p>
            <a:endParaRPr lang="en-US" sz="4800">
              <a:latin typeface="Roboto Light" panose="02000000000000000000" pitchFamily="2" charset="0"/>
            </a:endParaRPr>
          </a:p>
          <a:p>
            <a:pPr marL="457200" indent="-457200">
              <a:spcAft>
                <a:spcPts val="2000"/>
              </a:spcAft>
              <a:buFont typeface="Arial" panose="020B0604020202020204" pitchFamily="34" charset="0"/>
              <a:buChar char="•"/>
            </a:pPr>
            <a:r>
              <a:rPr lang="en-US" sz="4800" b="1">
                <a:latin typeface="Roboto Light" panose="02000000000000000000" pitchFamily="2" charset="0"/>
              </a:rPr>
              <a:t>Types of Plasmodium: </a:t>
            </a:r>
            <a:r>
              <a:rPr lang="en-US" sz="4800">
                <a:latin typeface="Roboto Light" panose="02000000000000000000" pitchFamily="2" charset="0"/>
              </a:rPr>
              <a:t>Five species infect humans; Plasmodium falciparum and Plasmodium vivax are the most common.</a:t>
            </a:r>
          </a:p>
        </p:txBody>
      </p:sp>
      <p:pic>
        <p:nvPicPr>
          <p:cNvPr id="1030" name="Picture 6" descr=" ">
            <a:extLst>
              <a:ext uri="{FF2B5EF4-FFF2-40B4-BE49-F238E27FC236}">
                <a16:creationId xmlns:a16="http://schemas.microsoft.com/office/drawing/2014/main" id="{790C0999-7574-66E9-C68E-8C2A56DBBB2E}"/>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100864" y="7868508"/>
            <a:ext cx="12182272" cy="5847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090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BC09A-8C46-C4A7-E158-9A57F4B47D75}"/>
              </a:ext>
            </a:extLst>
          </p:cNvPr>
          <p:cNvSpPr>
            <a:spLocks noGrp="1"/>
          </p:cNvSpPr>
          <p:nvPr>
            <p:ph type="title"/>
          </p:nvPr>
        </p:nvSpPr>
        <p:spPr>
          <a:xfrm>
            <a:off x="598250" y="581624"/>
            <a:ext cx="19907656" cy="2318583"/>
          </a:xfrm>
        </p:spPr>
        <p:txBody>
          <a:bodyPr/>
          <a:lstStyle/>
          <a:p>
            <a:r>
              <a:rPr lang="en-US" sz="8000"/>
              <a:t>Uncomplicated malaria and severe malaria</a:t>
            </a:r>
          </a:p>
        </p:txBody>
      </p:sp>
      <p:graphicFrame>
        <p:nvGraphicFramePr>
          <p:cNvPr id="5" name="Table 4">
            <a:extLst>
              <a:ext uri="{FF2B5EF4-FFF2-40B4-BE49-F238E27FC236}">
                <a16:creationId xmlns:a16="http://schemas.microsoft.com/office/drawing/2014/main" id="{ED0BEFC8-AC64-2EFF-7432-412C262B99ED}"/>
              </a:ext>
            </a:extLst>
          </p:cNvPr>
          <p:cNvGraphicFramePr>
            <a:graphicFrameLocks noGrp="1"/>
          </p:cNvGraphicFramePr>
          <p:nvPr/>
        </p:nvGraphicFramePr>
        <p:xfrm>
          <a:off x="758756" y="3114219"/>
          <a:ext cx="21751048" cy="9915478"/>
        </p:xfrm>
        <a:graphic>
          <a:graphicData uri="http://schemas.openxmlformats.org/drawingml/2006/table">
            <a:tbl>
              <a:tblPr firstRow="1" bandRow="1">
                <a:tableStyleId>{5C22544A-7EE6-4342-B048-85BDC9FD1C3A}</a:tableStyleId>
              </a:tblPr>
              <a:tblGrid>
                <a:gridCol w="10038946">
                  <a:extLst>
                    <a:ext uri="{9D8B030D-6E8A-4147-A177-3AD203B41FA5}">
                      <a16:colId xmlns:a16="http://schemas.microsoft.com/office/drawing/2014/main" val="2872741279"/>
                    </a:ext>
                  </a:extLst>
                </a:gridCol>
                <a:gridCol w="11712102">
                  <a:extLst>
                    <a:ext uri="{9D8B030D-6E8A-4147-A177-3AD203B41FA5}">
                      <a16:colId xmlns:a16="http://schemas.microsoft.com/office/drawing/2014/main" val="389517016"/>
                    </a:ext>
                  </a:extLst>
                </a:gridCol>
              </a:tblGrid>
              <a:tr h="914400">
                <a:tc>
                  <a:txBody>
                    <a:bodyPr/>
                    <a:lstStyle/>
                    <a:p>
                      <a:pPr algn="ctr"/>
                      <a:r>
                        <a:rPr lang="en-US" sz="4800"/>
                        <a:t>Uncomplicated Malaria</a:t>
                      </a:r>
                    </a:p>
                  </a:txBody>
                  <a:tcPr marL="182880" marR="182880" marT="91440" marB="91440"/>
                </a:tc>
                <a:tc>
                  <a:txBody>
                    <a:bodyPr/>
                    <a:lstStyle/>
                    <a:p>
                      <a:pPr algn="ctr"/>
                      <a:r>
                        <a:rPr lang="en-US" sz="4800"/>
                        <a:t>Severe Malaria</a:t>
                      </a:r>
                    </a:p>
                  </a:txBody>
                  <a:tcPr marL="182880" marR="182880" marT="91440" marB="91440"/>
                </a:tc>
                <a:extLst>
                  <a:ext uri="{0D108BD9-81ED-4DB2-BD59-A6C34878D82A}">
                    <a16:rowId xmlns:a16="http://schemas.microsoft.com/office/drawing/2014/main" val="4105857650"/>
                  </a:ext>
                </a:extLst>
              </a:tr>
              <a:tr h="9001078">
                <a:tc>
                  <a:txBody>
                    <a:bodyPr/>
                    <a:lstStyle/>
                    <a:p>
                      <a:r>
                        <a:rPr lang="en-US" sz="4800"/>
                        <a:t>Can be caused by all </a:t>
                      </a:r>
                      <a:r>
                        <a:rPr lang="en-US" sz="4800" i="1"/>
                        <a:t>Plasmodium </a:t>
                      </a:r>
                      <a:r>
                        <a:rPr lang="en-US" sz="4800"/>
                        <a:t>species. Symptoms generally occur 7-10 days after the initial mosquito bite. Symptoms are non-specific and can include fever, moderate to severe shaking chills, profuse sweating, headache, nausea, vomiting, </a:t>
                      </a:r>
                      <a:r>
                        <a:rPr lang="en-US" sz="4800" err="1"/>
                        <a:t>diarrhoea</a:t>
                      </a:r>
                      <a:r>
                        <a:rPr lang="en-US" sz="4800"/>
                        <a:t> and </a:t>
                      </a:r>
                      <a:r>
                        <a:rPr lang="en-US" sz="4800" err="1"/>
                        <a:t>anaemia</a:t>
                      </a:r>
                      <a:r>
                        <a:rPr lang="en-US" sz="4800"/>
                        <a:t>, with no clinical or laboratory findings of severe organ dysfunction.</a:t>
                      </a:r>
                    </a:p>
                  </a:txBody>
                  <a:tcPr marL="182880" marR="182880" marT="91440" marB="91440"/>
                </a:tc>
                <a:tc>
                  <a:txBody>
                    <a:bodyPr/>
                    <a:lstStyle/>
                    <a:p>
                      <a:r>
                        <a:rPr lang="en-US" sz="4800"/>
                        <a:t>Severe malaria is usually caused by infection with </a:t>
                      </a:r>
                      <a:r>
                        <a:rPr lang="en-US" sz="4800" i="1"/>
                        <a:t>Plasmodium falciparum</a:t>
                      </a:r>
                      <a:r>
                        <a:rPr lang="en-US" sz="4800"/>
                        <a:t>. Complications include severe </a:t>
                      </a:r>
                      <a:r>
                        <a:rPr lang="en-US" sz="4800" err="1"/>
                        <a:t>anaemia</a:t>
                      </a:r>
                      <a:r>
                        <a:rPr lang="en-US" sz="4800"/>
                        <a:t> and end-organ damage, including coma (cerebral malaria), pulmonary (lung) complications (for example, oedema and </a:t>
                      </a:r>
                      <a:r>
                        <a:rPr lang="en-US" sz="4800" err="1"/>
                        <a:t>hyperpnoeic</a:t>
                      </a:r>
                      <a:r>
                        <a:rPr lang="en-US" sz="4800"/>
                        <a:t> syndrome) and </a:t>
                      </a:r>
                      <a:r>
                        <a:rPr lang="en-US" sz="4800" err="1"/>
                        <a:t>hypoglycaemia</a:t>
                      </a:r>
                      <a:r>
                        <a:rPr lang="en-US" sz="4800"/>
                        <a:t> or acute kidney injury. Severe malaria is often associated with </a:t>
                      </a:r>
                      <a:r>
                        <a:rPr lang="en-US" sz="4800" err="1"/>
                        <a:t>hyperparasitaemia</a:t>
                      </a:r>
                      <a:r>
                        <a:rPr lang="en-US" sz="4800"/>
                        <a:t> (very high levels of malaria parasites in the blood) and is associated with increased risk of death.</a:t>
                      </a:r>
                    </a:p>
                  </a:txBody>
                  <a:tcPr marL="182880" marR="182880" marT="91440" marB="91440"/>
                </a:tc>
                <a:extLst>
                  <a:ext uri="{0D108BD9-81ED-4DB2-BD59-A6C34878D82A}">
                    <a16:rowId xmlns:a16="http://schemas.microsoft.com/office/drawing/2014/main" val="1891679960"/>
                  </a:ext>
                </a:extLst>
              </a:tr>
            </a:tbl>
          </a:graphicData>
        </a:graphic>
      </p:graphicFrame>
    </p:spTree>
    <p:extLst>
      <p:ext uri="{BB962C8B-B14F-4D97-AF65-F5344CB8AC3E}">
        <p14:creationId xmlns:p14="http://schemas.microsoft.com/office/powerpoint/2010/main" val="952447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F00F92-C22B-2912-7A1E-09DED3AF12B7}"/>
              </a:ext>
            </a:extLst>
          </p:cNvPr>
          <p:cNvSpPr>
            <a:spLocks noGrp="1"/>
          </p:cNvSpPr>
          <p:nvPr>
            <p:ph type="title"/>
          </p:nvPr>
        </p:nvSpPr>
        <p:spPr>
          <a:xfrm>
            <a:off x="518921" y="867370"/>
            <a:ext cx="21443006" cy="2318583"/>
          </a:xfrm>
        </p:spPr>
        <p:txBody>
          <a:bodyPr/>
          <a:lstStyle/>
          <a:p>
            <a:r>
              <a:rPr lang="fr-FR" sz="8000" err="1"/>
              <a:t>Epidemiological</a:t>
            </a:r>
            <a:r>
              <a:rPr lang="fr-FR" sz="8000"/>
              <a:t> situation - Worldwide</a:t>
            </a:r>
          </a:p>
        </p:txBody>
      </p:sp>
      <p:sp>
        <p:nvSpPr>
          <p:cNvPr id="3" name="Espace réservé du contenu 2">
            <a:extLst>
              <a:ext uri="{FF2B5EF4-FFF2-40B4-BE49-F238E27FC236}">
                <a16:creationId xmlns:a16="http://schemas.microsoft.com/office/drawing/2014/main" id="{A80FDB43-97A3-07C4-6D99-FE7E25125444}"/>
              </a:ext>
            </a:extLst>
          </p:cNvPr>
          <p:cNvSpPr>
            <a:spLocks noGrp="1"/>
          </p:cNvSpPr>
          <p:nvPr>
            <p:ph type="body" idx="10"/>
          </p:nvPr>
        </p:nvSpPr>
        <p:spPr>
          <a:xfrm>
            <a:off x="560960" y="3589702"/>
            <a:ext cx="11853092" cy="8685455"/>
          </a:xfrm>
        </p:spPr>
        <p:txBody>
          <a:bodyPr/>
          <a:lstStyle/>
          <a:p>
            <a:r>
              <a:rPr lang="en-US" sz="4800" b="1">
                <a:solidFill>
                  <a:schemeClr val="tx1"/>
                </a:solidFill>
                <a:latin typeface="Roboto Light (Body)"/>
              </a:rPr>
              <a:t>Key facts</a:t>
            </a:r>
          </a:p>
          <a:p>
            <a:pPr marL="457200" indent="-457200">
              <a:buFont typeface="Arial" panose="020B0604020202020204" pitchFamily="34" charset="0"/>
              <a:buChar char="•"/>
            </a:pPr>
            <a:r>
              <a:rPr lang="en-US" sz="4800">
                <a:solidFill>
                  <a:schemeClr val="tx1"/>
                </a:solidFill>
                <a:latin typeface="Roboto Light (Body)"/>
              </a:rPr>
              <a:t>Globally in 2022, there were an estimated 249 million malaria cases and 608,000 malaria deaths in 85 countries.</a:t>
            </a:r>
          </a:p>
          <a:p>
            <a:pPr marL="457200" indent="-457200">
              <a:buFont typeface="Arial" panose="020B0604020202020204" pitchFamily="34" charset="0"/>
              <a:buChar char="•"/>
            </a:pPr>
            <a:r>
              <a:rPr lang="en-US" sz="4800">
                <a:solidFill>
                  <a:schemeClr val="tx1"/>
                </a:solidFill>
                <a:latin typeface="Roboto Light (Body)"/>
              </a:rPr>
              <a:t>The WHO African Region carries a disproportionately high share of the global malaria burden.</a:t>
            </a:r>
          </a:p>
          <a:p>
            <a:pPr marL="457200" indent="-457200">
              <a:buFont typeface="Arial" panose="020B0604020202020204" pitchFamily="34" charset="0"/>
              <a:buChar char="•"/>
            </a:pPr>
            <a:r>
              <a:rPr lang="en-US" sz="4800">
                <a:solidFill>
                  <a:schemeClr val="tx1"/>
                </a:solidFill>
                <a:latin typeface="Roboto Light (Body)"/>
              </a:rPr>
              <a:t>In 2022, the Region was home to 94% of malaria cases (233 million) and 95% (580,000) of malaria deaths.</a:t>
            </a:r>
          </a:p>
          <a:p>
            <a:pPr marL="457200" indent="-457200">
              <a:buFont typeface="Arial" panose="020B0604020202020204" pitchFamily="34" charset="0"/>
              <a:buChar char="•"/>
            </a:pPr>
            <a:r>
              <a:rPr lang="en-US" sz="4800">
                <a:solidFill>
                  <a:schemeClr val="tx1"/>
                </a:solidFill>
                <a:latin typeface="Roboto Light (Body)"/>
              </a:rPr>
              <a:t>Children under 5 accounted for about 80% of all malaria deaths in the Region.</a:t>
            </a:r>
            <a:endParaRPr lang="fr-FR" sz="4800">
              <a:solidFill>
                <a:schemeClr val="tx1"/>
              </a:solidFill>
              <a:latin typeface="Roboto Light (Body)"/>
            </a:endParaRPr>
          </a:p>
        </p:txBody>
      </p:sp>
      <p:sp>
        <p:nvSpPr>
          <p:cNvPr id="5" name="TextBox 4">
            <a:extLst>
              <a:ext uri="{FF2B5EF4-FFF2-40B4-BE49-F238E27FC236}">
                <a16:creationId xmlns:a16="http://schemas.microsoft.com/office/drawing/2014/main" id="{CEFB4B8D-818D-9F10-7975-EC9AB0414D0C}"/>
              </a:ext>
            </a:extLst>
          </p:cNvPr>
          <p:cNvSpPr txBox="1"/>
          <p:nvPr/>
        </p:nvSpPr>
        <p:spPr>
          <a:xfrm>
            <a:off x="985848" y="12331466"/>
            <a:ext cx="9361252" cy="830997"/>
          </a:xfrm>
          <a:prstGeom prst="rect">
            <a:avLst/>
          </a:prstGeom>
          <a:noFill/>
        </p:spPr>
        <p:txBody>
          <a:bodyPr wrap="square" lIns="91440" tIns="45720" rIns="91440" bIns="45720" anchor="t">
            <a:spAutoFit/>
          </a:bodyPr>
          <a:lstStyle/>
          <a:p>
            <a:r>
              <a:rPr lang="en-US" sz="2400" i="1">
                <a:solidFill>
                  <a:srgbClr val="7F7F7F"/>
                </a:solidFill>
                <a:latin typeface="Roboto Light"/>
              </a:rPr>
              <a:t>Source: </a:t>
            </a:r>
            <a:r>
              <a:rPr lang="en-US" sz="2400" i="1">
                <a:solidFill>
                  <a:srgbClr val="7F7F7F"/>
                </a:solidFill>
                <a:latin typeface="Roboto Light"/>
                <a:hlinkClick r:id="rId2">
                  <a:extLst>
                    <a:ext uri="{A12FA001-AC4F-418D-AE19-62706E023703}">
                      <ahyp:hlinkClr xmlns:ahyp="http://schemas.microsoft.com/office/drawing/2018/hyperlinkcolor" val="tx"/>
                    </a:ext>
                  </a:extLst>
                </a:hlinkClick>
              </a:rPr>
              <a:t>https://www.who.int/news-room/fact-sheets/detail/malaria</a:t>
            </a:r>
            <a:endParaRPr lang="en-US" sz="2400" i="1">
              <a:solidFill>
                <a:srgbClr val="7F7F7F"/>
              </a:solidFill>
              <a:latin typeface="Roboto Light"/>
            </a:endParaRPr>
          </a:p>
          <a:p>
            <a:r>
              <a:rPr lang="en-US" sz="2400" i="1">
                <a:solidFill>
                  <a:srgbClr val="7F7F7F"/>
                </a:solidFill>
                <a:latin typeface="Roboto Light"/>
              </a:rPr>
              <a:t>29 May 2024</a:t>
            </a:r>
            <a:endParaRPr lang="en-US" sz="2400" i="1">
              <a:solidFill>
                <a:srgbClr val="7F7F7F"/>
              </a:solidFill>
              <a:latin typeface="Roboto Light"/>
              <a:ea typeface="Roboto Light"/>
              <a:cs typeface="Roboto Light"/>
            </a:endParaRPr>
          </a:p>
        </p:txBody>
      </p:sp>
      <p:pic>
        <p:nvPicPr>
          <p:cNvPr id="2052" name="Picture 4" descr="Malaria map">
            <a:extLst>
              <a:ext uri="{FF2B5EF4-FFF2-40B4-BE49-F238E27FC236}">
                <a16:creationId xmlns:a16="http://schemas.microsoft.com/office/drawing/2014/main" id="{47695C94-F51A-99B0-6284-6B8DD1BB42D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953242" y="4929742"/>
            <a:ext cx="11430000" cy="54768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C7925F3-FB03-AAA7-ED24-266201ED320A}"/>
              </a:ext>
            </a:extLst>
          </p:cNvPr>
          <p:cNvSpPr txBox="1"/>
          <p:nvPr/>
        </p:nvSpPr>
        <p:spPr>
          <a:xfrm>
            <a:off x="12953243" y="10406619"/>
            <a:ext cx="12203722" cy="461665"/>
          </a:xfrm>
          <a:prstGeom prst="rect">
            <a:avLst/>
          </a:prstGeom>
          <a:noFill/>
        </p:spPr>
        <p:txBody>
          <a:bodyPr wrap="square">
            <a:spAutoFit/>
          </a:bodyPr>
          <a:lstStyle/>
          <a:p>
            <a:r>
              <a:rPr lang="en-US" sz="2400" i="1">
                <a:solidFill>
                  <a:srgbClr val="7F7F7F"/>
                </a:solidFill>
                <a:latin typeface="Roboto Light"/>
              </a:rPr>
              <a:t>Source: Malaria Atlas Project</a:t>
            </a:r>
          </a:p>
        </p:txBody>
      </p:sp>
      <p:sp>
        <p:nvSpPr>
          <p:cNvPr id="4" name="TextBox 1">
            <a:extLst>
              <a:ext uri="{FF2B5EF4-FFF2-40B4-BE49-F238E27FC236}">
                <a16:creationId xmlns:a16="http://schemas.microsoft.com/office/drawing/2014/main" id="{4A575F37-87B0-411A-F233-3C2C3178116F}"/>
              </a:ext>
            </a:extLst>
          </p:cNvPr>
          <p:cNvSpPr txBox="1"/>
          <p:nvPr/>
        </p:nvSpPr>
        <p:spPr>
          <a:xfrm>
            <a:off x="6252973" y="3681124"/>
            <a:ext cx="11853094" cy="5632311"/>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200" b="1">
                <a:solidFill>
                  <a:srgbClr val="C00000"/>
                </a:solidFill>
                <a:highlight>
                  <a:srgbClr val="FFFF00"/>
                </a:highlight>
                <a:latin typeface="+mj-lt"/>
              </a:rPr>
              <a:t>Note: update this slide with the most recent World Malaria Report or other relevant data source </a:t>
            </a:r>
          </a:p>
        </p:txBody>
      </p:sp>
    </p:spTree>
    <p:extLst>
      <p:ext uri="{BB962C8B-B14F-4D97-AF65-F5344CB8AC3E}">
        <p14:creationId xmlns:p14="http://schemas.microsoft.com/office/powerpoint/2010/main" val="2923131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F00F92-C22B-2912-7A1E-09DED3AF12B7}"/>
              </a:ext>
            </a:extLst>
          </p:cNvPr>
          <p:cNvSpPr>
            <a:spLocks noGrp="1"/>
          </p:cNvSpPr>
          <p:nvPr>
            <p:ph type="title"/>
          </p:nvPr>
        </p:nvSpPr>
        <p:spPr>
          <a:xfrm>
            <a:off x="157956" y="983135"/>
            <a:ext cx="22593188" cy="1210588"/>
          </a:xfrm>
        </p:spPr>
        <p:txBody>
          <a:bodyPr/>
          <a:lstStyle/>
          <a:p>
            <a:r>
              <a:rPr lang="fr-FR" sz="8000" err="1"/>
              <a:t>Epidemiological</a:t>
            </a:r>
            <a:r>
              <a:rPr lang="fr-FR" sz="8000"/>
              <a:t> situation – </a:t>
            </a:r>
            <a:r>
              <a:rPr lang="fr-FR" sz="8000">
                <a:solidFill>
                  <a:srgbClr val="C00000"/>
                </a:solidFill>
                <a:highlight>
                  <a:srgbClr val="FFFF00"/>
                </a:highlight>
              </a:rPr>
              <a:t>[COUNTRY]</a:t>
            </a:r>
          </a:p>
        </p:txBody>
      </p:sp>
      <p:sp>
        <p:nvSpPr>
          <p:cNvPr id="3" name="Espace réservé du contenu 2">
            <a:extLst>
              <a:ext uri="{FF2B5EF4-FFF2-40B4-BE49-F238E27FC236}">
                <a16:creationId xmlns:a16="http://schemas.microsoft.com/office/drawing/2014/main" id="{A80FDB43-97A3-07C4-6D99-FE7E25125444}"/>
              </a:ext>
            </a:extLst>
          </p:cNvPr>
          <p:cNvSpPr>
            <a:spLocks noGrp="1"/>
          </p:cNvSpPr>
          <p:nvPr>
            <p:ph type="body" idx="10"/>
          </p:nvPr>
        </p:nvSpPr>
        <p:spPr>
          <a:xfrm>
            <a:off x="593384" y="4401511"/>
            <a:ext cx="8643220" cy="6691062"/>
          </a:xfrm>
        </p:spPr>
        <p:txBody>
          <a:bodyPr/>
          <a:lstStyle/>
          <a:p>
            <a:pPr marL="457200" indent="-457200">
              <a:buFont typeface="Arial" panose="020B0604020202020204" pitchFamily="34" charset="0"/>
              <a:buChar char="•"/>
            </a:pPr>
            <a:r>
              <a:rPr lang="en-US" sz="4800">
                <a:solidFill>
                  <a:srgbClr val="C00000"/>
                </a:solidFill>
                <a:highlight>
                  <a:srgbClr val="FFFF00"/>
                </a:highlight>
              </a:rPr>
              <a:t>Malaria is a major public health concern in </a:t>
            </a:r>
            <a:r>
              <a:rPr lang="en-US" sz="4800" b="1">
                <a:solidFill>
                  <a:srgbClr val="C00000"/>
                </a:solidFill>
                <a:highlight>
                  <a:srgbClr val="FFFF00"/>
                </a:highlight>
              </a:rPr>
              <a:t>[country]</a:t>
            </a:r>
          </a:p>
          <a:p>
            <a:pPr marL="457200" indent="-457200">
              <a:buFont typeface="Arial" panose="020B0604020202020204" pitchFamily="34" charset="0"/>
              <a:buChar char="•"/>
            </a:pPr>
            <a:endParaRPr lang="en-US" sz="4800">
              <a:solidFill>
                <a:srgbClr val="C00000"/>
              </a:solidFill>
              <a:highlight>
                <a:srgbClr val="FFFF00"/>
              </a:highlight>
            </a:endParaRPr>
          </a:p>
          <a:p>
            <a:pPr marL="457200" indent="-457200">
              <a:buFont typeface="Arial" panose="020B0604020202020204" pitchFamily="34" charset="0"/>
              <a:buChar char="•"/>
            </a:pPr>
            <a:r>
              <a:rPr lang="en-US" sz="4800" b="1">
                <a:solidFill>
                  <a:srgbClr val="C00000"/>
                </a:solidFill>
                <a:highlight>
                  <a:srgbClr val="FFFF00"/>
                </a:highlight>
              </a:rPr>
              <a:t>~XX cases </a:t>
            </a:r>
            <a:r>
              <a:rPr lang="en-US" sz="4800">
                <a:solidFill>
                  <a:srgbClr val="C00000"/>
                </a:solidFill>
                <a:highlight>
                  <a:srgbClr val="FFFF00"/>
                </a:highlight>
              </a:rPr>
              <a:t>and </a:t>
            </a:r>
            <a:r>
              <a:rPr lang="en-US" sz="4800" b="1">
                <a:solidFill>
                  <a:srgbClr val="C00000"/>
                </a:solidFill>
                <a:highlight>
                  <a:srgbClr val="FFFF00"/>
                </a:highlight>
              </a:rPr>
              <a:t>XX deaths </a:t>
            </a:r>
            <a:r>
              <a:rPr lang="en-US" sz="4800">
                <a:solidFill>
                  <a:srgbClr val="C00000"/>
                </a:solidFill>
                <a:highlight>
                  <a:srgbClr val="FFFF00"/>
                </a:highlight>
              </a:rPr>
              <a:t>due to the disease in </a:t>
            </a:r>
            <a:r>
              <a:rPr lang="en-US" sz="4800" b="1">
                <a:solidFill>
                  <a:srgbClr val="C00000"/>
                </a:solidFill>
                <a:highlight>
                  <a:srgbClr val="FFFF00"/>
                </a:highlight>
              </a:rPr>
              <a:t>[year]. </a:t>
            </a:r>
          </a:p>
          <a:p>
            <a:pPr marL="457200" indent="-457200">
              <a:buFont typeface="Arial" panose="020B0604020202020204" pitchFamily="34" charset="0"/>
              <a:buChar char="•"/>
            </a:pPr>
            <a:endParaRPr lang="en-US" sz="4800">
              <a:solidFill>
                <a:srgbClr val="C00000"/>
              </a:solidFill>
              <a:highlight>
                <a:srgbClr val="FFFF00"/>
              </a:highlight>
            </a:endParaRPr>
          </a:p>
          <a:p>
            <a:pPr marL="457200" indent="-457200">
              <a:buFont typeface="Arial" panose="020B0604020202020204" pitchFamily="34" charset="0"/>
              <a:buChar char="•"/>
            </a:pPr>
            <a:r>
              <a:rPr lang="en-US" sz="4800" b="1">
                <a:solidFill>
                  <a:srgbClr val="C00000"/>
                </a:solidFill>
                <a:highlight>
                  <a:srgbClr val="FFFF00"/>
                </a:highlight>
              </a:rPr>
              <a:t>[Country] </a:t>
            </a:r>
            <a:r>
              <a:rPr lang="en-US" sz="4800">
                <a:solidFill>
                  <a:srgbClr val="C00000"/>
                </a:solidFill>
                <a:highlight>
                  <a:srgbClr val="FFFF00"/>
                </a:highlight>
              </a:rPr>
              <a:t>accounts for nearly </a:t>
            </a:r>
            <a:r>
              <a:rPr lang="en-US" sz="4800" b="1">
                <a:solidFill>
                  <a:srgbClr val="C00000"/>
                </a:solidFill>
                <a:highlight>
                  <a:srgbClr val="FFFF00"/>
                </a:highlight>
              </a:rPr>
              <a:t>XX% </a:t>
            </a:r>
            <a:r>
              <a:rPr lang="en-US" sz="4800">
                <a:solidFill>
                  <a:srgbClr val="C00000"/>
                </a:solidFill>
                <a:highlight>
                  <a:srgbClr val="FFFF00"/>
                </a:highlight>
              </a:rPr>
              <a:t>of the global malaria burden.</a:t>
            </a:r>
            <a:endParaRPr lang="fr-FR" sz="4800">
              <a:solidFill>
                <a:srgbClr val="C00000"/>
              </a:solidFill>
              <a:highlight>
                <a:srgbClr val="FFFF00"/>
              </a:highlight>
            </a:endParaRPr>
          </a:p>
        </p:txBody>
      </p:sp>
      <p:sp>
        <p:nvSpPr>
          <p:cNvPr id="4" name="TextBox 3">
            <a:extLst>
              <a:ext uri="{FF2B5EF4-FFF2-40B4-BE49-F238E27FC236}">
                <a16:creationId xmlns:a16="http://schemas.microsoft.com/office/drawing/2014/main" id="{0FD63730-557C-3CCF-A07C-F5E119131113}"/>
              </a:ext>
            </a:extLst>
          </p:cNvPr>
          <p:cNvSpPr txBox="1"/>
          <p:nvPr/>
        </p:nvSpPr>
        <p:spPr>
          <a:xfrm>
            <a:off x="9844537" y="3950974"/>
            <a:ext cx="13073682" cy="7478970"/>
          </a:xfrm>
          <a:prstGeom prst="rect">
            <a:avLst/>
          </a:prstGeom>
          <a:noFill/>
        </p:spPr>
        <p:txBody>
          <a:bodyPr wrap="square" rtlCol="0">
            <a:spAutoFit/>
          </a:bodyPr>
          <a:lstStyle/>
          <a:p>
            <a:r>
              <a:rPr lang="en-US" sz="8000" b="1">
                <a:solidFill>
                  <a:srgbClr val="C00000"/>
                </a:solidFill>
                <a:highlight>
                  <a:srgbClr val="FFFF00"/>
                </a:highlight>
                <a:latin typeface="+mj-lt"/>
              </a:rPr>
              <a:t>To be updated with current country data. A graphic with geographical impact is suggested to be added here as a visual </a:t>
            </a:r>
            <a:endParaRPr lang="en-US" sz="8000" b="1">
              <a:solidFill>
                <a:srgbClr val="C00000"/>
              </a:solidFill>
              <a:latin typeface="+mj-lt"/>
            </a:endParaRPr>
          </a:p>
        </p:txBody>
      </p:sp>
    </p:spTree>
    <p:extLst>
      <p:ext uri="{BB962C8B-B14F-4D97-AF65-F5344CB8AC3E}">
        <p14:creationId xmlns:p14="http://schemas.microsoft.com/office/powerpoint/2010/main" val="3895303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E22EC432-E239-B042-8A34-C1E88455FE9C}"/>
              </a:ext>
            </a:extLst>
          </p:cNvPr>
          <p:cNvSpPr>
            <a:spLocks noGrp="1"/>
          </p:cNvSpPr>
          <p:nvPr>
            <p:ph type="title"/>
          </p:nvPr>
        </p:nvSpPr>
        <p:spPr>
          <a:xfrm>
            <a:off x="370609" y="719202"/>
            <a:ext cx="10058400" cy="1210588"/>
          </a:xfrm>
        </p:spPr>
        <p:txBody>
          <a:bodyPr>
            <a:spAutoFit/>
          </a:bodyPr>
          <a:lstStyle/>
          <a:p>
            <a:r>
              <a:rPr lang="en-US" sz="8000"/>
              <a:t>Agenda</a:t>
            </a:r>
          </a:p>
        </p:txBody>
      </p:sp>
      <p:sp>
        <p:nvSpPr>
          <p:cNvPr id="2" name="Text Placeholder 1">
            <a:extLst>
              <a:ext uri="{FF2B5EF4-FFF2-40B4-BE49-F238E27FC236}">
                <a16:creationId xmlns:a16="http://schemas.microsoft.com/office/drawing/2014/main" id="{2895AE61-BD46-2D45-AD23-13901F3A6346}"/>
              </a:ext>
            </a:extLst>
          </p:cNvPr>
          <p:cNvSpPr>
            <a:spLocks noGrp="1"/>
          </p:cNvSpPr>
          <p:nvPr>
            <p:ph type="body" sz="quarter" idx="4294967295"/>
          </p:nvPr>
        </p:nvSpPr>
        <p:spPr>
          <a:xfrm>
            <a:off x="11699914" y="3687064"/>
            <a:ext cx="12112586" cy="6691062"/>
          </a:xfrm>
        </p:spPr>
        <p:txBody>
          <a:bodyPr/>
          <a:lstStyle/>
          <a:p>
            <a:pPr>
              <a:spcBef>
                <a:spcPts val="100"/>
              </a:spcBef>
              <a:spcAft>
                <a:spcPts val="500"/>
              </a:spcAft>
            </a:pPr>
            <a:r>
              <a:rPr lang="en-US" sz="4800"/>
              <a:t>1.1 Presentation of the training agenda</a:t>
            </a:r>
          </a:p>
          <a:p>
            <a:pPr marL="0" indent="0">
              <a:spcBef>
                <a:spcPts val="100"/>
              </a:spcBef>
              <a:spcAft>
                <a:spcPts val="500"/>
              </a:spcAft>
              <a:buNone/>
            </a:pPr>
            <a:endParaRPr lang="en-US" sz="4800"/>
          </a:p>
          <a:p>
            <a:pPr>
              <a:spcBef>
                <a:spcPts val="100"/>
              </a:spcBef>
              <a:spcAft>
                <a:spcPts val="500"/>
              </a:spcAft>
            </a:pPr>
            <a:r>
              <a:rPr lang="en-US" sz="4800"/>
              <a:t>1.2 Ground Rules and Expectations</a:t>
            </a:r>
          </a:p>
          <a:p>
            <a:pPr marL="0" indent="0">
              <a:spcBef>
                <a:spcPts val="100"/>
              </a:spcBef>
              <a:spcAft>
                <a:spcPts val="500"/>
              </a:spcAft>
              <a:buNone/>
            </a:pPr>
            <a:endParaRPr lang="en-US" sz="4800"/>
          </a:p>
          <a:p>
            <a:pPr>
              <a:spcBef>
                <a:spcPts val="100"/>
              </a:spcBef>
              <a:spcAft>
                <a:spcPts val="500"/>
              </a:spcAft>
            </a:pPr>
            <a:r>
              <a:rPr lang="en-US" sz="4800"/>
              <a:t>1.3 Training objectives</a:t>
            </a:r>
          </a:p>
          <a:p>
            <a:pPr marL="0" indent="0">
              <a:spcBef>
                <a:spcPts val="100"/>
              </a:spcBef>
              <a:spcAft>
                <a:spcPts val="500"/>
              </a:spcAft>
              <a:buNone/>
            </a:pPr>
            <a:endParaRPr lang="en-US" sz="4800"/>
          </a:p>
          <a:p>
            <a:pPr>
              <a:spcBef>
                <a:spcPts val="100"/>
              </a:spcBef>
              <a:spcAft>
                <a:spcPts val="500"/>
              </a:spcAft>
            </a:pPr>
            <a:r>
              <a:rPr lang="en-US" sz="4800"/>
              <a:t>1.4 Malaria context</a:t>
            </a:r>
          </a:p>
          <a:p>
            <a:pPr marL="0" indent="0">
              <a:spcBef>
                <a:spcPts val="100"/>
              </a:spcBef>
              <a:spcAft>
                <a:spcPts val="500"/>
              </a:spcAft>
              <a:buNone/>
            </a:pPr>
            <a:endParaRPr lang="en-US" sz="4800"/>
          </a:p>
          <a:p>
            <a:pPr>
              <a:spcBef>
                <a:spcPts val="100"/>
              </a:spcBef>
              <a:spcAft>
                <a:spcPts val="500"/>
              </a:spcAft>
            </a:pPr>
            <a:r>
              <a:rPr lang="en-US" sz="4800"/>
              <a:t>1.5 </a:t>
            </a:r>
            <a:r>
              <a:rPr lang="en-US" sz="4800" err="1"/>
              <a:t>ACTwatch</a:t>
            </a:r>
            <a:r>
              <a:rPr lang="en-US" sz="4800"/>
              <a:t> Lite overview</a:t>
            </a:r>
          </a:p>
        </p:txBody>
      </p:sp>
      <p:pic>
        <p:nvPicPr>
          <p:cNvPr id="7" name="Picture Placeholder 6">
            <a:extLst>
              <a:ext uri="{FF2B5EF4-FFF2-40B4-BE49-F238E27FC236}">
                <a16:creationId xmlns:a16="http://schemas.microsoft.com/office/drawing/2014/main" id="{05C8AB88-5183-202A-7E70-BFFAA4C4BFBE}"/>
              </a:ext>
            </a:extLst>
          </p:cNvPr>
          <p:cNvPicPr>
            <a:picLocks noGrp="1" noChangeAspect="1"/>
          </p:cNvPicPr>
          <p:nvPr>
            <p:ph type="pic" idx="1"/>
          </p:nvPr>
        </p:nvPicPr>
        <p:blipFill>
          <a:blip r:embed="rId3" cstate="email">
            <a:extLst>
              <a:ext uri="{28A0092B-C50C-407E-A947-70E740481C1C}">
                <a14:useLocalDpi xmlns:a14="http://schemas.microsoft.com/office/drawing/2010/main"/>
              </a:ext>
            </a:extLst>
          </a:blip>
          <a:srcRect/>
          <a:stretch/>
        </p:blipFill>
        <p:spPr>
          <a:xfrm>
            <a:off x="0" y="2917795"/>
            <a:ext cx="10799618" cy="8229600"/>
          </a:xfrm>
        </p:spPr>
      </p:pic>
      <p:sp>
        <p:nvSpPr>
          <p:cNvPr id="8" name="Rectangle 12">
            <a:extLst>
              <a:ext uri="{FF2B5EF4-FFF2-40B4-BE49-F238E27FC236}">
                <a16:creationId xmlns:a16="http://schemas.microsoft.com/office/drawing/2014/main" id="{7261BAF0-D230-429B-0D52-254A17558767}"/>
              </a:ext>
            </a:extLst>
          </p:cNvPr>
          <p:cNvSpPr>
            <a:spLocks noChangeAspect="1"/>
          </p:cNvSpPr>
          <p:nvPr/>
        </p:nvSpPr>
        <p:spPr>
          <a:xfrm rot="5400000" flipV="1">
            <a:off x="0" y="2917796"/>
            <a:ext cx="8229600" cy="8229600"/>
          </a:xfrm>
          <a:custGeom>
            <a:avLst/>
            <a:gdLst>
              <a:gd name="connsiteX0" fmla="*/ 0 w 12212728"/>
              <a:gd name="connsiteY0" fmla="*/ 0 h 10471338"/>
              <a:gd name="connsiteX1" fmla="*/ 12212728 w 12212728"/>
              <a:gd name="connsiteY1" fmla="*/ 0 h 10471338"/>
              <a:gd name="connsiteX2" fmla="*/ 12212728 w 12212728"/>
              <a:gd name="connsiteY2" fmla="*/ 10471338 h 10471338"/>
              <a:gd name="connsiteX3" fmla="*/ 0 w 12212728"/>
              <a:gd name="connsiteY3" fmla="*/ 10471338 h 10471338"/>
              <a:gd name="connsiteX4" fmla="*/ 0 w 12212728"/>
              <a:gd name="connsiteY4" fmla="*/ 0 h 10471338"/>
              <a:gd name="connsiteX0" fmla="*/ 0 w 12212728"/>
              <a:gd name="connsiteY0" fmla="*/ 0 h 10471338"/>
              <a:gd name="connsiteX1" fmla="*/ 12212728 w 12212728"/>
              <a:gd name="connsiteY1" fmla="*/ 0 h 10471338"/>
              <a:gd name="connsiteX2" fmla="*/ 12212728 w 12212728"/>
              <a:gd name="connsiteY2" fmla="*/ 10471338 h 10471338"/>
              <a:gd name="connsiteX3" fmla="*/ 5569527 w 12212728"/>
              <a:gd name="connsiteY3" fmla="*/ 4777120 h 10471338"/>
              <a:gd name="connsiteX4" fmla="*/ 0 w 12212728"/>
              <a:gd name="connsiteY4" fmla="*/ 0 h 1047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2728" h="10471338">
                <a:moveTo>
                  <a:pt x="0" y="0"/>
                </a:moveTo>
                <a:lnTo>
                  <a:pt x="12212728" y="0"/>
                </a:lnTo>
                <a:lnTo>
                  <a:pt x="12212728" y="10471338"/>
                </a:lnTo>
                <a:lnTo>
                  <a:pt x="5569527" y="4777120"/>
                </a:lnTo>
                <a:lnTo>
                  <a:pt x="0" y="0"/>
                </a:lnTo>
                <a:close/>
              </a:path>
            </a:pathLst>
          </a:custGeom>
          <a:solidFill>
            <a:schemeClr val="accent4">
              <a:alpha val="60000"/>
            </a:schemeClr>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solidFill>
                  <a:schemeClr val="accent4"/>
                </a:solidFill>
                <a:latin typeface="Poppins Black" pitchFamily="2" charset="77"/>
              </a:rPr>
              <a:t> </a:t>
            </a:r>
            <a:endParaRPr lang="ru-RU">
              <a:solidFill>
                <a:schemeClr val="accent4"/>
              </a:solidFill>
              <a:latin typeface="Roboto Light" panose="02000000000000000000" pitchFamily="2" charset="0"/>
            </a:endParaRPr>
          </a:p>
        </p:txBody>
      </p:sp>
    </p:spTree>
    <p:extLst>
      <p:ext uri="{BB962C8B-B14F-4D97-AF65-F5344CB8AC3E}">
        <p14:creationId xmlns:p14="http://schemas.microsoft.com/office/powerpoint/2010/main" val="13369584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F00F92-C22B-2912-7A1E-09DED3AF12B7}"/>
              </a:ext>
            </a:extLst>
          </p:cNvPr>
          <p:cNvSpPr>
            <a:spLocks noGrp="1"/>
          </p:cNvSpPr>
          <p:nvPr>
            <p:ph type="title"/>
          </p:nvPr>
        </p:nvSpPr>
        <p:spPr>
          <a:xfrm>
            <a:off x="535022" y="1051189"/>
            <a:ext cx="15468600" cy="1210588"/>
          </a:xfrm>
        </p:spPr>
        <p:txBody>
          <a:bodyPr/>
          <a:lstStyle/>
          <a:p>
            <a:r>
              <a:rPr lang="fr-FR" sz="8000"/>
              <a:t>MALARIA Prevention</a:t>
            </a:r>
          </a:p>
        </p:txBody>
      </p:sp>
      <p:sp>
        <p:nvSpPr>
          <p:cNvPr id="3" name="Espace réservé du contenu 2">
            <a:extLst>
              <a:ext uri="{FF2B5EF4-FFF2-40B4-BE49-F238E27FC236}">
                <a16:creationId xmlns:a16="http://schemas.microsoft.com/office/drawing/2014/main" id="{A80FDB43-97A3-07C4-6D99-FE7E25125444}"/>
              </a:ext>
            </a:extLst>
          </p:cNvPr>
          <p:cNvSpPr>
            <a:spLocks noGrp="1"/>
          </p:cNvSpPr>
          <p:nvPr>
            <p:ph type="body" idx="10"/>
          </p:nvPr>
        </p:nvSpPr>
        <p:spPr>
          <a:xfrm>
            <a:off x="535022" y="2825980"/>
            <a:ext cx="21819140" cy="9011698"/>
          </a:xfrm>
        </p:spPr>
        <p:txBody>
          <a:bodyPr/>
          <a:lstStyle/>
          <a:p>
            <a:pPr>
              <a:lnSpc>
                <a:spcPct val="100000"/>
              </a:lnSpc>
            </a:pPr>
            <a:r>
              <a:rPr lang="en-US" sz="4800">
                <a:solidFill>
                  <a:schemeClr val="tx1"/>
                </a:solidFill>
              </a:rPr>
              <a:t>There are several strategies and interventions to prevent infection and reduce transmission of malaria in at-risk communities:</a:t>
            </a:r>
          </a:p>
          <a:p>
            <a:pPr>
              <a:lnSpc>
                <a:spcPct val="100000"/>
              </a:lnSpc>
            </a:pPr>
            <a:endParaRPr lang="en-US" sz="4800">
              <a:solidFill>
                <a:schemeClr val="tx1"/>
              </a:solidFill>
            </a:endParaRPr>
          </a:p>
          <a:p>
            <a:pPr marL="1371600" lvl="1" indent="-457200">
              <a:spcBef>
                <a:spcPts val="200"/>
              </a:spcBef>
              <a:spcAft>
                <a:spcPts val="1000"/>
              </a:spcAft>
              <a:buFont typeface="Arial" panose="020B0604020202020204" pitchFamily="34" charset="0"/>
              <a:buChar char="•"/>
            </a:pPr>
            <a:r>
              <a:rPr lang="en-US" sz="4800">
                <a:solidFill>
                  <a:schemeClr val="tx1"/>
                </a:solidFill>
              </a:rPr>
              <a:t>Vector control</a:t>
            </a:r>
          </a:p>
          <a:p>
            <a:pPr marL="2514600" lvl="2" indent="-685800">
              <a:spcBef>
                <a:spcPts val="200"/>
              </a:spcBef>
              <a:spcAft>
                <a:spcPts val="1000"/>
              </a:spcAft>
              <a:buFont typeface="Courier New" panose="02070309020205020404" pitchFamily="49" charset="0"/>
              <a:buChar char="o"/>
            </a:pPr>
            <a:r>
              <a:rPr lang="en-US" sz="4800">
                <a:solidFill>
                  <a:schemeClr val="tx1"/>
                </a:solidFill>
              </a:rPr>
              <a:t>Insecticide-treated mosquito nets</a:t>
            </a:r>
          </a:p>
          <a:p>
            <a:pPr marL="2514600" lvl="2" indent="-685800">
              <a:spcBef>
                <a:spcPts val="200"/>
              </a:spcBef>
              <a:spcAft>
                <a:spcPts val="1000"/>
              </a:spcAft>
              <a:buFont typeface="Courier New" panose="02070309020205020404" pitchFamily="49" charset="0"/>
              <a:buChar char="o"/>
            </a:pPr>
            <a:r>
              <a:rPr lang="en-US" sz="4800">
                <a:solidFill>
                  <a:schemeClr val="tx1"/>
                </a:solidFill>
              </a:rPr>
              <a:t>Intra-domiciliary spraying (IDS)</a:t>
            </a:r>
          </a:p>
          <a:p>
            <a:pPr marL="2514600" lvl="2" indent="-685800">
              <a:spcBef>
                <a:spcPts val="200"/>
              </a:spcBef>
              <a:spcAft>
                <a:spcPts val="1000"/>
              </a:spcAft>
              <a:buFont typeface="Courier New" panose="02070309020205020404" pitchFamily="49" charset="0"/>
              <a:buChar char="o"/>
            </a:pPr>
            <a:r>
              <a:rPr lang="en-US" sz="4800">
                <a:solidFill>
                  <a:schemeClr val="tx1"/>
                </a:solidFill>
              </a:rPr>
              <a:t>Larval source management</a:t>
            </a:r>
          </a:p>
          <a:p>
            <a:pPr marL="1371600" lvl="1" indent="-457200">
              <a:spcBef>
                <a:spcPts val="200"/>
              </a:spcBef>
              <a:spcAft>
                <a:spcPts val="1000"/>
              </a:spcAft>
              <a:buFont typeface="Arial" panose="020B0604020202020204" pitchFamily="34" charset="0"/>
              <a:buChar char="•"/>
            </a:pPr>
            <a:r>
              <a:rPr lang="en-US" sz="4800">
                <a:solidFill>
                  <a:schemeClr val="tx1"/>
                </a:solidFill>
              </a:rPr>
              <a:t>Chemoprophylaxis (travelers)</a:t>
            </a:r>
          </a:p>
          <a:p>
            <a:pPr marL="1371600" lvl="1" indent="-457200">
              <a:spcBef>
                <a:spcPts val="200"/>
              </a:spcBef>
              <a:spcAft>
                <a:spcPts val="1000"/>
              </a:spcAft>
              <a:buFont typeface="Arial" panose="020B0604020202020204" pitchFamily="34" charset="0"/>
              <a:buChar char="•"/>
            </a:pPr>
            <a:r>
              <a:rPr lang="en-US" sz="4800">
                <a:solidFill>
                  <a:schemeClr val="tx1"/>
                </a:solidFill>
              </a:rPr>
              <a:t>Chemoprevention (IPTp, PMC, SMC, PDMC, MDA)</a:t>
            </a:r>
          </a:p>
          <a:p>
            <a:pPr marL="1371600" lvl="1" indent="-457200">
              <a:spcBef>
                <a:spcPts val="200"/>
              </a:spcBef>
              <a:spcAft>
                <a:spcPts val="1000"/>
              </a:spcAft>
              <a:buFont typeface="Arial" panose="020B0604020202020204" pitchFamily="34" charset="0"/>
              <a:buChar char="•"/>
            </a:pPr>
            <a:r>
              <a:rPr lang="en-US" sz="4800">
                <a:solidFill>
                  <a:schemeClr val="tx1"/>
                </a:solidFill>
              </a:rPr>
              <a:t>Vaccination (RTS,S/AS01; R21)</a:t>
            </a:r>
          </a:p>
          <a:p>
            <a:pPr marL="1371600" lvl="1" indent="-457200">
              <a:spcBef>
                <a:spcPts val="200"/>
              </a:spcBef>
              <a:spcAft>
                <a:spcPts val="1000"/>
              </a:spcAft>
              <a:buFont typeface="Arial" panose="020B0604020202020204" pitchFamily="34" charset="0"/>
              <a:buChar char="•"/>
            </a:pPr>
            <a:r>
              <a:rPr lang="en-US" sz="4800">
                <a:solidFill>
                  <a:schemeClr val="tx1"/>
                </a:solidFill>
              </a:rPr>
              <a:t>Combining strategies</a:t>
            </a:r>
          </a:p>
        </p:txBody>
      </p:sp>
    </p:spTree>
    <p:extLst>
      <p:ext uri="{BB962C8B-B14F-4D97-AF65-F5344CB8AC3E}">
        <p14:creationId xmlns:p14="http://schemas.microsoft.com/office/powerpoint/2010/main" val="2405156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F00F92-C22B-2912-7A1E-09DED3AF12B7}"/>
              </a:ext>
            </a:extLst>
          </p:cNvPr>
          <p:cNvSpPr>
            <a:spLocks noGrp="1"/>
          </p:cNvSpPr>
          <p:nvPr>
            <p:ph type="title"/>
          </p:nvPr>
        </p:nvSpPr>
        <p:spPr>
          <a:xfrm>
            <a:off x="714011" y="689735"/>
            <a:ext cx="12670830" cy="1210588"/>
          </a:xfrm>
        </p:spPr>
        <p:txBody>
          <a:bodyPr/>
          <a:lstStyle/>
          <a:p>
            <a:r>
              <a:rPr lang="fr-FR" sz="8000"/>
              <a:t>Malaria </a:t>
            </a:r>
            <a:r>
              <a:rPr lang="en-US" sz="8000"/>
              <a:t>diagnosis</a:t>
            </a:r>
          </a:p>
        </p:txBody>
      </p:sp>
      <p:sp>
        <p:nvSpPr>
          <p:cNvPr id="3" name="Espace réservé du contenu 2">
            <a:extLst>
              <a:ext uri="{FF2B5EF4-FFF2-40B4-BE49-F238E27FC236}">
                <a16:creationId xmlns:a16="http://schemas.microsoft.com/office/drawing/2014/main" id="{A80FDB43-97A3-07C4-6D99-FE7E25125444}"/>
              </a:ext>
            </a:extLst>
          </p:cNvPr>
          <p:cNvSpPr>
            <a:spLocks noGrp="1"/>
          </p:cNvSpPr>
          <p:nvPr>
            <p:ph type="body" idx="10"/>
          </p:nvPr>
        </p:nvSpPr>
        <p:spPr>
          <a:xfrm>
            <a:off x="305447" y="2280814"/>
            <a:ext cx="14420186" cy="10987623"/>
          </a:xfrm>
        </p:spPr>
        <p:txBody>
          <a:bodyPr/>
          <a:lstStyle/>
          <a:p>
            <a:pPr marL="571500" indent="-571500">
              <a:buFont typeface="Arial" panose="020B0604020202020204" pitchFamily="34" charset="0"/>
              <a:buChar char="•"/>
            </a:pPr>
            <a:r>
              <a:rPr lang="en-US" sz="4800" b="1"/>
              <a:t>Policy:</a:t>
            </a:r>
            <a:r>
              <a:rPr lang="en-US" sz="4800"/>
              <a:t> Since 2010, the WHO has adopted a test, treat, and track policy, recommending all suspected cases of malaria (fevers) are tested.</a:t>
            </a:r>
          </a:p>
          <a:p>
            <a:endParaRPr lang="en-US" sz="4800"/>
          </a:p>
          <a:p>
            <a:pPr marL="571500" indent="-571500">
              <a:buFont typeface="Arial" panose="020B0604020202020204" pitchFamily="34" charset="0"/>
              <a:buChar char="•"/>
            </a:pPr>
            <a:r>
              <a:rPr lang="en-US" sz="4800" b="1">
                <a:solidFill>
                  <a:schemeClr val="tx1"/>
                </a:solidFill>
                <a:ea typeface="Roboto Light (Body)" panose="020B0604020202020204" charset="0"/>
                <a:cs typeface="Roboto Light (Body)" panose="020B0604020202020204" charset="0"/>
              </a:rPr>
              <a:t>Test types: </a:t>
            </a:r>
            <a:r>
              <a:rPr lang="en-US" sz="4800">
                <a:solidFill>
                  <a:schemeClr val="tx1"/>
                </a:solidFill>
                <a:ea typeface="Roboto Light (Body)" panose="020B0604020202020204" charset="0"/>
                <a:cs typeface="Roboto Light (Body)" panose="020B0604020202020204" charset="0"/>
              </a:rPr>
              <a:t>The most common tools are </a:t>
            </a:r>
            <a:r>
              <a:rPr lang="en-US" sz="4800" b="1">
                <a:solidFill>
                  <a:schemeClr val="tx1"/>
                </a:solidFill>
                <a:ea typeface="Roboto Light (Body)" panose="020B0604020202020204" charset="0"/>
                <a:cs typeface="Roboto Light (Body)" panose="020B0604020202020204" charset="0"/>
              </a:rPr>
              <a:t>Microscopy </a:t>
            </a:r>
            <a:r>
              <a:rPr lang="en-US" sz="4800">
                <a:solidFill>
                  <a:schemeClr val="tx1"/>
                </a:solidFill>
                <a:ea typeface="Roboto Light (Body)" panose="020B0604020202020204" charset="0"/>
                <a:cs typeface="Roboto Light (Body)" panose="020B0604020202020204" charset="0"/>
              </a:rPr>
              <a:t>and malaria </a:t>
            </a:r>
            <a:r>
              <a:rPr lang="en-US" sz="4800" b="1">
                <a:solidFill>
                  <a:schemeClr val="accent1"/>
                </a:solidFill>
                <a:ea typeface="Roboto Light (Body)" panose="020B0604020202020204" charset="0"/>
                <a:cs typeface="Roboto Light (Body)" panose="020B0604020202020204" charset="0"/>
              </a:rPr>
              <a:t>Rapid Diagnostic Tests </a:t>
            </a:r>
            <a:r>
              <a:rPr lang="en-US" sz="4800">
                <a:solidFill>
                  <a:schemeClr val="accent1"/>
                </a:solidFill>
                <a:ea typeface="Roboto Light (Body)" panose="020B0604020202020204" charset="0"/>
                <a:cs typeface="Roboto Light (Body)" panose="020B0604020202020204" charset="0"/>
              </a:rPr>
              <a:t>(RDTs)</a:t>
            </a:r>
            <a:r>
              <a:rPr lang="en-US" sz="4800">
                <a:solidFill>
                  <a:schemeClr val="tx1"/>
                </a:solidFill>
                <a:ea typeface="Roboto Light (Body)" panose="020B0604020202020204" charset="0"/>
                <a:cs typeface="Roboto Light (Body)" panose="020B0604020202020204" charset="0"/>
              </a:rPr>
              <a:t>. </a:t>
            </a:r>
          </a:p>
          <a:p>
            <a:endParaRPr lang="en-US" sz="4800">
              <a:solidFill>
                <a:schemeClr val="tx1"/>
              </a:solidFill>
              <a:ea typeface="Roboto Light (Body)" panose="020B0604020202020204" charset="0"/>
              <a:cs typeface="Roboto Light (Body)" panose="020B0604020202020204" charset="0"/>
            </a:endParaRPr>
          </a:p>
          <a:p>
            <a:pPr marL="571500" indent="-571500">
              <a:buFont typeface="Arial" panose="020B0604020202020204" pitchFamily="34" charset="0"/>
              <a:buChar char="•"/>
            </a:pPr>
            <a:r>
              <a:rPr lang="en-US" sz="4800" b="1">
                <a:solidFill>
                  <a:schemeClr val="tx1"/>
                </a:solidFill>
                <a:ea typeface="Roboto Light (Body)" panose="020B0604020202020204" charset="0"/>
                <a:cs typeface="Roboto Light (Body)" panose="020B0604020202020204" charset="0"/>
              </a:rPr>
              <a:t>Importance of Prompt Diagnosis: </a:t>
            </a:r>
            <a:r>
              <a:rPr lang="en-US" sz="4800">
                <a:solidFill>
                  <a:schemeClr val="tx1"/>
                </a:solidFill>
                <a:ea typeface="Roboto Light (Body)" panose="020B0604020202020204" charset="0"/>
                <a:cs typeface="Roboto Light (Body)" panose="020B0604020202020204" charset="0"/>
              </a:rPr>
              <a:t>Early and accurate diagnosis is crucial for effective treatment and preventing severe complications.</a:t>
            </a:r>
          </a:p>
          <a:p>
            <a:endParaRPr lang="en-US" sz="4800">
              <a:solidFill>
                <a:schemeClr val="tx1"/>
              </a:solidFill>
              <a:ea typeface="Roboto Light (Body)" panose="020B0604020202020204" charset="0"/>
              <a:cs typeface="Roboto Light (Body)" panose="020B0604020202020204" charset="0"/>
            </a:endParaRPr>
          </a:p>
          <a:p>
            <a:pPr marL="571500" indent="-571500">
              <a:buFont typeface="Arial" panose="020B0604020202020204" pitchFamily="34" charset="0"/>
              <a:buChar char="•"/>
            </a:pPr>
            <a:r>
              <a:rPr lang="en-US" sz="4800" b="1">
                <a:solidFill>
                  <a:schemeClr val="tx1"/>
                </a:solidFill>
                <a:ea typeface="Roboto Light (Body)" panose="020B0604020202020204" charset="0"/>
                <a:cs typeface="Roboto Light (Body)" panose="020B0604020202020204" charset="0"/>
              </a:rPr>
              <a:t>Challenges: </a:t>
            </a:r>
            <a:r>
              <a:rPr lang="en-US" sz="4800">
                <a:solidFill>
                  <a:schemeClr val="tx1"/>
                </a:solidFill>
                <a:ea typeface="Roboto Light (Body)" panose="020B0604020202020204" charset="0"/>
                <a:cs typeface="Roboto Light (Body)" panose="020B0604020202020204" charset="0"/>
              </a:rPr>
              <a:t>Limited access to diagnostic tools in rural and resource-poor areas, and potential for false negatives in low-parasite-density infections.</a:t>
            </a:r>
          </a:p>
        </p:txBody>
      </p:sp>
      <p:pic>
        <p:nvPicPr>
          <p:cNvPr id="1026" name="Picture 2" descr="Logo of the WHO Global Malaria Programme’s new initiative – T3: Test. Treat. Track.">
            <a:extLst>
              <a:ext uri="{FF2B5EF4-FFF2-40B4-BE49-F238E27FC236}">
                <a16:creationId xmlns:a16="http://schemas.microsoft.com/office/drawing/2014/main" id="{0086805C-BC29-E32C-15B6-56FDE758E26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932511" y="355230"/>
            <a:ext cx="6333510" cy="3341596"/>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Global Malaria Programme">
            <a:extLst>
              <a:ext uri="{FF2B5EF4-FFF2-40B4-BE49-F238E27FC236}">
                <a16:creationId xmlns:a16="http://schemas.microsoft.com/office/drawing/2014/main" id="{4C6FD944-967A-C3A2-35AA-23ACA68ABDE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932510" y="5194394"/>
            <a:ext cx="9146044" cy="525279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4B8EA9A-886A-0179-E5B6-41EEE6F800CB}"/>
              </a:ext>
            </a:extLst>
          </p:cNvPr>
          <p:cNvSpPr txBox="1"/>
          <p:nvPr/>
        </p:nvSpPr>
        <p:spPr>
          <a:xfrm>
            <a:off x="14932510" y="4198276"/>
            <a:ext cx="12196916" cy="830997"/>
          </a:xfrm>
          <a:prstGeom prst="rect">
            <a:avLst/>
          </a:prstGeom>
          <a:noFill/>
        </p:spPr>
        <p:txBody>
          <a:bodyPr wrap="square">
            <a:spAutoFit/>
          </a:bodyPr>
          <a:lstStyle/>
          <a:p>
            <a:r>
              <a:rPr lang="fr-FR" sz="4800" b="1" err="1">
                <a:solidFill>
                  <a:srgbClr val="F36E20"/>
                </a:solidFill>
                <a:latin typeface="Roboto Light"/>
                <a:ea typeface="Roboto Light (Body)" panose="020B0604020202020204" charset="0"/>
                <a:cs typeface="Roboto Light (Body)" panose="020B0604020202020204" charset="0"/>
              </a:rPr>
              <a:t>RDTs</a:t>
            </a:r>
            <a:r>
              <a:rPr lang="fr-FR" sz="4800" b="1">
                <a:solidFill>
                  <a:srgbClr val="F36E20"/>
                </a:solidFill>
                <a:latin typeface="Roboto Light"/>
                <a:ea typeface="Roboto Light (Body)" panose="020B0604020202020204" charset="0"/>
                <a:cs typeface="Roboto Light (Body)" panose="020B0604020202020204" charset="0"/>
              </a:rPr>
              <a:t>:</a:t>
            </a:r>
            <a:endParaRPr lang="en-US" sz="4800" b="1">
              <a:solidFill>
                <a:srgbClr val="000000"/>
              </a:solidFill>
              <a:latin typeface="Roboto Light"/>
            </a:endParaRPr>
          </a:p>
        </p:txBody>
      </p:sp>
    </p:spTree>
    <p:extLst>
      <p:ext uri="{BB962C8B-B14F-4D97-AF65-F5344CB8AC3E}">
        <p14:creationId xmlns:p14="http://schemas.microsoft.com/office/powerpoint/2010/main" val="1378495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F00F92-C22B-2912-7A1E-09DED3AF12B7}"/>
              </a:ext>
            </a:extLst>
          </p:cNvPr>
          <p:cNvSpPr>
            <a:spLocks noGrp="1"/>
          </p:cNvSpPr>
          <p:nvPr>
            <p:ph type="title"/>
          </p:nvPr>
        </p:nvSpPr>
        <p:spPr>
          <a:xfrm>
            <a:off x="690664" y="617275"/>
            <a:ext cx="13706272" cy="1210588"/>
          </a:xfrm>
        </p:spPr>
        <p:txBody>
          <a:bodyPr/>
          <a:lstStyle/>
          <a:p>
            <a:r>
              <a:rPr lang="fr-FR" sz="8000"/>
              <a:t>MALARIA </a:t>
            </a:r>
            <a:r>
              <a:rPr lang="en-US" sz="8000"/>
              <a:t>Treatment</a:t>
            </a:r>
          </a:p>
        </p:txBody>
      </p:sp>
      <p:sp>
        <p:nvSpPr>
          <p:cNvPr id="3" name="Espace réservé du contenu 2">
            <a:extLst>
              <a:ext uri="{FF2B5EF4-FFF2-40B4-BE49-F238E27FC236}">
                <a16:creationId xmlns:a16="http://schemas.microsoft.com/office/drawing/2014/main" id="{A80FDB43-97A3-07C4-6D99-FE7E25125444}"/>
              </a:ext>
            </a:extLst>
          </p:cNvPr>
          <p:cNvSpPr>
            <a:spLocks noGrp="1"/>
          </p:cNvSpPr>
          <p:nvPr>
            <p:ph type="body" idx="10"/>
          </p:nvPr>
        </p:nvSpPr>
        <p:spPr>
          <a:xfrm>
            <a:off x="690664" y="3999468"/>
            <a:ext cx="21858052" cy="7817525"/>
          </a:xfrm>
        </p:spPr>
        <p:txBody>
          <a:bodyPr vert="horz" wrap="square" lIns="91440" tIns="45720" rIns="91440" bIns="45720" rtlCol="0" anchor="t">
            <a:spAutoFit/>
          </a:bodyPr>
          <a:lstStyle/>
          <a:p>
            <a:pPr marL="571500" indent="-571500">
              <a:buFont typeface="Arial" panose="020B0604020202020204" pitchFamily="34" charset="0"/>
              <a:buChar char="•"/>
            </a:pPr>
            <a:r>
              <a:rPr lang="en-US" sz="4800">
                <a:solidFill>
                  <a:schemeClr val="tx1"/>
                </a:solidFill>
                <a:ea typeface="Roboto Light"/>
                <a:cs typeface="Roboto Light"/>
              </a:rPr>
              <a:t>The first-line treatment for </a:t>
            </a:r>
            <a:r>
              <a:rPr lang="en-US" sz="4800" b="1">
                <a:solidFill>
                  <a:schemeClr val="tx1"/>
                </a:solidFill>
                <a:ea typeface="Roboto Light"/>
                <a:cs typeface="Roboto Light"/>
              </a:rPr>
              <a:t>uncomplicated </a:t>
            </a:r>
            <a:r>
              <a:rPr lang="en-US" sz="4800">
                <a:solidFill>
                  <a:schemeClr val="tx1"/>
                </a:solidFill>
                <a:ea typeface="Roboto Light"/>
                <a:cs typeface="Roboto Light"/>
              </a:rPr>
              <a:t>malaria is Artemisinin-based Combination Therapies  (ACTs).</a:t>
            </a:r>
          </a:p>
          <a:p>
            <a:pPr marL="571500" indent="-571500">
              <a:buFont typeface="Arial" panose="020B0604020202020204" pitchFamily="34" charset="0"/>
              <a:buChar char="•"/>
            </a:pPr>
            <a:endParaRPr lang="en-US" sz="4800">
              <a:solidFill>
                <a:schemeClr val="tx1"/>
              </a:solidFill>
            </a:endParaRPr>
          </a:p>
          <a:p>
            <a:pPr marL="571500" indent="-571500">
              <a:buFont typeface="Arial" panose="020B0604020202020204" pitchFamily="34" charset="0"/>
              <a:buChar char="•"/>
            </a:pPr>
            <a:r>
              <a:rPr lang="en-US" sz="4800">
                <a:solidFill>
                  <a:schemeClr val="tx1"/>
                </a:solidFill>
              </a:rPr>
              <a:t>For severe cases* treatment may be artesunate/artemether injection, artesunate suppository</a:t>
            </a:r>
            <a:r>
              <a:rPr lang="en-US" sz="4800"/>
              <a:t>†</a:t>
            </a:r>
            <a:r>
              <a:rPr lang="en-US" sz="4800">
                <a:solidFill>
                  <a:schemeClr val="tx1"/>
                </a:solidFill>
              </a:rPr>
              <a:t>, quinine injection, </a:t>
            </a:r>
            <a:r>
              <a:rPr lang="en-US" sz="4800" b="1">
                <a:solidFill>
                  <a:schemeClr val="tx1"/>
                </a:solidFill>
              </a:rPr>
              <a:t>followed by a full course of ACT.</a:t>
            </a:r>
          </a:p>
          <a:p>
            <a:pPr marL="571500" indent="-571500">
              <a:buFont typeface="Arial" panose="020B0604020202020204" pitchFamily="34" charset="0"/>
              <a:buChar char="•"/>
            </a:pPr>
            <a:endParaRPr lang="en-US" sz="4800">
              <a:solidFill>
                <a:schemeClr val="tx1"/>
              </a:solidFill>
            </a:endParaRPr>
          </a:p>
          <a:p>
            <a:pPr marL="571500" indent="-571500">
              <a:buFont typeface="Arial" panose="020B0604020202020204" pitchFamily="34" charset="0"/>
              <a:buChar char="•"/>
            </a:pPr>
            <a:r>
              <a:rPr lang="en-US" sz="4800">
                <a:solidFill>
                  <a:schemeClr val="tx1"/>
                </a:solidFill>
              </a:rPr>
              <a:t>The specific drug prescribed will vary depending on:</a:t>
            </a:r>
          </a:p>
          <a:p>
            <a:pPr lvl="1">
              <a:spcBef>
                <a:spcPts val="200"/>
              </a:spcBef>
              <a:spcAft>
                <a:spcPts val="1000"/>
              </a:spcAft>
              <a:buFont typeface="Courier New" panose="02070309020205020404" pitchFamily="49" charset="0"/>
              <a:buChar char="o"/>
            </a:pPr>
            <a:r>
              <a:rPr lang="en-US" sz="4800">
                <a:solidFill>
                  <a:schemeClr val="tx1"/>
                </a:solidFill>
              </a:rPr>
              <a:t>Type of malaria </a:t>
            </a:r>
          </a:p>
          <a:p>
            <a:pPr lvl="1">
              <a:spcBef>
                <a:spcPts val="200"/>
              </a:spcBef>
              <a:spcAft>
                <a:spcPts val="1000"/>
              </a:spcAft>
              <a:buFont typeface="Courier New" panose="02070309020205020404" pitchFamily="49" charset="0"/>
              <a:buChar char="o"/>
            </a:pPr>
            <a:r>
              <a:rPr lang="en-US" sz="4800">
                <a:solidFill>
                  <a:schemeClr val="tx1"/>
                </a:solidFill>
              </a:rPr>
              <a:t>Parasite resistance to a drug</a:t>
            </a:r>
          </a:p>
          <a:p>
            <a:pPr lvl="1">
              <a:spcBef>
                <a:spcPts val="200"/>
              </a:spcBef>
              <a:spcAft>
                <a:spcPts val="1000"/>
              </a:spcAft>
              <a:buFont typeface="Courier New" panose="02070309020205020404" pitchFamily="49" charset="0"/>
              <a:buChar char="o"/>
            </a:pPr>
            <a:r>
              <a:rPr lang="en-US" sz="4800">
                <a:solidFill>
                  <a:schemeClr val="tx1"/>
                </a:solidFill>
              </a:rPr>
              <a:t>Weight or age, pregnant or not</a:t>
            </a:r>
          </a:p>
        </p:txBody>
      </p:sp>
      <p:sp>
        <p:nvSpPr>
          <p:cNvPr id="7" name="TextBox 6">
            <a:extLst>
              <a:ext uri="{FF2B5EF4-FFF2-40B4-BE49-F238E27FC236}">
                <a16:creationId xmlns:a16="http://schemas.microsoft.com/office/drawing/2014/main" id="{4011C953-4933-8569-B7DF-31F149CA1AC0}"/>
              </a:ext>
            </a:extLst>
          </p:cNvPr>
          <p:cNvSpPr txBox="1"/>
          <p:nvPr/>
        </p:nvSpPr>
        <p:spPr>
          <a:xfrm>
            <a:off x="690664" y="12319025"/>
            <a:ext cx="21858052" cy="830997"/>
          </a:xfrm>
          <a:prstGeom prst="rect">
            <a:avLst/>
          </a:prstGeom>
          <a:noFill/>
        </p:spPr>
        <p:txBody>
          <a:bodyPr wrap="square">
            <a:spAutoFit/>
          </a:bodyPr>
          <a:lstStyle/>
          <a:p>
            <a:r>
              <a:rPr lang="en-US" sz="2400">
                <a:solidFill>
                  <a:srgbClr val="000000"/>
                </a:solidFill>
                <a:latin typeface="Roboto Light"/>
              </a:rPr>
              <a:t>*Severe malaria occurs when infections are complicated by serious organ failures or abnormalities in the patient’s blood or metabolism. </a:t>
            </a:r>
          </a:p>
          <a:p>
            <a:r>
              <a:rPr lang="en-US" sz="2400">
                <a:solidFill>
                  <a:srgbClr val="000000"/>
                </a:solidFill>
                <a:latin typeface="Roboto Light"/>
              </a:rPr>
              <a:t>† Use of the artesunate suppository is strictly for pre-referral management.</a:t>
            </a:r>
          </a:p>
        </p:txBody>
      </p:sp>
      <p:sp>
        <p:nvSpPr>
          <p:cNvPr id="4" name="Espace réservé du contenu 2">
            <a:extLst>
              <a:ext uri="{FF2B5EF4-FFF2-40B4-BE49-F238E27FC236}">
                <a16:creationId xmlns:a16="http://schemas.microsoft.com/office/drawing/2014/main" id="{22E649D7-3C7F-5446-39CE-DE35EAAC8FCC}"/>
              </a:ext>
            </a:extLst>
          </p:cNvPr>
          <p:cNvSpPr txBox="1">
            <a:spLocks/>
          </p:cNvSpPr>
          <p:nvPr/>
        </p:nvSpPr>
        <p:spPr>
          <a:xfrm>
            <a:off x="1905000" y="1921620"/>
            <a:ext cx="20574000" cy="1575816"/>
          </a:xfrm>
          <a:prstGeom prst="rect">
            <a:avLst/>
          </a:prstGeom>
        </p:spPr>
        <p:txBody>
          <a:bodyPr vert="horz" wrap="square" lIns="91440" tIns="45720" rIns="91440" bIns="45720" rtlCol="0">
            <a:spAutoFit/>
          </a:bodyPr>
          <a:lstStyle>
            <a:lvl1pPr marL="0" indent="0" algn="l" defTabSz="1828800" rtl="0" eaLnBrk="1" latinLnBrk="0" hangingPunct="1">
              <a:lnSpc>
                <a:spcPct val="90000"/>
              </a:lnSpc>
              <a:spcBef>
                <a:spcPts val="200"/>
              </a:spcBef>
              <a:spcAft>
                <a:spcPts val="1000"/>
              </a:spcAft>
              <a:buFont typeface="Arial" panose="020B0604020202020204" pitchFamily="34" charset="0"/>
              <a:buNone/>
              <a:defRPr sz="3200" b="0" i="0" kern="1200" cap="none" baseline="0">
                <a:solidFill>
                  <a:schemeClr val="tx2"/>
                </a:solidFill>
                <a:latin typeface="+mn-lt"/>
                <a:ea typeface="Roboto Light" panose="02000000000000000000" pitchFamily="2" charset="0"/>
                <a:cs typeface="Roboto Light" panose="02000000000000000000" pitchFamily="2" charset="0"/>
              </a:defRPr>
            </a:lvl1pPr>
            <a:lvl2pPr marL="914400" indent="0" algn="l" defTabSz="1828800" rtl="0" eaLnBrk="1" latinLnBrk="0" hangingPunct="1">
              <a:lnSpc>
                <a:spcPct val="90000"/>
              </a:lnSpc>
              <a:spcBef>
                <a:spcPts val="1000"/>
              </a:spcBef>
              <a:buFont typeface="Arial" panose="020B0604020202020204" pitchFamily="34" charset="0"/>
              <a:buNone/>
              <a:defRPr lang="en-US" sz="4000" b="0" i="0" kern="1200" baseline="0">
                <a:solidFill>
                  <a:schemeClr val="tx1">
                    <a:tint val="75000"/>
                  </a:schemeClr>
                </a:solidFill>
                <a:latin typeface="+mn-lt"/>
                <a:ea typeface="Roboto Light" panose="02000000000000000000" pitchFamily="2" charset="0"/>
                <a:cs typeface="Roboto Light" panose="02000000000000000000" pitchFamily="2" charset="0"/>
              </a:defRPr>
            </a:lvl2pPr>
            <a:lvl3pPr marL="1828800" indent="0" algn="l" defTabSz="1828800" rtl="0" eaLnBrk="1" latinLnBrk="0" hangingPunct="1">
              <a:lnSpc>
                <a:spcPct val="90000"/>
              </a:lnSpc>
              <a:spcBef>
                <a:spcPts val="1000"/>
              </a:spcBef>
              <a:buFont typeface="Arial" panose="020B0604020202020204" pitchFamily="34" charset="0"/>
              <a:buNone/>
              <a:defRPr lang="en-US" sz="3600" b="0" i="0" kern="1200" baseline="0">
                <a:solidFill>
                  <a:schemeClr val="tx1">
                    <a:tint val="75000"/>
                  </a:schemeClr>
                </a:solidFill>
                <a:latin typeface="+mn-lt"/>
                <a:ea typeface="Roboto Light" panose="02000000000000000000" pitchFamily="2" charset="0"/>
                <a:cs typeface="Roboto Light" panose="02000000000000000000" pitchFamily="2" charset="0"/>
              </a:defRPr>
            </a:lvl3pPr>
            <a:lvl4pPr marL="2743200" indent="0" algn="l" defTabSz="1828800" rtl="0" eaLnBrk="1" latinLnBrk="0" hangingPunct="1">
              <a:lnSpc>
                <a:spcPct val="90000"/>
              </a:lnSpc>
              <a:spcBef>
                <a:spcPts val="1000"/>
              </a:spcBef>
              <a:buFont typeface="Arial" panose="020B0604020202020204" pitchFamily="34" charset="0"/>
              <a:buNone/>
              <a:defRPr lang="en-US" sz="3200" b="0" i="0" kern="1200" baseline="0">
                <a:solidFill>
                  <a:schemeClr val="tx1">
                    <a:tint val="75000"/>
                  </a:schemeClr>
                </a:solidFill>
                <a:latin typeface="+mn-lt"/>
                <a:ea typeface="Roboto Light" panose="02000000000000000000" pitchFamily="2" charset="0"/>
                <a:cs typeface="Roboto Light" panose="02000000000000000000" pitchFamily="2" charset="0"/>
              </a:defRPr>
            </a:lvl4pPr>
            <a:lvl5pPr marL="3657600" indent="0" algn="l" defTabSz="1828800" rtl="0" eaLnBrk="1" latinLnBrk="0" hangingPunct="1">
              <a:lnSpc>
                <a:spcPct val="90000"/>
              </a:lnSpc>
              <a:spcBef>
                <a:spcPts val="1000"/>
              </a:spcBef>
              <a:buFont typeface="Arial" panose="020B0604020202020204" pitchFamily="34" charset="0"/>
              <a:buNone/>
              <a:defRPr lang="en-US" sz="3200" b="0" i="0" kern="1200" baseline="0">
                <a:solidFill>
                  <a:schemeClr val="tx1">
                    <a:tint val="75000"/>
                  </a:schemeClr>
                </a:solidFill>
                <a:latin typeface="+mn-lt"/>
                <a:ea typeface="Roboto Light" panose="02000000000000000000" pitchFamily="2" charset="0"/>
                <a:cs typeface="Roboto Light" panose="02000000000000000000" pitchFamily="2" charset="0"/>
              </a:defRPr>
            </a:lvl5pPr>
            <a:lvl6pPr marL="4572000" indent="0" algn="l" defTabSz="1828800" rtl="0" eaLnBrk="1" latinLnBrk="0" hangingPunct="1">
              <a:lnSpc>
                <a:spcPct val="90000"/>
              </a:lnSpc>
              <a:spcBef>
                <a:spcPts val="1000"/>
              </a:spcBef>
              <a:buFont typeface="Arial" panose="020B0604020202020204" pitchFamily="34" charset="0"/>
              <a:buNone/>
              <a:defRPr sz="3200" kern="1200">
                <a:solidFill>
                  <a:schemeClr val="tx1">
                    <a:tint val="75000"/>
                  </a:schemeClr>
                </a:solidFill>
                <a:latin typeface="+mn-lt"/>
                <a:ea typeface="+mn-ea"/>
                <a:cs typeface="+mn-cs"/>
              </a:defRPr>
            </a:lvl6pPr>
            <a:lvl7pPr marL="5486400" indent="0" algn="l" defTabSz="1828800" rtl="0" eaLnBrk="1" latinLnBrk="0" hangingPunct="1">
              <a:lnSpc>
                <a:spcPct val="90000"/>
              </a:lnSpc>
              <a:spcBef>
                <a:spcPts val="1000"/>
              </a:spcBef>
              <a:buFont typeface="Arial" panose="020B0604020202020204" pitchFamily="34" charset="0"/>
              <a:buNone/>
              <a:defRPr sz="3200" kern="1200">
                <a:solidFill>
                  <a:schemeClr val="tx1">
                    <a:tint val="75000"/>
                  </a:schemeClr>
                </a:solidFill>
                <a:latin typeface="+mn-lt"/>
                <a:ea typeface="+mn-ea"/>
                <a:cs typeface="+mn-cs"/>
              </a:defRPr>
            </a:lvl7pPr>
            <a:lvl8pPr marL="6400800" indent="0" algn="l" defTabSz="1828800" rtl="0" eaLnBrk="1" latinLnBrk="0" hangingPunct="1">
              <a:lnSpc>
                <a:spcPct val="90000"/>
              </a:lnSpc>
              <a:spcBef>
                <a:spcPts val="1000"/>
              </a:spcBef>
              <a:buFont typeface="Arial" panose="020B0604020202020204" pitchFamily="34" charset="0"/>
              <a:buNone/>
              <a:defRPr sz="3200" kern="1200">
                <a:solidFill>
                  <a:schemeClr val="tx1">
                    <a:tint val="75000"/>
                  </a:schemeClr>
                </a:solidFill>
                <a:latin typeface="+mn-lt"/>
                <a:ea typeface="+mn-ea"/>
                <a:cs typeface="+mn-cs"/>
              </a:defRPr>
            </a:lvl8pPr>
            <a:lvl9pPr marL="7315200" indent="0" algn="l" defTabSz="1828800" rtl="0" eaLnBrk="1" latinLnBrk="0" hangingPunct="1">
              <a:lnSpc>
                <a:spcPct val="90000"/>
              </a:lnSpc>
              <a:spcBef>
                <a:spcPts val="1000"/>
              </a:spcBef>
              <a:buFont typeface="Arial" panose="020B0604020202020204" pitchFamily="34" charset="0"/>
              <a:buNone/>
              <a:defRPr sz="3200" kern="1200">
                <a:solidFill>
                  <a:schemeClr val="tx1">
                    <a:tint val="75000"/>
                  </a:schemeClr>
                </a:solidFill>
                <a:latin typeface="+mn-lt"/>
                <a:ea typeface="+mn-ea"/>
                <a:cs typeface="+mn-cs"/>
              </a:defRPr>
            </a:lvl9pPr>
          </a:lstStyle>
          <a:p>
            <a:pPr algn="ctr"/>
            <a:r>
              <a:rPr lang="en-US" sz="4800" b="1" i="1">
                <a:solidFill>
                  <a:schemeClr val="accent1"/>
                </a:solidFill>
                <a:latin typeface="Roboto Light"/>
              </a:rPr>
              <a:t>Have you ever had malaria? </a:t>
            </a:r>
          </a:p>
          <a:p>
            <a:pPr algn="ctr"/>
            <a:r>
              <a:rPr lang="en-US" sz="4800" b="1" i="1">
                <a:solidFill>
                  <a:schemeClr val="accent1"/>
                </a:solidFill>
                <a:latin typeface="Roboto Light"/>
              </a:rPr>
              <a:t>What treatment did you receive? </a:t>
            </a:r>
          </a:p>
        </p:txBody>
      </p:sp>
    </p:spTree>
    <p:extLst>
      <p:ext uri="{BB962C8B-B14F-4D97-AF65-F5344CB8AC3E}">
        <p14:creationId xmlns:p14="http://schemas.microsoft.com/office/powerpoint/2010/main" val="801046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9BDB3B0A-7467-4376-BB1F-A525482CB277}"/>
              </a:ext>
            </a:extLst>
          </p:cNvPr>
          <p:cNvSpPr txBox="1">
            <a:spLocks noChangeArrowheads="1"/>
          </p:cNvSpPr>
          <p:nvPr/>
        </p:nvSpPr>
        <p:spPr bwMode="auto">
          <a:xfrm>
            <a:off x="3505200" y="5562600"/>
            <a:ext cx="16764000" cy="2928380"/>
          </a:xfrm>
          <a:prstGeom prst="rect">
            <a:avLst/>
          </a:prstGeom>
          <a:noFill/>
          <a:ln w="9525">
            <a:noFill/>
            <a:miter lim="800000"/>
            <a:headEnd/>
            <a:tailEnd/>
          </a:ln>
        </p:spPr>
        <p:txBody>
          <a:bodyPr vert="horz" wrap="square" lIns="182880" tIns="91440" rIns="182880" bIns="91440" numCol="1" anchor="t" anchorCtr="0" compatLnSpc="1">
            <a:prstTxWarp prst="textNoShape">
              <a:avLst/>
            </a:prstTxWarp>
          </a:bodyPr>
          <a:lstStyle>
            <a:lvl1pPr marL="342900" indent="-342900" algn="l" rtl="0" eaLnBrk="0" fontAlgn="base" hangingPunct="0">
              <a:spcBef>
                <a:spcPct val="20000"/>
              </a:spcBef>
              <a:spcAft>
                <a:spcPct val="0"/>
              </a:spcAft>
              <a:buClr>
                <a:srgbClr val="3DB7E4"/>
              </a:buClr>
              <a:buChar char="•"/>
              <a:defRPr sz="2000">
                <a:solidFill>
                  <a:srgbClr val="00549F"/>
                </a:solidFill>
                <a:latin typeface="+mn-lt"/>
                <a:ea typeface="+mn-ea"/>
                <a:cs typeface="+mn-cs"/>
              </a:defRPr>
            </a:lvl1pPr>
            <a:lvl2pPr marL="742950" indent="-285750" algn="l" rtl="0" eaLnBrk="0" fontAlgn="base" hangingPunct="0">
              <a:spcBef>
                <a:spcPct val="20000"/>
              </a:spcBef>
              <a:spcAft>
                <a:spcPct val="0"/>
              </a:spcAft>
              <a:buClr>
                <a:srgbClr val="3DB7E4"/>
              </a:buClr>
              <a:buChar char="–"/>
              <a:defRPr sz="2800">
                <a:solidFill>
                  <a:srgbClr val="00549F"/>
                </a:solidFill>
                <a:latin typeface="+mn-lt"/>
                <a:ea typeface="+mn-ea"/>
              </a:defRPr>
            </a:lvl2pPr>
            <a:lvl3pPr marL="1143000" indent="-228600" algn="l" rtl="0" eaLnBrk="0" fontAlgn="base" hangingPunct="0">
              <a:spcBef>
                <a:spcPct val="20000"/>
              </a:spcBef>
              <a:spcAft>
                <a:spcPct val="0"/>
              </a:spcAft>
              <a:buClr>
                <a:srgbClr val="3DB7E4"/>
              </a:buClr>
              <a:buFont typeface="Times" pitchFamily="18" charset="0"/>
              <a:buChar char="•"/>
              <a:defRPr sz="1600">
                <a:solidFill>
                  <a:srgbClr val="00549F"/>
                </a:solidFill>
                <a:latin typeface="+mn-lt"/>
                <a:ea typeface="+mn-ea"/>
              </a:defRPr>
            </a:lvl3pPr>
            <a:lvl4pPr marL="1600200" indent="-228600" algn="l" rtl="0" eaLnBrk="0" fontAlgn="base" hangingPunct="0">
              <a:spcBef>
                <a:spcPct val="20000"/>
              </a:spcBef>
              <a:spcAft>
                <a:spcPct val="0"/>
              </a:spcAft>
              <a:buClr>
                <a:srgbClr val="3DB7E4"/>
              </a:buClr>
              <a:buChar char="–"/>
              <a:defRPr sz="1400">
                <a:solidFill>
                  <a:srgbClr val="00549F"/>
                </a:solidFill>
                <a:latin typeface="+mn-lt"/>
                <a:ea typeface="+mn-ea"/>
              </a:defRPr>
            </a:lvl4pPr>
            <a:lvl5pPr marL="2057400" indent="-228600" algn="l" rtl="0" eaLnBrk="0" fontAlgn="base" hangingPunct="0">
              <a:spcBef>
                <a:spcPct val="20000"/>
              </a:spcBef>
              <a:spcAft>
                <a:spcPct val="0"/>
              </a:spcAft>
              <a:buClr>
                <a:srgbClr val="3DB7E4"/>
              </a:buClr>
              <a:buChar char="»"/>
              <a:defRPr sz="1200">
                <a:solidFill>
                  <a:srgbClr val="00549F"/>
                </a:solidFill>
                <a:latin typeface="+mn-lt"/>
                <a:ea typeface="+mn-ea"/>
              </a:defRPr>
            </a:lvl5pPr>
            <a:lvl6pPr marL="2514600" indent="-228600" algn="l" rtl="0" eaLnBrk="0" fontAlgn="base" hangingPunct="0">
              <a:spcBef>
                <a:spcPct val="20000"/>
              </a:spcBef>
              <a:spcAft>
                <a:spcPct val="0"/>
              </a:spcAft>
              <a:buClr>
                <a:srgbClr val="3DB7E4"/>
              </a:buClr>
              <a:buChar char="»"/>
              <a:defRPr sz="1200">
                <a:solidFill>
                  <a:srgbClr val="00549F"/>
                </a:solidFill>
                <a:latin typeface="+mn-lt"/>
                <a:ea typeface="+mn-ea"/>
              </a:defRPr>
            </a:lvl6pPr>
            <a:lvl7pPr marL="2971800" indent="-228600" algn="l" rtl="0" eaLnBrk="0" fontAlgn="base" hangingPunct="0">
              <a:spcBef>
                <a:spcPct val="20000"/>
              </a:spcBef>
              <a:spcAft>
                <a:spcPct val="0"/>
              </a:spcAft>
              <a:buClr>
                <a:srgbClr val="3DB7E4"/>
              </a:buClr>
              <a:buChar char="»"/>
              <a:defRPr sz="1200">
                <a:solidFill>
                  <a:srgbClr val="00549F"/>
                </a:solidFill>
                <a:latin typeface="+mn-lt"/>
                <a:ea typeface="+mn-ea"/>
              </a:defRPr>
            </a:lvl7pPr>
            <a:lvl8pPr marL="3429000" indent="-228600" algn="l" rtl="0" eaLnBrk="0" fontAlgn="base" hangingPunct="0">
              <a:spcBef>
                <a:spcPct val="20000"/>
              </a:spcBef>
              <a:spcAft>
                <a:spcPct val="0"/>
              </a:spcAft>
              <a:buClr>
                <a:srgbClr val="3DB7E4"/>
              </a:buClr>
              <a:buChar char="»"/>
              <a:defRPr sz="1200">
                <a:solidFill>
                  <a:srgbClr val="00549F"/>
                </a:solidFill>
                <a:latin typeface="+mn-lt"/>
                <a:ea typeface="+mn-ea"/>
              </a:defRPr>
            </a:lvl8pPr>
            <a:lvl9pPr marL="3886200" indent="-228600" algn="l" rtl="0" eaLnBrk="0" fontAlgn="base" hangingPunct="0">
              <a:spcBef>
                <a:spcPct val="20000"/>
              </a:spcBef>
              <a:spcAft>
                <a:spcPct val="0"/>
              </a:spcAft>
              <a:buClr>
                <a:srgbClr val="3DB7E4"/>
              </a:buClr>
              <a:buChar char="»"/>
              <a:defRPr sz="1200">
                <a:solidFill>
                  <a:srgbClr val="00549F"/>
                </a:solidFill>
                <a:latin typeface="+mn-lt"/>
                <a:ea typeface="+mn-ea"/>
              </a:defRPr>
            </a:lvl9pPr>
          </a:lstStyle>
          <a:p>
            <a:pPr marL="0" indent="0" algn="ctr" eaLnBrk="1" hangingPunct="1">
              <a:spcBef>
                <a:spcPts val="0"/>
              </a:spcBef>
              <a:buNone/>
            </a:pPr>
            <a:r>
              <a:rPr lang="fr-FR" sz="6400" b="1" kern="0">
                <a:solidFill>
                  <a:schemeClr val="tx1"/>
                </a:solidFill>
              </a:rPr>
              <a:t>End of session 1.4</a:t>
            </a:r>
          </a:p>
          <a:p>
            <a:pPr marL="0" indent="0" algn="ctr" eaLnBrk="1" hangingPunct="1">
              <a:spcBef>
                <a:spcPts val="0"/>
              </a:spcBef>
              <a:buNone/>
            </a:pPr>
            <a:endParaRPr lang="en-US" sz="6400" b="1" kern="0">
              <a:solidFill>
                <a:schemeClr val="tx1"/>
              </a:solidFill>
            </a:endParaRPr>
          </a:p>
          <a:p>
            <a:pPr marL="0" indent="0" algn="ctr" eaLnBrk="1" hangingPunct="1">
              <a:spcBef>
                <a:spcPts val="0"/>
              </a:spcBef>
              <a:buNone/>
            </a:pPr>
            <a:endParaRPr lang="en-US" sz="6400" b="1" kern="0">
              <a:solidFill>
                <a:schemeClr val="tx1"/>
              </a:solidFill>
            </a:endParaRPr>
          </a:p>
          <a:p>
            <a:pPr marL="0" indent="0" algn="ctr" eaLnBrk="1" hangingPunct="1">
              <a:spcBef>
                <a:spcPts val="0"/>
              </a:spcBef>
              <a:buNone/>
            </a:pPr>
            <a:r>
              <a:rPr lang="en-US" sz="6400" b="1" kern="0">
                <a:solidFill>
                  <a:schemeClr val="tx1"/>
                </a:solidFill>
              </a:rPr>
              <a:t>Thank you for your attention!</a:t>
            </a:r>
          </a:p>
          <a:p>
            <a:pPr marL="0" indent="0" algn="ctr" eaLnBrk="1" hangingPunct="1">
              <a:spcBef>
                <a:spcPts val="0"/>
              </a:spcBef>
              <a:buNone/>
            </a:pPr>
            <a:r>
              <a:rPr lang="en-US" sz="6400" b="1" kern="0">
                <a:solidFill>
                  <a:schemeClr val="tx1"/>
                </a:solidFill>
              </a:rPr>
              <a:t>Any questions?</a:t>
            </a:r>
            <a:endParaRPr lang="en-US" sz="6400" b="1" kern="0">
              <a:solidFill>
                <a:schemeClr val="tx1"/>
              </a:solidFill>
              <a:ea typeface="Verdana" pitchFamily="34" charset="0"/>
              <a:cs typeface="Verdana" pitchFamily="34" charset="0"/>
            </a:endParaRPr>
          </a:p>
        </p:txBody>
      </p:sp>
      <p:pic>
        <p:nvPicPr>
          <p:cNvPr id="2" name="Picture 1620935538" descr="A group of blue and grey logos&#10;&#10;Description automatically generated">
            <a:extLst>
              <a:ext uri="{FF2B5EF4-FFF2-40B4-BE49-F238E27FC236}">
                <a16:creationId xmlns:a16="http://schemas.microsoft.com/office/drawing/2014/main" id="{E4F54477-FF50-91A7-F6D2-A57DBA9E73C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58200" y="1447800"/>
            <a:ext cx="6379234" cy="2011628"/>
          </a:xfrm>
          <a:prstGeom prst="rect">
            <a:avLst/>
          </a:prstGeom>
        </p:spPr>
      </p:pic>
    </p:spTree>
    <p:extLst>
      <p:ext uri="{BB962C8B-B14F-4D97-AF65-F5344CB8AC3E}">
        <p14:creationId xmlns:p14="http://schemas.microsoft.com/office/powerpoint/2010/main" val="30809955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498958-690E-1FD8-119F-107C99E5E758}"/>
            </a:ext>
          </a:extLst>
        </p:cNvPr>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41555961-C5ED-54BC-E1E9-E24052A1898F}"/>
              </a:ext>
            </a:extLst>
          </p:cNvPr>
          <p:cNvPicPr>
            <a:picLocks noGrp="1" noChangeAspect="1"/>
          </p:cNvPicPr>
          <p:nvPr>
            <p:ph type="pic" idx="1"/>
          </p:nvPr>
        </p:nvPicPr>
        <p:blipFill>
          <a:blip r:embed="rId3" cstate="email">
            <a:extLst>
              <a:ext uri="{28A0092B-C50C-407E-A947-70E740481C1C}">
                <a14:useLocalDpi xmlns:a14="http://schemas.microsoft.com/office/drawing/2010/main"/>
              </a:ext>
            </a:extLst>
          </a:blip>
          <a:srcRect/>
          <a:stretch>
            <a:fillRect/>
          </a:stretch>
        </p:blipFill>
        <p:spPr>
          <a:prstGeom prst="rect">
            <a:avLst/>
          </a:prstGeom>
        </p:spPr>
      </p:pic>
      <p:sp>
        <p:nvSpPr>
          <p:cNvPr id="7" name="Rectangle 12">
            <a:extLst>
              <a:ext uri="{FF2B5EF4-FFF2-40B4-BE49-F238E27FC236}">
                <a16:creationId xmlns:a16="http://schemas.microsoft.com/office/drawing/2014/main" id="{75609E87-0EEC-4689-8873-64037F66E835}"/>
              </a:ext>
            </a:extLst>
          </p:cNvPr>
          <p:cNvSpPr/>
          <p:nvPr/>
        </p:nvSpPr>
        <p:spPr>
          <a:xfrm rot="5400000" flipV="1">
            <a:off x="0" y="0"/>
            <a:ext cx="13716000" cy="13716000"/>
          </a:xfrm>
          <a:custGeom>
            <a:avLst/>
            <a:gdLst>
              <a:gd name="connsiteX0" fmla="*/ 0 w 12212728"/>
              <a:gd name="connsiteY0" fmla="*/ 0 h 10471338"/>
              <a:gd name="connsiteX1" fmla="*/ 12212728 w 12212728"/>
              <a:gd name="connsiteY1" fmla="*/ 0 h 10471338"/>
              <a:gd name="connsiteX2" fmla="*/ 12212728 w 12212728"/>
              <a:gd name="connsiteY2" fmla="*/ 10471338 h 10471338"/>
              <a:gd name="connsiteX3" fmla="*/ 0 w 12212728"/>
              <a:gd name="connsiteY3" fmla="*/ 10471338 h 10471338"/>
              <a:gd name="connsiteX4" fmla="*/ 0 w 12212728"/>
              <a:gd name="connsiteY4" fmla="*/ 0 h 10471338"/>
              <a:gd name="connsiteX0" fmla="*/ 0 w 12212728"/>
              <a:gd name="connsiteY0" fmla="*/ 0 h 10471338"/>
              <a:gd name="connsiteX1" fmla="*/ 12212728 w 12212728"/>
              <a:gd name="connsiteY1" fmla="*/ 0 h 10471338"/>
              <a:gd name="connsiteX2" fmla="*/ 12212728 w 12212728"/>
              <a:gd name="connsiteY2" fmla="*/ 10471338 h 10471338"/>
              <a:gd name="connsiteX3" fmla="*/ 5569527 w 12212728"/>
              <a:gd name="connsiteY3" fmla="*/ 4777120 h 10471338"/>
              <a:gd name="connsiteX4" fmla="*/ 0 w 12212728"/>
              <a:gd name="connsiteY4" fmla="*/ 0 h 1047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2728" h="10471338">
                <a:moveTo>
                  <a:pt x="0" y="0"/>
                </a:moveTo>
                <a:lnTo>
                  <a:pt x="12212728" y="0"/>
                </a:lnTo>
                <a:lnTo>
                  <a:pt x="12212728" y="10471338"/>
                </a:lnTo>
                <a:lnTo>
                  <a:pt x="5569527" y="4777120"/>
                </a:lnTo>
                <a:lnTo>
                  <a:pt x="0" y="0"/>
                </a:lnTo>
                <a:close/>
              </a:path>
            </a:pathLst>
          </a:custGeom>
          <a:solidFill>
            <a:schemeClr val="accent3">
              <a:alpha val="70000"/>
            </a:schemeClr>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latin typeface="Poppins Black" pitchFamily="2" charset="77"/>
              </a:rPr>
              <a:t> </a:t>
            </a:r>
            <a:endParaRPr lang="ru-RU">
              <a:latin typeface="Roboto Light" panose="02000000000000000000" pitchFamily="2" charset="0"/>
            </a:endParaRPr>
          </a:p>
        </p:txBody>
      </p:sp>
      <p:sp>
        <p:nvSpPr>
          <p:cNvPr id="3" name="Title 2">
            <a:extLst>
              <a:ext uri="{FF2B5EF4-FFF2-40B4-BE49-F238E27FC236}">
                <a16:creationId xmlns:a16="http://schemas.microsoft.com/office/drawing/2014/main" id="{AE703801-7A2D-B459-E77F-581FAFE2CECC}"/>
              </a:ext>
            </a:extLst>
          </p:cNvPr>
          <p:cNvSpPr>
            <a:spLocks noGrp="1"/>
          </p:cNvSpPr>
          <p:nvPr>
            <p:ph type="title"/>
          </p:nvPr>
        </p:nvSpPr>
        <p:spPr>
          <a:xfrm>
            <a:off x="152400" y="11168692"/>
            <a:ext cx="10058400" cy="2318583"/>
          </a:xfrm>
        </p:spPr>
        <p:txBody>
          <a:bodyPr/>
          <a:lstStyle/>
          <a:p>
            <a:r>
              <a:rPr lang="en-US" sz="8000"/>
              <a:t>1.5 </a:t>
            </a:r>
            <a:r>
              <a:rPr lang="en-US" sz="8000" err="1"/>
              <a:t>ACTwatch</a:t>
            </a:r>
            <a:r>
              <a:rPr lang="en-US" sz="8000"/>
              <a:t> Lite overview</a:t>
            </a:r>
          </a:p>
        </p:txBody>
      </p:sp>
    </p:spTree>
    <p:extLst>
      <p:ext uri="{BB962C8B-B14F-4D97-AF65-F5344CB8AC3E}">
        <p14:creationId xmlns:p14="http://schemas.microsoft.com/office/powerpoint/2010/main" val="17284834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42D50E8-64CF-F3A3-981A-FAAEB430FAFF}"/>
            </a:ext>
          </a:extLst>
        </p:cNvPr>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AA4227C9-7F10-00C7-77A8-871C17491A62}"/>
              </a:ext>
            </a:extLst>
          </p:cNvPr>
          <p:cNvSpPr>
            <a:spLocks noGrp="1"/>
          </p:cNvSpPr>
          <p:nvPr>
            <p:ph type="sldNum" sz="quarter" idx="4294967295"/>
          </p:nvPr>
        </p:nvSpPr>
        <p:spPr>
          <a:xfrm>
            <a:off x="0" y="0"/>
            <a:ext cx="0" cy="0"/>
          </a:xfrm>
        </p:spPr>
        <p:txBody>
          <a:bodyPr/>
          <a:lstStyle/>
          <a:p>
            <a:pPr>
              <a:defRPr/>
            </a:pPr>
            <a:endParaRPr lang="en-US"/>
          </a:p>
        </p:txBody>
      </p:sp>
      <p:sp>
        <p:nvSpPr>
          <p:cNvPr id="9" name="Title 1">
            <a:extLst>
              <a:ext uri="{FF2B5EF4-FFF2-40B4-BE49-F238E27FC236}">
                <a16:creationId xmlns:a16="http://schemas.microsoft.com/office/drawing/2014/main" id="{75D26790-A41D-2ACE-FF75-3E3C4260C157}"/>
              </a:ext>
            </a:extLst>
          </p:cNvPr>
          <p:cNvSpPr txBox="1">
            <a:spLocks/>
          </p:cNvSpPr>
          <p:nvPr/>
        </p:nvSpPr>
        <p:spPr bwMode="auto">
          <a:xfrm>
            <a:off x="323850" y="142310"/>
            <a:ext cx="18288000" cy="1864800"/>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p>
            <a:pPr eaLnBrk="0" hangingPunct="0">
              <a:defRPr/>
            </a:pPr>
            <a:r>
              <a:rPr lang="fr-FR" sz="8000" b="1" kern="0">
                <a:latin typeface="+mj-lt"/>
              </a:rPr>
              <a:t>TRAINER NOTES</a:t>
            </a:r>
            <a:endParaRPr lang="en-US" sz="8000" b="1" kern="0">
              <a:latin typeface="+mj-lt"/>
            </a:endParaRPr>
          </a:p>
        </p:txBody>
      </p:sp>
      <p:sp>
        <p:nvSpPr>
          <p:cNvPr id="5" name="TextBox 4">
            <a:extLst>
              <a:ext uri="{FF2B5EF4-FFF2-40B4-BE49-F238E27FC236}">
                <a16:creationId xmlns:a16="http://schemas.microsoft.com/office/drawing/2014/main" id="{09157087-8315-B18A-FF4C-DEFCE0E71E12}"/>
              </a:ext>
            </a:extLst>
          </p:cNvPr>
          <p:cNvSpPr txBox="1"/>
          <p:nvPr/>
        </p:nvSpPr>
        <p:spPr>
          <a:xfrm>
            <a:off x="533400" y="1721360"/>
            <a:ext cx="21762720" cy="2163669"/>
          </a:xfrm>
          <a:prstGeom prst="rect">
            <a:avLst/>
          </a:prstGeom>
          <a:noFill/>
        </p:spPr>
        <p:txBody>
          <a:bodyPr wrap="square">
            <a:spAutoFit/>
          </a:bodyPr>
          <a:lstStyle/>
          <a:p>
            <a:pPr>
              <a:lnSpc>
                <a:spcPct val="90000"/>
              </a:lnSpc>
              <a:spcBef>
                <a:spcPts val="100"/>
              </a:spcBef>
              <a:spcAft>
                <a:spcPts val="500"/>
              </a:spcAft>
            </a:pPr>
            <a:r>
              <a:rPr lang="en-US" sz="4800" b="1">
                <a:ea typeface="+mj-ea"/>
                <a:cs typeface="+mj-cs"/>
              </a:rPr>
              <a:t>Objective:</a:t>
            </a:r>
          </a:p>
          <a:p>
            <a:pPr>
              <a:lnSpc>
                <a:spcPct val="90000"/>
              </a:lnSpc>
              <a:spcBef>
                <a:spcPts val="100"/>
              </a:spcBef>
              <a:spcAft>
                <a:spcPts val="500"/>
              </a:spcAft>
            </a:pPr>
            <a:r>
              <a:rPr lang="en-US" sz="4800"/>
              <a:t>Introduce participants to the </a:t>
            </a:r>
            <a:r>
              <a:rPr lang="en-US" sz="4800" err="1"/>
              <a:t>ACTwatch</a:t>
            </a:r>
            <a:r>
              <a:rPr lang="en-US" sz="4800"/>
              <a:t> Lite project, its purpose, methods, and how it supports malaria case management through private sector data.</a:t>
            </a:r>
          </a:p>
        </p:txBody>
      </p:sp>
      <p:sp>
        <p:nvSpPr>
          <p:cNvPr id="8" name="TextBox 7">
            <a:extLst>
              <a:ext uri="{FF2B5EF4-FFF2-40B4-BE49-F238E27FC236}">
                <a16:creationId xmlns:a16="http://schemas.microsoft.com/office/drawing/2014/main" id="{55D79FD4-882D-3E80-08AA-7A2A1EA7F80A}"/>
              </a:ext>
            </a:extLst>
          </p:cNvPr>
          <p:cNvSpPr txBox="1"/>
          <p:nvPr/>
        </p:nvSpPr>
        <p:spPr>
          <a:xfrm>
            <a:off x="533400" y="4078783"/>
            <a:ext cx="23088600" cy="9494907"/>
          </a:xfrm>
          <a:prstGeom prst="rect">
            <a:avLst/>
          </a:prstGeom>
          <a:noFill/>
        </p:spPr>
        <p:txBody>
          <a:bodyPr wrap="square">
            <a:spAutoFit/>
          </a:bodyPr>
          <a:lstStyle/>
          <a:p>
            <a:pPr>
              <a:lnSpc>
                <a:spcPct val="90000"/>
              </a:lnSpc>
              <a:spcBef>
                <a:spcPts val="100"/>
              </a:spcBef>
              <a:spcAft>
                <a:spcPts val="500"/>
              </a:spcAft>
              <a:buNone/>
            </a:pPr>
            <a:r>
              <a:rPr lang="en-US" sz="4800" b="1">
                <a:ea typeface="+mj-ea"/>
                <a:cs typeface="+mj-cs"/>
              </a:rPr>
              <a:t>Prompts &amp; Answers:</a:t>
            </a:r>
            <a:endParaRPr lang="en-US" sz="4800" b="1">
              <a:solidFill>
                <a:srgbClr val="002060"/>
              </a:solidFill>
              <a:latin typeface="+mj-lt"/>
              <a:ea typeface="+mj-ea"/>
              <a:cs typeface="+mj-cs"/>
            </a:endParaRPr>
          </a:p>
          <a:p>
            <a:pPr marL="571500" lvl="0" indent="-571500">
              <a:lnSpc>
                <a:spcPct val="90000"/>
              </a:lnSpc>
              <a:spcBef>
                <a:spcPts val="100"/>
              </a:spcBef>
              <a:spcAft>
                <a:spcPts val="500"/>
              </a:spcAft>
              <a:buFont typeface="Arial" panose="020B0604020202020204" pitchFamily="34" charset="0"/>
              <a:buChar char="•"/>
            </a:pPr>
            <a:r>
              <a:rPr lang="en-US" sz="4800"/>
              <a:t>What is </a:t>
            </a:r>
            <a:r>
              <a:rPr lang="en-US" sz="4800" err="1"/>
              <a:t>ACTwatch</a:t>
            </a:r>
            <a:r>
              <a:rPr lang="en-US" sz="4800"/>
              <a:t> Lite?</a:t>
            </a:r>
            <a:br>
              <a:rPr lang="en-US" sz="4800"/>
            </a:br>
            <a:r>
              <a:rPr lang="en-US" sz="4000">
                <a:sym typeface="Wingdings" panose="05000000000000000000" pitchFamily="2" charset="2"/>
              </a:rPr>
              <a:t></a:t>
            </a:r>
            <a:r>
              <a:rPr lang="en-US" sz="4000"/>
              <a:t> A streamlined malaria market study focused on the private sector (formal &amp; informal).</a:t>
            </a:r>
            <a:br>
              <a:rPr lang="en-US" sz="4000"/>
            </a:br>
            <a:r>
              <a:rPr lang="en-US" sz="4000">
                <a:sym typeface="Wingdings" panose="05000000000000000000" pitchFamily="2" charset="2"/>
              </a:rPr>
              <a:t></a:t>
            </a:r>
            <a:r>
              <a:rPr lang="en-US" sz="4000"/>
              <a:t> It collects data on availability, price, sales, and supply chains for antimalarials and RDTs.</a:t>
            </a:r>
          </a:p>
          <a:p>
            <a:pPr lvl="0">
              <a:lnSpc>
                <a:spcPct val="90000"/>
              </a:lnSpc>
              <a:spcBef>
                <a:spcPts val="100"/>
              </a:spcBef>
              <a:spcAft>
                <a:spcPts val="500"/>
              </a:spcAft>
            </a:pPr>
            <a:endParaRPr lang="en-US" sz="4000"/>
          </a:p>
          <a:p>
            <a:pPr marL="571500" lvl="0" indent="-571500">
              <a:lnSpc>
                <a:spcPct val="90000"/>
              </a:lnSpc>
              <a:spcBef>
                <a:spcPts val="100"/>
              </a:spcBef>
              <a:spcAft>
                <a:spcPts val="500"/>
              </a:spcAft>
              <a:buFont typeface="Arial" panose="020B0604020202020204" pitchFamily="34" charset="0"/>
              <a:buChar char="•"/>
            </a:pPr>
            <a:r>
              <a:rPr lang="en-US" sz="4800"/>
              <a:t>Why focus on the private sector?</a:t>
            </a:r>
            <a:br>
              <a:rPr lang="en-US" sz="4800"/>
            </a:br>
            <a:r>
              <a:rPr lang="en-US" sz="4000">
                <a:sym typeface="Wingdings" panose="05000000000000000000" pitchFamily="2" charset="2"/>
              </a:rPr>
              <a:t></a:t>
            </a:r>
            <a:r>
              <a:rPr lang="en-US" sz="4000"/>
              <a:t> In many countries, a large proportion of people seek treatment from private outlets.</a:t>
            </a:r>
            <a:br>
              <a:rPr lang="en-US" sz="4000"/>
            </a:br>
            <a:r>
              <a:rPr lang="en-US" sz="4000">
                <a:sym typeface="Wingdings" panose="05000000000000000000" pitchFamily="2" charset="2"/>
              </a:rPr>
              <a:t></a:t>
            </a:r>
            <a:r>
              <a:rPr lang="en-US" sz="4000"/>
              <a:t> There is often limited data from this sector for national programs to act on.</a:t>
            </a:r>
          </a:p>
          <a:p>
            <a:pPr lvl="0">
              <a:lnSpc>
                <a:spcPct val="90000"/>
              </a:lnSpc>
              <a:spcBef>
                <a:spcPts val="100"/>
              </a:spcBef>
              <a:spcAft>
                <a:spcPts val="500"/>
              </a:spcAft>
            </a:pPr>
            <a:endParaRPr lang="en-US" sz="4000"/>
          </a:p>
          <a:p>
            <a:pPr marL="571500" lvl="0" indent="-571500">
              <a:lnSpc>
                <a:spcPct val="90000"/>
              </a:lnSpc>
              <a:spcBef>
                <a:spcPts val="100"/>
              </a:spcBef>
              <a:spcAft>
                <a:spcPts val="500"/>
              </a:spcAft>
              <a:buFont typeface="Arial" panose="020B0604020202020204" pitchFamily="34" charset="0"/>
              <a:buChar char="•"/>
            </a:pPr>
            <a:r>
              <a:rPr lang="en-US" sz="4800"/>
              <a:t>What type of outlets are included?</a:t>
            </a:r>
            <a:br>
              <a:rPr lang="en-US" sz="4000"/>
            </a:br>
            <a:r>
              <a:rPr lang="en-US" sz="4000">
                <a:sym typeface="Wingdings" panose="05000000000000000000" pitchFamily="2" charset="2"/>
              </a:rPr>
              <a:t></a:t>
            </a:r>
            <a:r>
              <a:rPr lang="en-US" sz="4000"/>
              <a:t> Retail outlets (pharmacies, clinics, drug shops).</a:t>
            </a:r>
            <a:br>
              <a:rPr lang="en-US" sz="4000"/>
            </a:br>
            <a:r>
              <a:rPr lang="en-US" sz="4000">
                <a:sym typeface="Wingdings" panose="05000000000000000000" pitchFamily="2" charset="2"/>
              </a:rPr>
              <a:t></a:t>
            </a:r>
            <a:r>
              <a:rPr lang="en-US" sz="4000"/>
              <a:t> Wholesalers and importers.</a:t>
            </a:r>
          </a:p>
          <a:p>
            <a:pPr lvl="0">
              <a:lnSpc>
                <a:spcPct val="90000"/>
              </a:lnSpc>
              <a:spcBef>
                <a:spcPts val="100"/>
              </a:spcBef>
              <a:spcAft>
                <a:spcPts val="500"/>
              </a:spcAft>
            </a:pPr>
            <a:endParaRPr lang="en-US" sz="4000"/>
          </a:p>
          <a:p>
            <a:pPr marL="571500" lvl="0" indent="-571500">
              <a:lnSpc>
                <a:spcPct val="90000"/>
              </a:lnSpc>
              <a:spcBef>
                <a:spcPts val="100"/>
              </a:spcBef>
              <a:spcAft>
                <a:spcPts val="500"/>
              </a:spcAft>
              <a:buFont typeface="Arial" panose="020B0604020202020204" pitchFamily="34" charset="0"/>
              <a:buChar char="•"/>
            </a:pPr>
            <a:r>
              <a:rPr lang="en-US" sz="4800"/>
              <a:t>What is done at each outlet?</a:t>
            </a:r>
            <a:br>
              <a:rPr lang="en-US" sz="4800"/>
            </a:br>
            <a:r>
              <a:rPr lang="en-US" sz="4000">
                <a:sym typeface="Wingdings" panose="05000000000000000000" pitchFamily="2" charset="2"/>
              </a:rPr>
              <a:t></a:t>
            </a:r>
            <a:r>
              <a:rPr lang="en-US" sz="4000"/>
              <a:t> Interview the provider and conduct a product audit of all antimalarials and RDTs in stock.</a:t>
            </a:r>
          </a:p>
        </p:txBody>
      </p:sp>
    </p:spTree>
    <p:extLst>
      <p:ext uri="{BB962C8B-B14F-4D97-AF65-F5344CB8AC3E}">
        <p14:creationId xmlns:p14="http://schemas.microsoft.com/office/powerpoint/2010/main" val="38582518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05E62F-2498-FD0B-D562-CC25D216EC18}"/>
              </a:ext>
            </a:extLst>
          </p:cNvPr>
          <p:cNvSpPr>
            <a:spLocks noGrp="1"/>
          </p:cNvSpPr>
          <p:nvPr>
            <p:ph type="title"/>
          </p:nvPr>
        </p:nvSpPr>
        <p:spPr>
          <a:xfrm>
            <a:off x="372206" y="520051"/>
            <a:ext cx="21782943" cy="4534575"/>
          </a:xfrm>
        </p:spPr>
        <p:txBody>
          <a:bodyPr/>
          <a:lstStyle/>
          <a:p>
            <a:r>
              <a:rPr lang="en-US" sz="8000" err="1"/>
              <a:t>ACTwatch</a:t>
            </a:r>
            <a:r>
              <a:rPr lang="en-US" sz="8000"/>
              <a:t> IS THE key source of data on the availability, price, and market share of malaria commodities IN THE PRIVATE SECTOR </a:t>
            </a:r>
          </a:p>
        </p:txBody>
      </p:sp>
      <p:sp>
        <p:nvSpPr>
          <p:cNvPr id="6" name="Text Placeholder 5">
            <a:extLst>
              <a:ext uri="{FF2B5EF4-FFF2-40B4-BE49-F238E27FC236}">
                <a16:creationId xmlns:a16="http://schemas.microsoft.com/office/drawing/2014/main" id="{07E4C6D6-F087-2BA7-FD9F-152E721D7050}"/>
              </a:ext>
            </a:extLst>
          </p:cNvPr>
          <p:cNvSpPr>
            <a:spLocks noGrp="1"/>
          </p:cNvSpPr>
          <p:nvPr>
            <p:ph type="body" idx="10"/>
          </p:nvPr>
        </p:nvSpPr>
        <p:spPr>
          <a:xfrm>
            <a:off x="372206" y="5483068"/>
            <a:ext cx="22735443" cy="7712881"/>
          </a:xfrm>
        </p:spPr>
        <p:txBody>
          <a:bodyPr/>
          <a:lstStyle/>
          <a:p>
            <a:pPr marL="685800" indent="-685800">
              <a:spcBef>
                <a:spcPts val="100"/>
              </a:spcBef>
              <a:spcAft>
                <a:spcPts val="500"/>
              </a:spcAft>
              <a:buFont typeface="Symbol" pitchFamily="2" charset="2"/>
              <a:buChar char=""/>
            </a:pPr>
            <a:r>
              <a:rPr lang="en-US" sz="4800" kern="100" err="1">
                <a:ea typeface="DengXian" panose="02010600030101010101" pitchFamily="2" charset="-122"/>
                <a:cs typeface="Arial" panose="020B0604020202020204" pitchFamily="34" charset="0"/>
              </a:rPr>
              <a:t>ACTwatch</a:t>
            </a:r>
            <a:r>
              <a:rPr lang="en-US" sz="4800" kern="100">
                <a:ea typeface="DengXian" panose="02010600030101010101" pitchFamily="2" charset="-122"/>
                <a:cs typeface="Arial" panose="020B0604020202020204" pitchFamily="34" charset="0"/>
              </a:rPr>
              <a:t> malaria market studies have been conducted since 2007 and generate </a:t>
            </a:r>
            <a:r>
              <a:rPr lang="en-US" sz="4800" kern="100">
                <a:solidFill>
                  <a:schemeClr val="accent4"/>
                </a:solidFill>
                <a:ea typeface="DengXian" panose="02010600030101010101" pitchFamily="2" charset="-122"/>
                <a:cs typeface="Arial" panose="020B0604020202020204" pitchFamily="34" charset="0"/>
              </a:rPr>
              <a:t>malaria treatment, diagnostic and provider data</a:t>
            </a:r>
            <a:r>
              <a:rPr lang="en-US" sz="4800" kern="100">
                <a:ea typeface="DengXian" panose="02010600030101010101" pitchFamily="2" charset="-122"/>
                <a:cs typeface="Arial" panose="020B0604020202020204" pitchFamily="34" charset="0"/>
              </a:rPr>
              <a:t> from formal and informal private sector outlets and their supply chains.</a:t>
            </a:r>
          </a:p>
          <a:p>
            <a:pPr marL="685800" indent="-685800">
              <a:spcBef>
                <a:spcPts val="100"/>
              </a:spcBef>
              <a:spcAft>
                <a:spcPts val="500"/>
              </a:spcAft>
              <a:buFont typeface="Symbol" pitchFamily="2" charset="2"/>
              <a:buChar char=""/>
            </a:pPr>
            <a:endParaRPr lang="en-US" sz="4800" kern="100">
              <a:ea typeface="DengXian" panose="02010600030101010101" pitchFamily="2" charset="-122"/>
              <a:cs typeface="Arial" panose="020B0604020202020204" pitchFamily="34" charset="0"/>
            </a:endParaRPr>
          </a:p>
          <a:p>
            <a:pPr marL="685800" indent="-685800">
              <a:spcBef>
                <a:spcPts val="100"/>
              </a:spcBef>
              <a:spcAft>
                <a:spcPts val="500"/>
              </a:spcAft>
              <a:buFont typeface="Symbol" pitchFamily="2" charset="2"/>
              <a:buChar char=""/>
            </a:pPr>
            <a:r>
              <a:rPr lang="en-US" sz="4800"/>
              <a:t>Findings have been used by national malaria programs, donors, and implementing partners to inform strategic planning, improve regulatory enforcement, target behavior change interventions, and guide subsidy and distribution policies to expand access to quality-assured malaria commodities.</a:t>
            </a:r>
          </a:p>
          <a:p>
            <a:pPr marL="685800" indent="-685800">
              <a:spcBef>
                <a:spcPts val="100"/>
              </a:spcBef>
              <a:spcAft>
                <a:spcPts val="500"/>
              </a:spcAft>
              <a:buFont typeface="Symbol" pitchFamily="2" charset="2"/>
              <a:buChar char=""/>
            </a:pPr>
            <a:endParaRPr lang="en-US" sz="4800" kern="100">
              <a:ea typeface="DengXian" panose="02010600030101010101" pitchFamily="2" charset="-122"/>
              <a:cs typeface="Arial" panose="020B0604020202020204" pitchFamily="34" charset="0"/>
            </a:endParaRPr>
          </a:p>
          <a:p>
            <a:pPr marL="685800" indent="-685800">
              <a:spcBef>
                <a:spcPts val="100"/>
              </a:spcBef>
              <a:spcAft>
                <a:spcPts val="500"/>
              </a:spcAft>
              <a:buFont typeface="Symbol" pitchFamily="2" charset="2"/>
              <a:buChar char=""/>
            </a:pPr>
            <a:r>
              <a:rPr lang="en-US" sz="4800" kern="100">
                <a:solidFill>
                  <a:srgbClr val="C00000"/>
                </a:solidFill>
                <a:highlight>
                  <a:srgbClr val="FFFF00"/>
                </a:highlight>
                <a:ea typeface="DengXian" panose="02010600030101010101" pitchFamily="2" charset="-122"/>
                <a:cs typeface="Arial" panose="020B0604020202020204" pitchFamily="34" charset="0"/>
              </a:rPr>
              <a:t>[IF OTHER ACTWATCH OR SIMILAR MARKET STUDIES HAVE BEEN CONDUCTED PREVIOUSLY, ADD SUMMARY OF RESULTS HERE]</a:t>
            </a:r>
            <a:endParaRPr lang="en-US" sz="4800">
              <a:solidFill>
                <a:srgbClr val="C00000"/>
              </a:solidFill>
              <a:highlight>
                <a:srgbClr val="FFFF00"/>
              </a:highlight>
            </a:endParaRPr>
          </a:p>
        </p:txBody>
      </p:sp>
    </p:spTree>
    <p:extLst>
      <p:ext uri="{BB962C8B-B14F-4D97-AF65-F5344CB8AC3E}">
        <p14:creationId xmlns:p14="http://schemas.microsoft.com/office/powerpoint/2010/main" val="41145229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C86984-7DC7-4EA6-0005-8F1B52261299}"/>
              </a:ext>
            </a:extLst>
          </p:cNvPr>
          <p:cNvSpPr txBox="1"/>
          <p:nvPr/>
        </p:nvSpPr>
        <p:spPr>
          <a:xfrm>
            <a:off x="628910" y="3996237"/>
            <a:ext cx="16217936" cy="9265100"/>
          </a:xfrm>
          <a:prstGeom prst="rect">
            <a:avLst/>
          </a:prstGeom>
          <a:noFill/>
        </p:spPr>
        <p:txBody>
          <a:bodyPr wrap="square">
            <a:spAutoFit/>
          </a:bodyPr>
          <a:lstStyle/>
          <a:p>
            <a:pPr marL="685800" indent="-685800">
              <a:buFont typeface="Symbol" pitchFamily="2" charset="2"/>
              <a:buChar char=""/>
            </a:pPr>
            <a:endParaRPr lang="en-US" sz="3600" kern="100">
              <a:solidFill>
                <a:srgbClr val="000000"/>
              </a:solidFill>
              <a:latin typeface="Roboto Light"/>
              <a:ea typeface="DengXian" panose="02010600030101010101" pitchFamily="2" charset="-122"/>
              <a:cs typeface="Arial" panose="020B0604020202020204" pitchFamily="34" charset="0"/>
            </a:endParaRPr>
          </a:p>
          <a:p>
            <a:pPr marL="685800" indent="-685800">
              <a:lnSpc>
                <a:spcPct val="90000"/>
              </a:lnSpc>
              <a:spcBef>
                <a:spcPts val="200"/>
              </a:spcBef>
              <a:spcAft>
                <a:spcPts val="1000"/>
              </a:spcAft>
              <a:buFont typeface="Symbol" pitchFamily="2" charset="2"/>
              <a:buChar char=""/>
            </a:pPr>
            <a:r>
              <a:rPr lang="en-US" sz="4800" kern="100">
                <a:solidFill>
                  <a:srgbClr val="000000"/>
                </a:solidFill>
                <a:latin typeface="Roboto Light"/>
                <a:ea typeface="DengXian" panose="02010600030101010101" pitchFamily="2" charset="-122"/>
                <a:cs typeface="Arial" panose="020B0604020202020204" pitchFamily="34" charset="0"/>
              </a:rPr>
              <a:t>Tools have been updated to use electronic data collection and take advantage of a database of known malaria products to reduce data collection times.</a:t>
            </a:r>
          </a:p>
          <a:p>
            <a:pPr>
              <a:lnSpc>
                <a:spcPct val="90000"/>
              </a:lnSpc>
              <a:spcBef>
                <a:spcPts val="200"/>
              </a:spcBef>
              <a:spcAft>
                <a:spcPts val="1000"/>
              </a:spcAft>
            </a:pPr>
            <a:endParaRPr lang="en-US" sz="4800" kern="100">
              <a:solidFill>
                <a:srgbClr val="000000"/>
              </a:solidFill>
              <a:latin typeface="Roboto Light"/>
              <a:ea typeface="DengXian" panose="02010600030101010101" pitchFamily="2" charset="-122"/>
              <a:cs typeface="Arial" panose="020B0604020202020204" pitchFamily="34" charset="0"/>
            </a:endParaRPr>
          </a:p>
          <a:p>
            <a:pPr marL="685800" indent="-685800">
              <a:lnSpc>
                <a:spcPct val="90000"/>
              </a:lnSpc>
              <a:spcBef>
                <a:spcPts val="200"/>
              </a:spcBef>
              <a:spcAft>
                <a:spcPts val="1000"/>
              </a:spcAft>
              <a:buFont typeface="Symbol" pitchFamily="2" charset="2"/>
              <a:buChar char=""/>
            </a:pPr>
            <a:r>
              <a:rPr lang="en-US" sz="4800" kern="100">
                <a:solidFill>
                  <a:srgbClr val="000000"/>
                </a:solidFill>
                <a:latin typeface="Roboto Light"/>
                <a:ea typeface="DengXian" panose="02010600030101010101" pitchFamily="2" charset="-122"/>
                <a:cs typeface="Arial" panose="020B0604020202020204" pitchFamily="34" charset="0"/>
              </a:rPr>
              <a:t>Methods have been focused to private sector outlets. </a:t>
            </a:r>
          </a:p>
          <a:p>
            <a:pPr>
              <a:lnSpc>
                <a:spcPct val="90000"/>
              </a:lnSpc>
              <a:spcBef>
                <a:spcPts val="200"/>
              </a:spcBef>
              <a:spcAft>
                <a:spcPts val="1000"/>
              </a:spcAft>
            </a:pPr>
            <a:endParaRPr lang="en-US" sz="4800" kern="100">
              <a:solidFill>
                <a:srgbClr val="000000"/>
              </a:solidFill>
              <a:latin typeface="Roboto Light"/>
              <a:ea typeface="DengXian" panose="02010600030101010101" pitchFamily="2" charset="-122"/>
              <a:cs typeface="Arial" panose="020B0604020202020204" pitchFamily="34" charset="0"/>
            </a:endParaRPr>
          </a:p>
          <a:p>
            <a:pPr marL="685800" indent="-685800">
              <a:lnSpc>
                <a:spcPct val="90000"/>
              </a:lnSpc>
              <a:spcBef>
                <a:spcPts val="200"/>
              </a:spcBef>
              <a:spcAft>
                <a:spcPts val="1000"/>
              </a:spcAft>
              <a:buFont typeface="Symbol" pitchFamily="2" charset="2"/>
              <a:buChar char=""/>
            </a:pPr>
            <a:r>
              <a:rPr lang="en-US" sz="4800" kern="100">
                <a:solidFill>
                  <a:srgbClr val="000000"/>
                </a:solidFill>
                <a:latin typeface="Roboto Light"/>
                <a:ea typeface="DengXian" panose="02010600030101010101" pitchFamily="2" charset="-122"/>
                <a:cs typeface="Arial" panose="020B0604020202020204" pitchFamily="34" charset="0"/>
              </a:rPr>
              <a:t>As a result </a:t>
            </a:r>
            <a:r>
              <a:rPr lang="en-US" sz="4800" kern="100">
                <a:solidFill>
                  <a:srgbClr val="000000"/>
                </a:solidFill>
                <a:latin typeface="Roboto Light"/>
                <a:ea typeface="DengXian" panose="02010600030101010101" pitchFamily="2" charset="-122"/>
                <a:cs typeface="Arial" panose="020B0604020202020204" pitchFamily="34" charset="0"/>
                <a:sym typeface="Wingdings" panose="05000000000000000000" pitchFamily="2" charset="2"/>
              </a:rPr>
              <a:t> </a:t>
            </a:r>
            <a:r>
              <a:rPr lang="en-US" sz="4800" kern="100">
                <a:solidFill>
                  <a:srgbClr val="000000"/>
                </a:solidFill>
                <a:latin typeface="Roboto Light"/>
                <a:ea typeface="DengXian" panose="02010600030101010101" pitchFamily="2" charset="-122"/>
                <a:cs typeface="Arial" panose="020B0604020202020204" pitchFamily="34" charset="0"/>
              </a:rPr>
              <a:t>data, methodology and tools are made rapidly available to National Malaria Programs &amp; stakeholders for an up-to-date understanding of private sector malaria markets to </a:t>
            </a:r>
            <a:r>
              <a:rPr lang="en-US" sz="4800" kern="100">
                <a:solidFill>
                  <a:srgbClr val="00AC68"/>
                </a:solidFill>
                <a:latin typeface="Roboto Light"/>
                <a:ea typeface="DengXian" panose="02010600030101010101" pitchFamily="2" charset="-122"/>
                <a:cs typeface="Arial" panose="020B0604020202020204" pitchFamily="34" charset="0"/>
              </a:rPr>
              <a:t>inform strategic and programmatic decision-making for private sector case management</a:t>
            </a:r>
            <a:r>
              <a:rPr lang="en-US" sz="4800" kern="100">
                <a:solidFill>
                  <a:srgbClr val="000000"/>
                </a:solidFill>
                <a:latin typeface="Roboto Light"/>
                <a:ea typeface="DengXian" panose="02010600030101010101" pitchFamily="2" charset="-122"/>
                <a:cs typeface="Arial" panose="020B0604020202020204" pitchFamily="34" charset="0"/>
              </a:rPr>
              <a:t>.</a:t>
            </a:r>
          </a:p>
        </p:txBody>
      </p:sp>
      <p:grpSp>
        <p:nvGrpSpPr>
          <p:cNvPr id="8" name="Group 7">
            <a:extLst>
              <a:ext uri="{FF2B5EF4-FFF2-40B4-BE49-F238E27FC236}">
                <a16:creationId xmlns:a16="http://schemas.microsoft.com/office/drawing/2014/main" id="{3E02113F-962A-E1EA-8441-065AAA7F9811}"/>
              </a:ext>
            </a:extLst>
          </p:cNvPr>
          <p:cNvGrpSpPr/>
          <p:nvPr/>
        </p:nvGrpSpPr>
        <p:grpSpPr>
          <a:xfrm>
            <a:off x="16478657" y="3482503"/>
            <a:ext cx="7115566" cy="9163454"/>
            <a:chOff x="6581542" y="1583404"/>
            <a:chExt cx="3864285" cy="5372226"/>
          </a:xfrm>
        </p:grpSpPr>
        <p:sp>
          <p:nvSpPr>
            <p:cNvPr id="9" name="Freeform 1">
              <a:extLst>
                <a:ext uri="{FF2B5EF4-FFF2-40B4-BE49-F238E27FC236}">
                  <a16:creationId xmlns:a16="http://schemas.microsoft.com/office/drawing/2014/main" id="{B90D59BB-0251-993C-90E1-7BACC5868C6C}"/>
                </a:ext>
              </a:extLst>
            </p:cNvPr>
            <p:cNvSpPr>
              <a:spLocks noChangeArrowheads="1"/>
            </p:cNvSpPr>
            <p:nvPr/>
          </p:nvSpPr>
          <p:spPr bwMode="auto">
            <a:xfrm>
              <a:off x="8962658" y="4964655"/>
              <a:ext cx="436591" cy="436591"/>
            </a:xfrm>
            <a:custGeom>
              <a:avLst/>
              <a:gdLst>
                <a:gd name="T0" fmla="*/ 620 w 621"/>
                <a:gd name="T1" fmla="*/ 196 h 620"/>
                <a:gd name="T2" fmla="*/ 609 w 621"/>
                <a:gd name="T3" fmla="*/ 130 h 620"/>
                <a:gd name="T4" fmla="*/ 620 w 621"/>
                <a:gd name="T5" fmla="*/ 98 h 620"/>
                <a:gd name="T6" fmla="*/ 598 w 621"/>
                <a:gd name="T7" fmla="*/ 98 h 620"/>
                <a:gd name="T8" fmla="*/ 565 w 621"/>
                <a:gd name="T9" fmla="*/ 76 h 620"/>
                <a:gd name="T10" fmla="*/ 500 w 621"/>
                <a:gd name="T11" fmla="*/ 54 h 620"/>
                <a:gd name="T12" fmla="*/ 457 w 621"/>
                <a:gd name="T13" fmla="*/ 32 h 620"/>
                <a:gd name="T14" fmla="*/ 424 w 621"/>
                <a:gd name="T15" fmla="*/ 32 h 620"/>
                <a:gd name="T16" fmla="*/ 402 w 621"/>
                <a:gd name="T17" fmla="*/ 0 h 620"/>
                <a:gd name="T18" fmla="*/ 348 w 621"/>
                <a:gd name="T19" fmla="*/ 11 h 620"/>
                <a:gd name="T20" fmla="*/ 304 w 621"/>
                <a:gd name="T21" fmla="*/ 32 h 620"/>
                <a:gd name="T22" fmla="*/ 294 w 621"/>
                <a:gd name="T23" fmla="*/ 43 h 620"/>
                <a:gd name="T24" fmla="*/ 282 w 621"/>
                <a:gd name="T25" fmla="*/ 87 h 620"/>
                <a:gd name="T26" fmla="*/ 239 w 621"/>
                <a:gd name="T27" fmla="*/ 109 h 620"/>
                <a:gd name="T28" fmla="*/ 196 w 621"/>
                <a:gd name="T29" fmla="*/ 152 h 620"/>
                <a:gd name="T30" fmla="*/ 141 w 621"/>
                <a:gd name="T31" fmla="*/ 217 h 620"/>
                <a:gd name="T32" fmla="*/ 87 w 621"/>
                <a:gd name="T33" fmla="*/ 206 h 620"/>
                <a:gd name="T34" fmla="*/ 54 w 621"/>
                <a:gd name="T35" fmla="*/ 217 h 620"/>
                <a:gd name="T36" fmla="*/ 33 w 621"/>
                <a:gd name="T37" fmla="*/ 206 h 620"/>
                <a:gd name="T38" fmla="*/ 0 w 621"/>
                <a:gd name="T39" fmla="*/ 206 h 620"/>
                <a:gd name="T40" fmla="*/ 11 w 621"/>
                <a:gd name="T41" fmla="*/ 217 h 620"/>
                <a:gd name="T42" fmla="*/ 22 w 621"/>
                <a:gd name="T43" fmla="*/ 239 h 620"/>
                <a:gd name="T44" fmla="*/ 43 w 621"/>
                <a:gd name="T45" fmla="*/ 272 h 620"/>
                <a:gd name="T46" fmla="*/ 54 w 621"/>
                <a:gd name="T47" fmla="*/ 304 h 620"/>
                <a:gd name="T48" fmla="*/ 65 w 621"/>
                <a:gd name="T49" fmla="*/ 337 h 620"/>
                <a:gd name="T50" fmla="*/ 98 w 621"/>
                <a:gd name="T51" fmla="*/ 380 h 620"/>
                <a:gd name="T52" fmla="*/ 141 w 621"/>
                <a:gd name="T53" fmla="*/ 402 h 620"/>
                <a:gd name="T54" fmla="*/ 163 w 621"/>
                <a:gd name="T55" fmla="*/ 424 h 620"/>
                <a:gd name="T56" fmla="*/ 174 w 621"/>
                <a:gd name="T57" fmla="*/ 445 h 620"/>
                <a:gd name="T58" fmla="*/ 196 w 621"/>
                <a:gd name="T59" fmla="*/ 445 h 620"/>
                <a:gd name="T60" fmla="*/ 196 w 621"/>
                <a:gd name="T61" fmla="*/ 467 h 620"/>
                <a:gd name="T62" fmla="*/ 185 w 621"/>
                <a:gd name="T63" fmla="*/ 500 h 620"/>
                <a:gd name="T64" fmla="*/ 207 w 621"/>
                <a:gd name="T65" fmla="*/ 522 h 620"/>
                <a:gd name="T66" fmla="*/ 217 w 621"/>
                <a:gd name="T67" fmla="*/ 544 h 620"/>
                <a:gd name="T68" fmla="*/ 272 w 621"/>
                <a:gd name="T69" fmla="*/ 554 h 620"/>
                <a:gd name="T70" fmla="*/ 294 w 621"/>
                <a:gd name="T71" fmla="*/ 565 h 620"/>
                <a:gd name="T72" fmla="*/ 294 w 621"/>
                <a:gd name="T73" fmla="*/ 576 h 620"/>
                <a:gd name="T74" fmla="*/ 304 w 621"/>
                <a:gd name="T75" fmla="*/ 587 h 620"/>
                <a:gd name="T76" fmla="*/ 315 w 621"/>
                <a:gd name="T77" fmla="*/ 598 h 620"/>
                <a:gd name="T78" fmla="*/ 359 w 621"/>
                <a:gd name="T79" fmla="*/ 598 h 620"/>
                <a:gd name="T80" fmla="*/ 424 w 621"/>
                <a:gd name="T81" fmla="*/ 609 h 620"/>
                <a:gd name="T82" fmla="*/ 467 w 621"/>
                <a:gd name="T83" fmla="*/ 609 h 620"/>
                <a:gd name="T84" fmla="*/ 489 w 621"/>
                <a:gd name="T85" fmla="*/ 598 h 620"/>
                <a:gd name="T86" fmla="*/ 533 w 621"/>
                <a:gd name="T87" fmla="*/ 554 h 620"/>
                <a:gd name="T88" fmla="*/ 565 w 621"/>
                <a:gd name="T89" fmla="*/ 522 h 620"/>
                <a:gd name="T90" fmla="*/ 565 w 621"/>
                <a:gd name="T91" fmla="*/ 489 h 620"/>
                <a:gd name="T92" fmla="*/ 576 w 621"/>
                <a:gd name="T93" fmla="*/ 457 h 620"/>
                <a:gd name="T94" fmla="*/ 598 w 621"/>
                <a:gd name="T95" fmla="*/ 435 h 620"/>
                <a:gd name="T96" fmla="*/ 609 w 621"/>
                <a:gd name="T97" fmla="*/ 391 h 620"/>
                <a:gd name="T98" fmla="*/ 609 w 621"/>
                <a:gd name="T99" fmla="*/ 370 h 620"/>
                <a:gd name="T100" fmla="*/ 598 w 621"/>
                <a:gd name="T101" fmla="*/ 326 h 620"/>
                <a:gd name="T102" fmla="*/ 598 w 621"/>
                <a:gd name="T103" fmla="*/ 315 h 620"/>
                <a:gd name="T104" fmla="*/ 598 w 621"/>
                <a:gd name="T105" fmla="*/ 304 h 620"/>
                <a:gd name="T106" fmla="*/ 609 w 621"/>
                <a:gd name="T107" fmla="*/ 283 h 620"/>
                <a:gd name="T108" fmla="*/ 609 w 621"/>
                <a:gd name="T109" fmla="*/ 272 h 620"/>
                <a:gd name="T110" fmla="*/ 620 w 621"/>
                <a:gd name="T111" fmla="*/ 25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1" h="620">
                  <a:moveTo>
                    <a:pt x="620" y="239"/>
                  </a:moveTo>
                  <a:lnTo>
                    <a:pt x="620" y="228"/>
                  </a:lnTo>
                  <a:lnTo>
                    <a:pt x="620" y="196"/>
                  </a:lnTo>
                  <a:lnTo>
                    <a:pt x="620" y="163"/>
                  </a:lnTo>
                  <a:lnTo>
                    <a:pt x="620" y="152"/>
                  </a:lnTo>
                  <a:lnTo>
                    <a:pt x="609" y="130"/>
                  </a:lnTo>
                  <a:lnTo>
                    <a:pt x="609" y="119"/>
                  </a:lnTo>
                  <a:lnTo>
                    <a:pt x="620" y="109"/>
                  </a:lnTo>
                  <a:lnTo>
                    <a:pt x="620" y="98"/>
                  </a:lnTo>
                  <a:lnTo>
                    <a:pt x="620" y="98"/>
                  </a:lnTo>
                  <a:lnTo>
                    <a:pt x="609" y="98"/>
                  </a:lnTo>
                  <a:lnTo>
                    <a:pt x="598" y="98"/>
                  </a:lnTo>
                  <a:lnTo>
                    <a:pt x="598" y="87"/>
                  </a:lnTo>
                  <a:lnTo>
                    <a:pt x="576" y="87"/>
                  </a:lnTo>
                  <a:lnTo>
                    <a:pt x="565" y="76"/>
                  </a:lnTo>
                  <a:lnTo>
                    <a:pt x="544" y="76"/>
                  </a:lnTo>
                  <a:lnTo>
                    <a:pt x="522" y="54"/>
                  </a:lnTo>
                  <a:lnTo>
                    <a:pt x="500" y="54"/>
                  </a:lnTo>
                  <a:lnTo>
                    <a:pt x="500" y="54"/>
                  </a:lnTo>
                  <a:lnTo>
                    <a:pt x="489" y="32"/>
                  </a:lnTo>
                  <a:lnTo>
                    <a:pt x="457" y="32"/>
                  </a:lnTo>
                  <a:lnTo>
                    <a:pt x="435" y="32"/>
                  </a:lnTo>
                  <a:lnTo>
                    <a:pt x="424" y="32"/>
                  </a:lnTo>
                  <a:lnTo>
                    <a:pt x="424" y="32"/>
                  </a:lnTo>
                  <a:lnTo>
                    <a:pt x="413" y="22"/>
                  </a:lnTo>
                  <a:lnTo>
                    <a:pt x="413" y="0"/>
                  </a:lnTo>
                  <a:lnTo>
                    <a:pt x="402" y="0"/>
                  </a:lnTo>
                  <a:lnTo>
                    <a:pt x="391" y="0"/>
                  </a:lnTo>
                  <a:lnTo>
                    <a:pt x="370" y="0"/>
                  </a:lnTo>
                  <a:lnTo>
                    <a:pt x="348" y="11"/>
                  </a:lnTo>
                  <a:lnTo>
                    <a:pt x="326" y="11"/>
                  </a:lnTo>
                  <a:lnTo>
                    <a:pt x="315" y="22"/>
                  </a:lnTo>
                  <a:lnTo>
                    <a:pt x="304" y="32"/>
                  </a:lnTo>
                  <a:lnTo>
                    <a:pt x="304" y="32"/>
                  </a:lnTo>
                  <a:lnTo>
                    <a:pt x="294" y="43"/>
                  </a:lnTo>
                  <a:lnTo>
                    <a:pt x="294" y="43"/>
                  </a:lnTo>
                  <a:lnTo>
                    <a:pt x="294" y="65"/>
                  </a:lnTo>
                  <a:lnTo>
                    <a:pt x="294" y="76"/>
                  </a:lnTo>
                  <a:lnTo>
                    <a:pt x="282" y="87"/>
                  </a:lnTo>
                  <a:lnTo>
                    <a:pt x="282" y="87"/>
                  </a:lnTo>
                  <a:lnTo>
                    <a:pt x="261" y="98"/>
                  </a:lnTo>
                  <a:lnTo>
                    <a:pt x="239" y="109"/>
                  </a:lnTo>
                  <a:lnTo>
                    <a:pt x="217" y="119"/>
                  </a:lnTo>
                  <a:lnTo>
                    <a:pt x="207" y="130"/>
                  </a:lnTo>
                  <a:lnTo>
                    <a:pt x="196" y="152"/>
                  </a:lnTo>
                  <a:lnTo>
                    <a:pt x="185" y="174"/>
                  </a:lnTo>
                  <a:lnTo>
                    <a:pt x="163" y="196"/>
                  </a:lnTo>
                  <a:lnTo>
                    <a:pt x="141" y="217"/>
                  </a:lnTo>
                  <a:lnTo>
                    <a:pt x="130" y="217"/>
                  </a:lnTo>
                  <a:lnTo>
                    <a:pt x="109" y="217"/>
                  </a:lnTo>
                  <a:lnTo>
                    <a:pt x="87" y="206"/>
                  </a:lnTo>
                  <a:lnTo>
                    <a:pt x="76" y="206"/>
                  </a:lnTo>
                  <a:lnTo>
                    <a:pt x="65" y="217"/>
                  </a:lnTo>
                  <a:lnTo>
                    <a:pt x="54" y="217"/>
                  </a:lnTo>
                  <a:lnTo>
                    <a:pt x="43" y="206"/>
                  </a:lnTo>
                  <a:lnTo>
                    <a:pt x="33" y="206"/>
                  </a:lnTo>
                  <a:lnTo>
                    <a:pt x="33" y="206"/>
                  </a:lnTo>
                  <a:lnTo>
                    <a:pt x="22" y="206"/>
                  </a:lnTo>
                  <a:lnTo>
                    <a:pt x="11" y="196"/>
                  </a:lnTo>
                  <a:lnTo>
                    <a:pt x="0" y="206"/>
                  </a:lnTo>
                  <a:lnTo>
                    <a:pt x="0" y="206"/>
                  </a:lnTo>
                  <a:lnTo>
                    <a:pt x="0" y="217"/>
                  </a:lnTo>
                  <a:lnTo>
                    <a:pt x="11" y="217"/>
                  </a:lnTo>
                  <a:lnTo>
                    <a:pt x="11" y="228"/>
                  </a:lnTo>
                  <a:lnTo>
                    <a:pt x="11" y="228"/>
                  </a:lnTo>
                  <a:lnTo>
                    <a:pt x="22" y="239"/>
                  </a:lnTo>
                  <a:lnTo>
                    <a:pt x="22" y="250"/>
                  </a:lnTo>
                  <a:lnTo>
                    <a:pt x="33" y="261"/>
                  </a:lnTo>
                  <a:lnTo>
                    <a:pt x="43" y="272"/>
                  </a:lnTo>
                  <a:lnTo>
                    <a:pt x="43" y="283"/>
                  </a:lnTo>
                  <a:lnTo>
                    <a:pt x="43" y="293"/>
                  </a:lnTo>
                  <a:lnTo>
                    <a:pt x="54" y="304"/>
                  </a:lnTo>
                  <a:lnTo>
                    <a:pt x="54" y="304"/>
                  </a:lnTo>
                  <a:lnTo>
                    <a:pt x="54" y="315"/>
                  </a:lnTo>
                  <a:lnTo>
                    <a:pt x="65" y="337"/>
                  </a:lnTo>
                  <a:lnTo>
                    <a:pt x="76" y="358"/>
                  </a:lnTo>
                  <a:lnTo>
                    <a:pt x="76" y="358"/>
                  </a:lnTo>
                  <a:lnTo>
                    <a:pt x="98" y="380"/>
                  </a:lnTo>
                  <a:lnTo>
                    <a:pt x="120" y="391"/>
                  </a:lnTo>
                  <a:lnTo>
                    <a:pt x="130" y="402"/>
                  </a:lnTo>
                  <a:lnTo>
                    <a:pt x="141" y="402"/>
                  </a:lnTo>
                  <a:lnTo>
                    <a:pt x="152" y="413"/>
                  </a:lnTo>
                  <a:lnTo>
                    <a:pt x="152" y="413"/>
                  </a:lnTo>
                  <a:lnTo>
                    <a:pt x="163" y="424"/>
                  </a:lnTo>
                  <a:lnTo>
                    <a:pt x="163" y="435"/>
                  </a:lnTo>
                  <a:lnTo>
                    <a:pt x="163" y="445"/>
                  </a:lnTo>
                  <a:lnTo>
                    <a:pt x="174" y="445"/>
                  </a:lnTo>
                  <a:lnTo>
                    <a:pt x="185" y="445"/>
                  </a:lnTo>
                  <a:lnTo>
                    <a:pt x="196" y="445"/>
                  </a:lnTo>
                  <a:lnTo>
                    <a:pt x="196" y="445"/>
                  </a:lnTo>
                  <a:lnTo>
                    <a:pt x="196" y="457"/>
                  </a:lnTo>
                  <a:lnTo>
                    <a:pt x="196" y="467"/>
                  </a:lnTo>
                  <a:lnTo>
                    <a:pt x="196" y="467"/>
                  </a:lnTo>
                  <a:lnTo>
                    <a:pt x="196" y="478"/>
                  </a:lnTo>
                  <a:lnTo>
                    <a:pt x="196" y="489"/>
                  </a:lnTo>
                  <a:lnTo>
                    <a:pt x="185" y="500"/>
                  </a:lnTo>
                  <a:lnTo>
                    <a:pt x="196" y="500"/>
                  </a:lnTo>
                  <a:lnTo>
                    <a:pt x="207" y="511"/>
                  </a:lnTo>
                  <a:lnTo>
                    <a:pt x="207" y="522"/>
                  </a:lnTo>
                  <a:lnTo>
                    <a:pt x="217" y="532"/>
                  </a:lnTo>
                  <a:lnTo>
                    <a:pt x="217" y="544"/>
                  </a:lnTo>
                  <a:lnTo>
                    <a:pt x="217" y="544"/>
                  </a:lnTo>
                  <a:lnTo>
                    <a:pt x="228" y="544"/>
                  </a:lnTo>
                  <a:lnTo>
                    <a:pt x="261" y="554"/>
                  </a:lnTo>
                  <a:lnTo>
                    <a:pt x="272" y="554"/>
                  </a:lnTo>
                  <a:lnTo>
                    <a:pt x="282" y="565"/>
                  </a:lnTo>
                  <a:lnTo>
                    <a:pt x="294" y="565"/>
                  </a:lnTo>
                  <a:lnTo>
                    <a:pt x="294" y="565"/>
                  </a:lnTo>
                  <a:lnTo>
                    <a:pt x="294" y="565"/>
                  </a:lnTo>
                  <a:lnTo>
                    <a:pt x="294" y="576"/>
                  </a:lnTo>
                  <a:lnTo>
                    <a:pt x="294" y="576"/>
                  </a:lnTo>
                  <a:lnTo>
                    <a:pt x="294" y="587"/>
                  </a:lnTo>
                  <a:lnTo>
                    <a:pt x="294" y="587"/>
                  </a:lnTo>
                  <a:lnTo>
                    <a:pt x="304" y="587"/>
                  </a:lnTo>
                  <a:lnTo>
                    <a:pt x="315" y="587"/>
                  </a:lnTo>
                  <a:lnTo>
                    <a:pt x="315" y="598"/>
                  </a:lnTo>
                  <a:lnTo>
                    <a:pt x="315" y="598"/>
                  </a:lnTo>
                  <a:lnTo>
                    <a:pt x="326" y="598"/>
                  </a:lnTo>
                  <a:lnTo>
                    <a:pt x="348" y="598"/>
                  </a:lnTo>
                  <a:lnTo>
                    <a:pt x="359" y="598"/>
                  </a:lnTo>
                  <a:lnTo>
                    <a:pt x="380" y="609"/>
                  </a:lnTo>
                  <a:lnTo>
                    <a:pt x="402" y="609"/>
                  </a:lnTo>
                  <a:lnTo>
                    <a:pt x="424" y="609"/>
                  </a:lnTo>
                  <a:lnTo>
                    <a:pt x="446" y="609"/>
                  </a:lnTo>
                  <a:lnTo>
                    <a:pt x="457" y="609"/>
                  </a:lnTo>
                  <a:lnTo>
                    <a:pt x="467" y="609"/>
                  </a:lnTo>
                  <a:lnTo>
                    <a:pt x="467" y="619"/>
                  </a:lnTo>
                  <a:lnTo>
                    <a:pt x="478" y="609"/>
                  </a:lnTo>
                  <a:lnTo>
                    <a:pt x="489" y="598"/>
                  </a:lnTo>
                  <a:lnTo>
                    <a:pt x="511" y="576"/>
                  </a:lnTo>
                  <a:lnTo>
                    <a:pt x="522" y="565"/>
                  </a:lnTo>
                  <a:lnTo>
                    <a:pt x="533" y="554"/>
                  </a:lnTo>
                  <a:lnTo>
                    <a:pt x="544" y="532"/>
                  </a:lnTo>
                  <a:lnTo>
                    <a:pt x="554" y="522"/>
                  </a:lnTo>
                  <a:lnTo>
                    <a:pt x="565" y="522"/>
                  </a:lnTo>
                  <a:lnTo>
                    <a:pt x="565" y="522"/>
                  </a:lnTo>
                  <a:lnTo>
                    <a:pt x="554" y="500"/>
                  </a:lnTo>
                  <a:lnTo>
                    <a:pt x="565" y="489"/>
                  </a:lnTo>
                  <a:lnTo>
                    <a:pt x="565" y="478"/>
                  </a:lnTo>
                  <a:lnTo>
                    <a:pt x="565" y="467"/>
                  </a:lnTo>
                  <a:lnTo>
                    <a:pt x="576" y="457"/>
                  </a:lnTo>
                  <a:lnTo>
                    <a:pt x="576" y="457"/>
                  </a:lnTo>
                  <a:lnTo>
                    <a:pt x="587" y="445"/>
                  </a:lnTo>
                  <a:lnTo>
                    <a:pt x="598" y="435"/>
                  </a:lnTo>
                  <a:lnTo>
                    <a:pt x="598" y="424"/>
                  </a:lnTo>
                  <a:lnTo>
                    <a:pt x="609" y="402"/>
                  </a:lnTo>
                  <a:lnTo>
                    <a:pt x="609" y="391"/>
                  </a:lnTo>
                  <a:lnTo>
                    <a:pt x="609" y="391"/>
                  </a:lnTo>
                  <a:lnTo>
                    <a:pt x="609" y="380"/>
                  </a:lnTo>
                  <a:lnTo>
                    <a:pt x="609" y="370"/>
                  </a:lnTo>
                  <a:lnTo>
                    <a:pt x="598" y="358"/>
                  </a:lnTo>
                  <a:lnTo>
                    <a:pt x="598" y="348"/>
                  </a:lnTo>
                  <a:lnTo>
                    <a:pt x="598" y="326"/>
                  </a:lnTo>
                  <a:lnTo>
                    <a:pt x="609" y="326"/>
                  </a:lnTo>
                  <a:lnTo>
                    <a:pt x="609" y="315"/>
                  </a:lnTo>
                  <a:lnTo>
                    <a:pt x="598" y="315"/>
                  </a:lnTo>
                  <a:lnTo>
                    <a:pt x="598" y="315"/>
                  </a:lnTo>
                  <a:lnTo>
                    <a:pt x="598" y="304"/>
                  </a:lnTo>
                  <a:lnTo>
                    <a:pt x="598" y="304"/>
                  </a:lnTo>
                  <a:lnTo>
                    <a:pt x="598" y="293"/>
                  </a:lnTo>
                  <a:lnTo>
                    <a:pt x="598" y="293"/>
                  </a:lnTo>
                  <a:lnTo>
                    <a:pt x="609" y="283"/>
                  </a:lnTo>
                  <a:lnTo>
                    <a:pt x="609" y="283"/>
                  </a:lnTo>
                  <a:lnTo>
                    <a:pt x="609" y="283"/>
                  </a:lnTo>
                  <a:lnTo>
                    <a:pt x="609" y="272"/>
                  </a:lnTo>
                  <a:lnTo>
                    <a:pt x="609" y="261"/>
                  </a:lnTo>
                  <a:lnTo>
                    <a:pt x="620" y="250"/>
                  </a:lnTo>
                  <a:lnTo>
                    <a:pt x="620" y="250"/>
                  </a:lnTo>
                  <a:lnTo>
                    <a:pt x="620" y="239"/>
                  </a:lnTo>
                </a:path>
              </a:pathLst>
            </a:custGeom>
            <a:solidFill>
              <a:srgbClr val="C9C4C0"/>
            </a:solidFill>
            <a:ln w="9525" cap="flat">
              <a:solidFill>
                <a:srgbClr val="FFFFFF"/>
              </a:solidFill>
              <a:bevel/>
              <a:headEnd/>
              <a:tailEnd/>
            </a:ln>
            <a:effectLst/>
          </p:spPr>
          <p:txBody>
            <a:bodyPr wrap="none" anchor="ctr"/>
            <a:lstStyle/>
            <a:p>
              <a:endParaRPr lang="en-US" sz="3600">
                <a:solidFill>
                  <a:srgbClr val="000000"/>
                </a:solidFill>
                <a:latin typeface="Roboto Light"/>
              </a:endParaRPr>
            </a:p>
          </p:txBody>
        </p:sp>
        <p:sp>
          <p:nvSpPr>
            <p:cNvPr id="10" name="Freeform 2">
              <a:extLst>
                <a:ext uri="{FF2B5EF4-FFF2-40B4-BE49-F238E27FC236}">
                  <a16:creationId xmlns:a16="http://schemas.microsoft.com/office/drawing/2014/main" id="{B75F8B34-7F5F-36F0-21E7-EDFEFB3DC72C}"/>
                </a:ext>
              </a:extLst>
            </p:cNvPr>
            <p:cNvSpPr>
              <a:spLocks noChangeArrowheads="1"/>
            </p:cNvSpPr>
            <p:nvPr/>
          </p:nvSpPr>
          <p:spPr bwMode="auto">
            <a:xfrm>
              <a:off x="8789261" y="4490908"/>
              <a:ext cx="656433" cy="625469"/>
            </a:xfrm>
            <a:custGeom>
              <a:avLst/>
              <a:gdLst>
                <a:gd name="T0" fmla="*/ 935 w 936"/>
                <a:gd name="T1" fmla="*/ 206 h 892"/>
                <a:gd name="T2" fmla="*/ 913 w 936"/>
                <a:gd name="T3" fmla="*/ 163 h 892"/>
                <a:gd name="T4" fmla="*/ 902 w 936"/>
                <a:gd name="T5" fmla="*/ 130 h 892"/>
                <a:gd name="T6" fmla="*/ 880 w 936"/>
                <a:gd name="T7" fmla="*/ 119 h 892"/>
                <a:gd name="T8" fmla="*/ 870 w 936"/>
                <a:gd name="T9" fmla="*/ 98 h 892"/>
                <a:gd name="T10" fmla="*/ 815 w 936"/>
                <a:gd name="T11" fmla="*/ 76 h 892"/>
                <a:gd name="T12" fmla="*/ 794 w 936"/>
                <a:gd name="T13" fmla="*/ 65 h 892"/>
                <a:gd name="T14" fmla="*/ 772 w 936"/>
                <a:gd name="T15" fmla="*/ 43 h 892"/>
                <a:gd name="T16" fmla="*/ 717 w 936"/>
                <a:gd name="T17" fmla="*/ 21 h 892"/>
                <a:gd name="T18" fmla="*/ 652 w 936"/>
                <a:gd name="T19" fmla="*/ 11 h 892"/>
                <a:gd name="T20" fmla="*/ 565 w 936"/>
                <a:gd name="T21" fmla="*/ 32 h 892"/>
                <a:gd name="T22" fmla="*/ 532 w 936"/>
                <a:gd name="T23" fmla="*/ 76 h 892"/>
                <a:gd name="T24" fmla="*/ 532 w 936"/>
                <a:gd name="T25" fmla="*/ 152 h 892"/>
                <a:gd name="T26" fmla="*/ 532 w 936"/>
                <a:gd name="T27" fmla="*/ 228 h 892"/>
                <a:gd name="T28" fmla="*/ 511 w 936"/>
                <a:gd name="T29" fmla="*/ 304 h 892"/>
                <a:gd name="T30" fmla="*/ 544 w 936"/>
                <a:gd name="T31" fmla="*/ 348 h 892"/>
                <a:gd name="T32" fmla="*/ 598 w 936"/>
                <a:gd name="T33" fmla="*/ 380 h 892"/>
                <a:gd name="T34" fmla="*/ 609 w 936"/>
                <a:gd name="T35" fmla="*/ 359 h 892"/>
                <a:gd name="T36" fmla="*/ 630 w 936"/>
                <a:gd name="T37" fmla="*/ 402 h 892"/>
                <a:gd name="T38" fmla="*/ 620 w 936"/>
                <a:gd name="T39" fmla="*/ 478 h 892"/>
                <a:gd name="T40" fmla="*/ 609 w 936"/>
                <a:gd name="T41" fmla="*/ 456 h 892"/>
                <a:gd name="T42" fmla="*/ 565 w 936"/>
                <a:gd name="T43" fmla="*/ 467 h 892"/>
                <a:gd name="T44" fmla="*/ 532 w 936"/>
                <a:gd name="T45" fmla="*/ 424 h 892"/>
                <a:gd name="T46" fmla="*/ 511 w 936"/>
                <a:gd name="T47" fmla="*/ 391 h 892"/>
                <a:gd name="T48" fmla="*/ 457 w 936"/>
                <a:gd name="T49" fmla="*/ 369 h 892"/>
                <a:gd name="T50" fmla="*/ 424 w 936"/>
                <a:gd name="T51" fmla="*/ 304 h 892"/>
                <a:gd name="T52" fmla="*/ 402 w 936"/>
                <a:gd name="T53" fmla="*/ 337 h 892"/>
                <a:gd name="T54" fmla="*/ 359 w 936"/>
                <a:gd name="T55" fmla="*/ 337 h 892"/>
                <a:gd name="T56" fmla="*/ 293 w 936"/>
                <a:gd name="T57" fmla="*/ 326 h 892"/>
                <a:gd name="T58" fmla="*/ 272 w 936"/>
                <a:gd name="T59" fmla="*/ 293 h 892"/>
                <a:gd name="T60" fmla="*/ 250 w 936"/>
                <a:gd name="T61" fmla="*/ 282 h 892"/>
                <a:gd name="T62" fmla="*/ 206 w 936"/>
                <a:gd name="T63" fmla="*/ 293 h 892"/>
                <a:gd name="T64" fmla="*/ 196 w 936"/>
                <a:gd name="T65" fmla="*/ 261 h 892"/>
                <a:gd name="T66" fmla="*/ 163 w 936"/>
                <a:gd name="T67" fmla="*/ 239 h 892"/>
                <a:gd name="T68" fmla="*/ 163 w 936"/>
                <a:gd name="T69" fmla="*/ 293 h 892"/>
                <a:gd name="T70" fmla="*/ 163 w 936"/>
                <a:gd name="T71" fmla="*/ 348 h 892"/>
                <a:gd name="T72" fmla="*/ 152 w 936"/>
                <a:gd name="T73" fmla="*/ 413 h 892"/>
                <a:gd name="T74" fmla="*/ 0 w 936"/>
                <a:gd name="T75" fmla="*/ 435 h 892"/>
                <a:gd name="T76" fmla="*/ 0 w 936"/>
                <a:gd name="T77" fmla="*/ 598 h 892"/>
                <a:gd name="T78" fmla="*/ 11 w 936"/>
                <a:gd name="T79" fmla="*/ 761 h 892"/>
                <a:gd name="T80" fmla="*/ 76 w 936"/>
                <a:gd name="T81" fmla="*/ 826 h 892"/>
                <a:gd name="T82" fmla="*/ 174 w 936"/>
                <a:gd name="T83" fmla="*/ 848 h 892"/>
                <a:gd name="T84" fmla="*/ 261 w 936"/>
                <a:gd name="T85" fmla="*/ 870 h 892"/>
                <a:gd name="T86" fmla="*/ 315 w 936"/>
                <a:gd name="T87" fmla="*/ 891 h 892"/>
                <a:gd name="T88" fmla="*/ 413 w 936"/>
                <a:gd name="T89" fmla="*/ 870 h 892"/>
                <a:gd name="T90" fmla="*/ 511 w 936"/>
                <a:gd name="T91" fmla="*/ 772 h 892"/>
                <a:gd name="T92" fmla="*/ 544 w 936"/>
                <a:gd name="T93" fmla="*/ 717 h 892"/>
                <a:gd name="T94" fmla="*/ 620 w 936"/>
                <a:gd name="T95" fmla="*/ 674 h 892"/>
                <a:gd name="T96" fmla="*/ 663 w 936"/>
                <a:gd name="T97" fmla="*/ 641 h 892"/>
                <a:gd name="T98" fmla="*/ 685 w 936"/>
                <a:gd name="T99" fmla="*/ 609 h 892"/>
                <a:gd name="T100" fmla="*/ 772 w 936"/>
                <a:gd name="T101" fmla="*/ 576 h 892"/>
                <a:gd name="T102" fmla="*/ 848 w 936"/>
                <a:gd name="T103" fmla="*/ 543 h 892"/>
                <a:gd name="T104" fmla="*/ 880 w 936"/>
                <a:gd name="T105" fmla="*/ 532 h 892"/>
                <a:gd name="T106" fmla="*/ 870 w 936"/>
                <a:gd name="T107" fmla="*/ 511 h 892"/>
                <a:gd name="T108" fmla="*/ 859 w 936"/>
                <a:gd name="T109" fmla="*/ 500 h 892"/>
                <a:gd name="T110" fmla="*/ 870 w 936"/>
                <a:gd name="T111" fmla="*/ 467 h 892"/>
                <a:gd name="T112" fmla="*/ 880 w 936"/>
                <a:gd name="T113" fmla="*/ 424 h 892"/>
                <a:gd name="T114" fmla="*/ 913 w 936"/>
                <a:gd name="T115" fmla="*/ 391 h 892"/>
                <a:gd name="T116" fmla="*/ 913 w 936"/>
                <a:gd name="T117" fmla="*/ 369 h 892"/>
                <a:gd name="T118" fmla="*/ 902 w 936"/>
                <a:gd name="T119" fmla="*/ 304 h 892"/>
                <a:gd name="T120" fmla="*/ 913 w 936"/>
                <a:gd name="T121" fmla="*/ 261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36" h="892">
                  <a:moveTo>
                    <a:pt x="913" y="239"/>
                  </a:moveTo>
                  <a:lnTo>
                    <a:pt x="913" y="239"/>
                  </a:lnTo>
                  <a:lnTo>
                    <a:pt x="924" y="239"/>
                  </a:lnTo>
                  <a:lnTo>
                    <a:pt x="935" y="217"/>
                  </a:lnTo>
                  <a:lnTo>
                    <a:pt x="935" y="217"/>
                  </a:lnTo>
                  <a:lnTo>
                    <a:pt x="935" y="206"/>
                  </a:lnTo>
                  <a:lnTo>
                    <a:pt x="935" y="195"/>
                  </a:lnTo>
                  <a:lnTo>
                    <a:pt x="924" y="195"/>
                  </a:lnTo>
                  <a:lnTo>
                    <a:pt x="924" y="185"/>
                  </a:lnTo>
                  <a:lnTo>
                    <a:pt x="924" y="185"/>
                  </a:lnTo>
                  <a:lnTo>
                    <a:pt x="913" y="174"/>
                  </a:lnTo>
                  <a:lnTo>
                    <a:pt x="913" y="163"/>
                  </a:lnTo>
                  <a:lnTo>
                    <a:pt x="913" y="163"/>
                  </a:lnTo>
                  <a:lnTo>
                    <a:pt x="913" y="152"/>
                  </a:lnTo>
                  <a:lnTo>
                    <a:pt x="913" y="141"/>
                  </a:lnTo>
                  <a:lnTo>
                    <a:pt x="902" y="141"/>
                  </a:lnTo>
                  <a:lnTo>
                    <a:pt x="902" y="130"/>
                  </a:lnTo>
                  <a:lnTo>
                    <a:pt x="902" y="130"/>
                  </a:lnTo>
                  <a:lnTo>
                    <a:pt x="902" y="130"/>
                  </a:lnTo>
                  <a:lnTo>
                    <a:pt x="891" y="130"/>
                  </a:lnTo>
                  <a:lnTo>
                    <a:pt x="891" y="130"/>
                  </a:lnTo>
                  <a:lnTo>
                    <a:pt x="891" y="130"/>
                  </a:lnTo>
                  <a:lnTo>
                    <a:pt x="891" y="130"/>
                  </a:lnTo>
                  <a:lnTo>
                    <a:pt x="880" y="119"/>
                  </a:lnTo>
                  <a:lnTo>
                    <a:pt x="880" y="119"/>
                  </a:lnTo>
                  <a:lnTo>
                    <a:pt x="880" y="119"/>
                  </a:lnTo>
                  <a:lnTo>
                    <a:pt x="880" y="108"/>
                  </a:lnTo>
                  <a:lnTo>
                    <a:pt x="880" y="108"/>
                  </a:lnTo>
                  <a:lnTo>
                    <a:pt x="880" y="108"/>
                  </a:lnTo>
                  <a:lnTo>
                    <a:pt x="870" y="98"/>
                  </a:lnTo>
                  <a:lnTo>
                    <a:pt x="859" y="98"/>
                  </a:lnTo>
                  <a:lnTo>
                    <a:pt x="848" y="87"/>
                  </a:lnTo>
                  <a:lnTo>
                    <a:pt x="837" y="87"/>
                  </a:lnTo>
                  <a:lnTo>
                    <a:pt x="837" y="87"/>
                  </a:lnTo>
                  <a:lnTo>
                    <a:pt x="826" y="87"/>
                  </a:lnTo>
                  <a:lnTo>
                    <a:pt x="815" y="76"/>
                  </a:lnTo>
                  <a:lnTo>
                    <a:pt x="815" y="76"/>
                  </a:lnTo>
                  <a:lnTo>
                    <a:pt x="804" y="76"/>
                  </a:lnTo>
                  <a:lnTo>
                    <a:pt x="804" y="76"/>
                  </a:lnTo>
                  <a:lnTo>
                    <a:pt x="804" y="65"/>
                  </a:lnTo>
                  <a:lnTo>
                    <a:pt x="794" y="65"/>
                  </a:lnTo>
                  <a:lnTo>
                    <a:pt x="794" y="65"/>
                  </a:lnTo>
                  <a:lnTo>
                    <a:pt x="783" y="65"/>
                  </a:lnTo>
                  <a:lnTo>
                    <a:pt x="783" y="65"/>
                  </a:lnTo>
                  <a:lnTo>
                    <a:pt x="783" y="65"/>
                  </a:lnTo>
                  <a:lnTo>
                    <a:pt x="772" y="65"/>
                  </a:lnTo>
                  <a:lnTo>
                    <a:pt x="772" y="54"/>
                  </a:lnTo>
                  <a:lnTo>
                    <a:pt x="772" y="43"/>
                  </a:lnTo>
                  <a:lnTo>
                    <a:pt x="761" y="43"/>
                  </a:lnTo>
                  <a:lnTo>
                    <a:pt x="761" y="32"/>
                  </a:lnTo>
                  <a:lnTo>
                    <a:pt x="739" y="32"/>
                  </a:lnTo>
                  <a:lnTo>
                    <a:pt x="728" y="32"/>
                  </a:lnTo>
                  <a:lnTo>
                    <a:pt x="728" y="32"/>
                  </a:lnTo>
                  <a:lnTo>
                    <a:pt x="717" y="21"/>
                  </a:lnTo>
                  <a:lnTo>
                    <a:pt x="717" y="21"/>
                  </a:lnTo>
                  <a:lnTo>
                    <a:pt x="707" y="11"/>
                  </a:lnTo>
                  <a:lnTo>
                    <a:pt x="707" y="0"/>
                  </a:lnTo>
                  <a:lnTo>
                    <a:pt x="696" y="0"/>
                  </a:lnTo>
                  <a:lnTo>
                    <a:pt x="674" y="0"/>
                  </a:lnTo>
                  <a:lnTo>
                    <a:pt x="652" y="11"/>
                  </a:lnTo>
                  <a:lnTo>
                    <a:pt x="630" y="11"/>
                  </a:lnTo>
                  <a:lnTo>
                    <a:pt x="609" y="21"/>
                  </a:lnTo>
                  <a:lnTo>
                    <a:pt x="587" y="21"/>
                  </a:lnTo>
                  <a:lnTo>
                    <a:pt x="565" y="21"/>
                  </a:lnTo>
                  <a:lnTo>
                    <a:pt x="565" y="21"/>
                  </a:lnTo>
                  <a:lnTo>
                    <a:pt x="565" y="32"/>
                  </a:lnTo>
                  <a:lnTo>
                    <a:pt x="565" y="43"/>
                  </a:lnTo>
                  <a:lnTo>
                    <a:pt x="554" y="54"/>
                  </a:lnTo>
                  <a:lnTo>
                    <a:pt x="554" y="65"/>
                  </a:lnTo>
                  <a:lnTo>
                    <a:pt x="544" y="65"/>
                  </a:lnTo>
                  <a:lnTo>
                    <a:pt x="544" y="76"/>
                  </a:lnTo>
                  <a:lnTo>
                    <a:pt x="532" y="76"/>
                  </a:lnTo>
                  <a:lnTo>
                    <a:pt x="522" y="87"/>
                  </a:lnTo>
                  <a:lnTo>
                    <a:pt x="522" y="98"/>
                  </a:lnTo>
                  <a:lnTo>
                    <a:pt x="522" y="98"/>
                  </a:lnTo>
                  <a:lnTo>
                    <a:pt x="532" y="119"/>
                  </a:lnTo>
                  <a:lnTo>
                    <a:pt x="532" y="130"/>
                  </a:lnTo>
                  <a:lnTo>
                    <a:pt x="532" y="152"/>
                  </a:lnTo>
                  <a:lnTo>
                    <a:pt x="532" y="152"/>
                  </a:lnTo>
                  <a:lnTo>
                    <a:pt x="532" y="174"/>
                  </a:lnTo>
                  <a:lnTo>
                    <a:pt x="532" y="195"/>
                  </a:lnTo>
                  <a:lnTo>
                    <a:pt x="532" y="195"/>
                  </a:lnTo>
                  <a:lnTo>
                    <a:pt x="532" y="217"/>
                  </a:lnTo>
                  <a:lnTo>
                    <a:pt x="532" y="228"/>
                  </a:lnTo>
                  <a:lnTo>
                    <a:pt x="532" y="239"/>
                  </a:lnTo>
                  <a:lnTo>
                    <a:pt x="522" y="250"/>
                  </a:lnTo>
                  <a:lnTo>
                    <a:pt x="522" y="261"/>
                  </a:lnTo>
                  <a:lnTo>
                    <a:pt x="522" y="282"/>
                  </a:lnTo>
                  <a:lnTo>
                    <a:pt x="511" y="293"/>
                  </a:lnTo>
                  <a:lnTo>
                    <a:pt x="511" y="304"/>
                  </a:lnTo>
                  <a:lnTo>
                    <a:pt x="522" y="315"/>
                  </a:lnTo>
                  <a:lnTo>
                    <a:pt x="522" y="315"/>
                  </a:lnTo>
                  <a:lnTo>
                    <a:pt x="522" y="326"/>
                  </a:lnTo>
                  <a:lnTo>
                    <a:pt x="532" y="337"/>
                  </a:lnTo>
                  <a:lnTo>
                    <a:pt x="532" y="337"/>
                  </a:lnTo>
                  <a:lnTo>
                    <a:pt x="544" y="348"/>
                  </a:lnTo>
                  <a:lnTo>
                    <a:pt x="554" y="359"/>
                  </a:lnTo>
                  <a:lnTo>
                    <a:pt x="565" y="369"/>
                  </a:lnTo>
                  <a:lnTo>
                    <a:pt x="565" y="380"/>
                  </a:lnTo>
                  <a:lnTo>
                    <a:pt x="576" y="380"/>
                  </a:lnTo>
                  <a:lnTo>
                    <a:pt x="587" y="380"/>
                  </a:lnTo>
                  <a:lnTo>
                    <a:pt x="598" y="380"/>
                  </a:lnTo>
                  <a:lnTo>
                    <a:pt x="598" y="380"/>
                  </a:lnTo>
                  <a:lnTo>
                    <a:pt x="609" y="380"/>
                  </a:lnTo>
                  <a:lnTo>
                    <a:pt x="609" y="369"/>
                  </a:lnTo>
                  <a:lnTo>
                    <a:pt x="598" y="369"/>
                  </a:lnTo>
                  <a:lnTo>
                    <a:pt x="609" y="369"/>
                  </a:lnTo>
                  <a:lnTo>
                    <a:pt x="609" y="359"/>
                  </a:lnTo>
                  <a:lnTo>
                    <a:pt x="620" y="359"/>
                  </a:lnTo>
                  <a:lnTo>
                    <a:pt x="620" y="359"/>
                  </a:lnTo>
                  <a:lnTo>
                    <a:pt x="630" y="359"/>
                  </a:lnTo>
                  <a:lnTo>
                    <a:pt x="630" y="369"/>
                  </a:lnTo>
                  <a:lnTo>
                    <a:pt x="630" y="391"/>
                  </a:lnTo>
                  <a:lnTo>
                    <a:pt x="630" y="402"/>
                  </a:lnTo>
                  <a:lnTo>
                    <a:pt x="630" y="424"/>
                  </a:lnTo>
                  <a:lnTo>
                    <a:pt x="630" y="435"/>
                  </a:lnTo>
                  <a:lnTo>
                    <a:pt x="630" y="456"/>
                  </a:lnTo>
                  <a:lnTo>
                    <a:pt x="630" y="467"/>
                  </a:lnTo>
                  <a:lnTo>
                    <a:pt x="630" y="467"/>
                  </a:lnTo>
                  <a:lnTo>
                    <a:pt x="620" y="478"/>
                  </a:lnTo>
                  <a:lnTo>
                    <a:pt x="620" y="478"/>
                  </a:lnTo>
                  <a:lnTo>
                    <a:pt x="609" y="478"/>
                  </a:lnTo>
                  <a:lnTo>
                    <a:pt x="609" y="467"/>
                  </a:lnTo>
                  <a:lnTo>
                    <a:pt x="609" y="467"/>
                  </a:lnTo>
                  <a:lnTo>
                    <a:pt x="609" y="456"/>
                  </a:lnTo>
                  <a:lnTo>
                    <a:pt x="609" y="456"/>
                  </a:lnTo>
                  <a:lnTo>
                    <a:pt x="598" y="456"/>
                  </a:lnTo>
                  <a:lnTo>
                    <a:pt x="587" y="467"/>
                  </a:lnTo>
                  <a:lnTo>
                    <a:pt x="587" y="467"/>
                  </a:lnTo>
                  <a:lnTo>
                    <a:pt x="576" y="467"/>
                  </a:lnTo>
                  <a:lnTo>
                    <a:pt x="565" y="467"/>
                  </a:lnTo>
                  <a:lnTo>
                    <a:pt x="565" y="467"/>
                  </a:lnTo>
                  <a:lnTo>
                    <a:pt x="554" y="467"/>
                  </a:lnTo>
                  <a:lnTo>
                    <a:pt x="554" y="456"/>
                  </a:lnTo>
                  <a:lnTo>
                    <a:pt x="554" y="446"/>
                  </a:lnTo>
                  <a:lnTo>
                    <a:pt x="544" y="435"/>
                  </a:lnTo>
                  <a:lnTo>
                    <a:pt x="544" y="435"/>
                  </a:lnTo>
                  <a:lnTo>
                    <a:pt x="532" y="424"/>
                  </a:lnTo>
                  <a:lnTo>
                    <a:pt x="532" y="424"/>
                  </a:lnTo>
                  <a:lnTo>
                    <a:pt x="522" y="424"/>
                  </a:lnTo>
                  <a:lnTo>
                    <a:pt x="522" y="413"/>
                  </a:lnTo>
                  <a:lnTo>
                    <a:pt x="522" y="402"/>
                  </a:lnTo>
                  <a:lnTo>
                    <a:pt x="522" y="402"/>
                  </a:lnTo>
                  <a:lnTo>
                    <a:pt x="511" y="391"/>
                  </a:lnTo>
                  <a:lnTo>
                    <a:pt x="511" y="391"/>
                  </a:lnTo>
                  <a:lnTo>
                    <a:pt x="500" y="380"/>
                  </a:lnTo>
                  <a:lnTo>
                    <a:pt x="489" y="380"/>
                  </a:lnTo>
                  <a:lnTo>
                    <a:pt x="467" y="369"/>
                  </a:lnTo>
                  <a:lnTo>
                    <a:pt x="467" y="369"/>
                  </a:lnTo>
                  <a:lnTo>
                    <a:pt x="457" y="369"/>
                  </a:lnTo>
                  <a:lnTo>
                    <a:pt x="446" y="369"/>
                  </a:lnTo>
                  <a:lnTo>
                    <a:pt x="446" y="359"/>
                  </a:lnTo>
                  <a:lnTo>
                    <a:pt x="446" y="348"/>
                  </a:lnTo>
                  <a:lnTo>
                    <a:pt x="435" y="337"/>
                  </a:lnTo>
                  <a:lnTo>
                    <a:pt x="424" y="326"/>
                  </a:lnTo>
                  <a:lnTo>
                    <a:pt x="424" y="304"/>
                  </a:lnTo>
                  <a:lnTo>
                    <a:pt x="413" y="304"/>
                  </a:lnTo>
                  <a:lnTo>
                    <a:pt x="413" y="304"/>
                  </a:lnTo>
                  <a:lnTo>
                    <a:pt x="413" y="315"/>
                  </a:lnTo>
                  <a:lnTo>
                    <a:pt x="402" y="315"/>
                  </a:lnTo>
                  <a:lnTo>
                    <a:pt x="402" y="326"/>
                  </a:lnTo>
                  <a:lnTo>
                    <a:pt x="402" y="337"/>
                  </a:lnTo>
                  <a:lnTo>
                    <a:pt x="402" y="337"/>
                  </a:lnTo>
                  <a:lnTo>
                    <a:pt x="391" y="337"/>
                  </a:lnTo>
                  <a:lnTo>
                    <a:pt x="391" y="337"/>
                  </a:lnTo>
                  <a:lnTo>
                    <a:pt x="380" y="348"/>
                  </a:lnTo>
                  <a:lnTo>
                    <a:pt x="370" y="348"/>
                  </a:lnTo>
                  <a:lnTo>
                    <a:pt x="359" y="337"/>
                  </a:lnTo>
                  <a:lnTo>
                    <a:pt x="348" y="337"/>
                  </a:lnTo>
                  <a:lnTo>
                    <a:pt x="337" y="337"/>
                  </a:lnTo>
                  <a:lnTo>
                    <a:pt x="326" y="337"/>
                  </a:lnTo>
                  <a:lnTo>
                    <a:pt x="315" y="337"/>
                  </a:lnTo>
                  <a:lnTo>
                    <a:pt x="315" y="326"/>
                  </a:lnTo>
                  <a:lnTo>
                    <a:pt x="293" y="326"/>
                  </a:lnTo>
                  <a:lnTo>
                    <a:pt x="283" y="326"/>
                  </a:lnTo>
                  <a:lnTo>
                    <a:pt x="283" y="315"/>
                  </a:lnTo>
                  <a:lnTo>
                    <a:pt x="283" y="315"/>
                  </a:lnTo>
                  <a:lnTo>
                    <a:pt x="272" y="315"/>
                  </a:lnTo>
                  <a:lnTo>
                    <a:pt x="272" y="304"/>
                  </a:lnTo>
                  <a:lnTo>
                    <a:pt x="272" y="293"/>
                  </a:lnTo>
                  <a:lnTo>
                    <a:pt x="272" y="282"/>
                  </a:lnTo>
                  <a:lnTo>
                    <a:pt x="272" y="272"/>
                  </a:lnTo>
                  <a:lnTo>
                    <a:pt x="272" y="272"/>
                  </a:lnTo>
                  <a:lnTo>
                    <a:pt x="261" y="272"/>
                  </a:lnTo>
                  <a:lnTo>
                    <a:pt x="261" y="272"/>
                  </a:lnTo>
                  <a:lnTo>
                    <a:pt x="250" y="282"/>
                  </a:lnTo>
                  <a:lnTo>
                    <a:pt x="239" y="282"/>
                  </a:lnTo>
                  <a:lnTo>
                    <a:pt x="228" y="282"/>
                  </a:lnTo>
                  <a:lnTo>
                    <a:pt x="228" y="282"/>
                  </a:lnTo>
                  <a:lnTo>
                    <a:pt x="217" y="282"/>
                  </a:lnTo>
                  <a:lnTo>
                    <a:pt x="206" y="293"/>
                  </a:lnTo>
                  <a:lnTo>
                    <a:pt x="206" y="293"/>
                  </a:lnTo>
                  <a:lnTo>
                    <a:pt x="196" y="293"/>
                  </a:lnTo>
                  <a:lnTo>
                    <a:pt x="196" y="293"/>
                  </a:lnTo>
                  <a:lnTo>
                    <a:pt x="196" y="282"/>
                  </a:lnTo>
                  <a:lnTo>
                    <a:pt x="196" y="282"/>
                  </a:lnTo>
                  <a:lnTo>
                    <a:pt x="196" y="272"/>
                  </a:lnTo>
                  <a:lnTo>
                    <a:pt x="196" y="261"/>
                  </a:lnTo>
                  <a:lnTo>
                    <a:pt x="185" y="261"/>
                  </a:lnTo>
                  <a:lnTo>
                    <a:pt x="174" y="261"/>
                  </a:lnTo>
                  <a:lnTo>
                    <a:pt x="174" y="250"/>
                  </a:lnTo>
                  <a:lnTo>
                    <a:pt x="174" y="250"/>
                  </a:lnTo>
                  <a:lnTo>
                    <a:pt x="163" y="239"/>
                  </a:lnTo>
                  <a:lnTo>
                    <a:pt x="163" y="239"/>
                  </a:lnTo>
                  <a:lnTo>
                    <a:pt x="163" y="250"/>
                  </a:lnTo>
                  <a:lnTo>
                    <a:pt x="163" y="272"/>
                  </a:lnTo>
                  <a:lnTo>
                    <a:pt x="163" y="282"/>
                  </a:lnTo>
                  <a:lnTo>
                    <a:pt x="174" y="293"/>
                  </a:lnTo>
                  <a:lnTo>
                    <a:pt x="174" y="293"/>
                  </a:lnTo>
                  <a:lnTo>
                    <a:pt x="163" y="293"/>
                  </a:lnTo>
                  <a:lnTo>
                    <a:pt x="163" y="304"/>
                  </a:lnTo>
                  <a:lnTo>
                    <a:pt x="163" y="304"/>
                  </a:lnTo>
                  <a:lnTo>
                    <a:pt x="163" y="315"/>
                  </a:lnTo>
                  <a:lnTo>
                    <a:pt x="163" y="315"/>
                  </a:lnTo>
                  <a:lnTo>
                    <a:pt x="163" y="337"/>
                  </a:lnTo>
                  <a:lnTo>
                    <a:pt x="163" y="348"/>
                  </a:lnTo>
                  <a:lnTo>
                    <a:pt x="163" y="359"/>
                  </a:lnTo>
                  <a:lnTo>
                    <a:pt x="163" y="380"/>
                  </a:lnTo>
                  <a:lnTo>
                    <a:pt x="163" y="380"/>
                  </a:lnTo>
                  <a:lnTo>
                    <a:pt x="163" y="391"/>
                  </a:lnTo>
                  <a:lnTo>
                    <a:pt x="152" y="402"/>
                  </a:lnTo>
                  <a:lnTo>
                    <a:pt x="152" y="413"/>
                  </a:lnTo>
                  <a:lnTo>
                    <a:pt x="152" y="413"/>
                  </a:lnTo>
                  <a:lnTo>
                    <a:pt x="163" y="435"/>
                  </a:lnTo>
                  <a:lnTo>
                    <a:pt x="163" y="435"/>
                  </a:lnTo>
                  <a:lnTo>
                    <a:pt x="152" y="435"/>
                  </a:lnTo>
                  <a:lnTo>
                    <a:pt x="152" y="435"/>
                  </a:lnTo>
                  <a:lnTo>
                    <a:pt x="0" y="435"/>
                  </a:lnTo>
                  <a:lnTo>
                    <a:pt x="0" y="446"/>
                  </a:lnTo>
                  <a:lnTo>
                    <a:pt x="0" y="478"/>
                  </a:lnTo>
                  <a:lnTo>
                    <a:pt x="0" y="511"/>
                  </a:lnTo>
                  <a:lnTo>
                    <a:pt x="0" y="543"/>
                  </a:lnTo>
                  <a:lnTo>
                    <a:pt x="0" y="565"/>
                  </a:lnTo>
                  <a:lnTo>
                    <a:pt x="0" y="598"/>
                  </a:lnTo>
                  <a:lnTo>
                    <a:pt x="0" y="630"/>
                  </a:lnTo>
                  <a:lnTo>
                    <a:pt x="0" y="652"/>
                  </a:lnTo>
                  <a:lnTo>
                    <a:pt x="0" y="685"/>
                  </a:lnTo>
                  <a:lnTo>
                    <a:pt x="0" y="706"/>
                  </a:lnTo>
                  <a:lnTo>
                    <a:pt x="0" y="728"/>
                  </a:lnTo>
                  <a:lnTo>
                    <a:pt x="11" y="761"/>
                  </a:lnTo>
                  <a:lnTo>
                    <a:pt x="11" y="772"/>
                  </a:lnTo>
                  <a:lnTo>
                    <a:pt x="22" y="772"/>
                  </a:lnTo>
                  <a:lnTo>
                    <a:pt x="32" y="783"/>
                  </a:lnTo>
                  <a:lnTo>
                    <a:pt x="43" y="793"/>
                  </a:lnTo>
                  <a:lnTo>
                    <a:pt x="54" y="804"/>
                  </a:lnTo>
                  <a:lnTo>
                    <a:pt x="76" y="826"/>
                  </a:lnTo>
                  <a:lnTo>
                    <a:pt x="87" y="848"/>
                  </a:lnTo>
                  <a:lnTo>
                    <a:pt x="109" y="859"/>
                  </a:lnTo>
                  <a:lnTo>
                    <a:pt x="119" y="859"/>
                  </a:lnTo>
                  <a:lnTo>
                    <a:pt x="141" y="848"/>
                  </a:lnTo>
                  <a:lnTo>
                    <a:pt x="163" y="848"/>
                  </a:lnTo>
                  <a:lnTo>
                    <a:pt x="174" y="848"/>
                  </a:lnTo>
                  <a:lnTo>
                    <a:pt x="174" y="848"/>
                  </a:lnTo>
                  <a:lnTo>
                    <a:pt x="217" y="848"/>
                  </a:lnTo>
                  <a:lnTo>
                    <a:pt x="228" y="848"/>
                  </a:lnTo>
                  <a:lnTo>
                    <a:pt x="239" y="848"/>
                  </a:lnTo>
                  <a:lnTo>
                    <a:pt x="239" y="859"/>
                  </a:lnTo>
                  <a:lnTo>
                    <a:pt x="261" y="870"/>
                  </a:lnTo>
                  <a:lnTo>
                    <a:pt x="272" y="880"/>
                  </a:lnTo>
                  <a:lnTo>
                    <a:pt x="283" y="880"/>
                  </a:lnTo>
                  <a:lnTo>
                    <a:pt x="283" y="880"/>
                  </a:lnTo>
                  <a:lnTo>
                    <a:pt x="293" y="880"/>
                  </a:lnTo>
                  <a:lnTo>
                    <a:pt x="304" y="891"/>
                  </a:lnTo>
                  <a:lnTo>
                    <a:pt x="315" y="891"/>
                  </a:lnTo>
                  <a:lnTo>
                    <a:pt x="326" y="880"/>
                  </a:lnTo>
                  <a:lnTo>
                    <a:pt x="337" y="880"/>
                  </a:lnTo>
                  <a:lnTo>
                    <a:pt x="359" y="891"/>
                  </a:lnTo>
                  <a:lnTo>
                    <a:pt x="380" y="891"/>
                  </a:lnTo>
                  <a:lnTo>
                    <a:pt x="391" y="891"/>
                  </a:lnTo>
                  <a:lnTo>
                    <a:pt x="413" y="870"/>
                  </a:lnTo>
                  <a:lnTo>
                    <a:pt x="435" y="848"/>
                  </a:lnTo>
                  <a:lnTo>
                    <a:pt x="446" y="826"/>
                  </a:lnTo>
                  <a:lnTo>
                    <a:pt x="457" y="804"/>
                  </a:lnTo>
                  <a:lnTo>
                    <a:pt x="467" y="793"/>
                  </a:lnTo>
                  <a:lnTo>
                    <a:pt x="489" y="783"/>
                  </a:lnTo>
                  <a:lnTo>
                    <a:pt x="511" y="772"/>
                  </a:lnTo>
                  <a:lnTo>
                    <a:pt x="532" y="761"/>
                  </a:lnTo>
                  <a:lnTo>
                    <a:pt x="532" y="761"/>
                  </a:lnTo>
                  <a:lnTo>
                    <a:pt x="544" y="750"/>
                  </a:lnTo>
                  <a:lnTo>
                    <a:pt x="544" y="739"/>
                  </a:lnTo>
                  <a:lnTo>
                    <a:pt x="544" y="717"/>
                  </a:lnTo>
                  <a:lnTo>
                    <a:pt x="544" y="717"/>
                  </a:lnTo>
                  <a:lnTo>
                    <a:pt x="554" y="706"/>
                  </a:lnTo>
                  <a:lnTo>
                    <a:pt x="554" y="706"/>
                  </a:lnTo>
                  <a:lnTo>
                    <a:pt x="565" y="696"/>
                  </a:lnTo>
                  <a:lnTo>
                    <a:pt x="576" y="685"/>
                  </a:lnTo>
                  <a:lnTo>
                    <a:pt x="598" y="685"/>
                  </a:lnTo>
                  <a:lnTo>
                    <a:pt x="620" y="674"/>
                  </a:lnTo>
                  <a:lnTo>
                    <a:pt x="641" y="674"/>
                  </a:lnTo>
                  <a:lnTo>
                    <a:pt x="652" y="674"/>
                  </a:lnTo>
                  <a:lnTo>
                    <a:pt x="663" y="674"/>
                  </a:lnTo>
                  <a:lnTo>
                    <a:pt x="663" y="663"/>
                  </a:lnTo>
                  <a:lnTo>
                    <a:pt x="663" y="652"/>
                  </a:lnTo>
                  <a:lnTo>
                    <a:pt x="663" y="641"/>
                  </a:lnTo>
                  <a:lnTo>
                    <a:pt x="663" y="630"/>
                  </a:lnTo>
                  <a:lnTo>
                    <a:pt x="652" y="619"/>
                  </a:lnTo>
                  <a:lnTo>
                    <a:pt x="652" y="619"/>
                  </a:lnTo>
                  <a:lnTo>
                    <a:pt x="652" y="619"/>
                  </a:lnTo>
                  <a:lnTo>
                    <a:pt x="674" y="609"/>
                  </a:lnTo>
                  <a:lnTo>
                    <a:pt x="685" y="609"/>
                  </a:lnTo>
                  <a:lnTo>
                    <a:pt x="696" y="598"/>
                  </a:lnTo>
                  <a:lnTo>
                    <a:pt x="707" y="598"/>
                  </a:lnTo>
                  <a:lnTo>
                    <a:pt x="728" y="587"/>
                  </a:lnTo>
                  <a:lnTo>
                    <a:pt x="750" y="587"/>
                  </a:lnTo>
                  <a:lnTo>
                    <a:pt x="761" y="576"/>
                  </a:lnTo>
                  <a:lnTo>
                    <a:pt x="772" y="576"/>
                  </a:lnTo>
                  <a:lnTo>
                    <a:pt x="772" y="576"/>
                  </a:lnTo>
                  <a:lnTo>
                    <a:pt x="794" y="565"/>
                  </a:lnTo>
                  <a:lnTo>
                    <a:pt x="804" y="565"/>
                  </a:lnTo>
                  <a:lnTo>
                    <a:pt x="815" y="554"/>
                  </a:lnTo>
                  <a:lnTo>
                    <a:pt x="815" y="554"/>
                  </a:lnTo>
                  <a:lnTo>
                    <a:pt x="848" y="543"/>
                  </a:lnTo>
                  <a:lnTo>
                    <a:pt x="870" y="543"/>
                  </a:lnTo>
                  <a:lnTo>
                    <a:pt x="880" y="532"/>
                  </a:lnTo>
                  <a:lnTo>
                    <a:pt x="891" y="532"/>
                  </a:lnTo>
                  <a:lnTo>
                    <a:pt x="891" y="522"/>
                  </a:lnTo>
                  <a:lnTo>
                    <a:pt x="891" y="522"/>
                  </a:lnTo>
                  <a:lnTo>
                    <a:pt x="880" y="532"/>
                  </a:lnTo>
                  <a:lnTo>
                    <a:pt x="880" y="532"/>
                  </a:lnTo>
                  <a:lnTo>
                    <a:pt x="880" y="532"/>
                  </a:lnTo>
                  <a:lnTo>
                    <a:pt x="880" y="532"/>
                  </a:lnTo>
                  <a:lnTo>
                    <a:pt x="880" y="522"/>
                  </a:lnTo>
                  <a:lnTo>
                    <a:pt x="870" y="522"/>
                  </a:lnTo>
                  <a:lnTo>
                    <a:pt x="870" y="511"/>
                  </a:lnTo>
                  <a:lnTo>
                    <a:pt x="870" y="511"/>
                  </a:lnTo>
                  <a:lnTo>
                    <a:pt x="859" y="511"/>
                  </a:lnTo>
                  <a:lnTo>
                    <a:pt x="859" y="500"/>
                  </a:lnTo>
                  <a:lnTo>
                    <a:pt x="870" y="500"/>
                  </a:lnTo>
                  <a:lnTo>
                    <a:pt x="859" y="500"/>
                  </a:lnTo>
                  <a:lnTo>
                    <a:pt x="859" y="500"/>
                  </a:lnTo>
                  <a:lnTo>
                    <a:pt x="859" y="489"/>
                  </a:lnTo>
                  <a:lnTo>
                    <a:pt x="859" y="489"/>
                  </a:lnTo>
                  <a:lnTo>
                    <a:pt x="859" y="489"/>
                  </a:lnTo>
                  <a:lnTo>
                    <a:pt x="870" y="478"/>
                  </a:lnTo>
                  <a:lnTo>
                    <a:pt x="870" y="478"/>
                  </a:lnTo>
                  <a:lnTo>
                    <a:pt x="870" y="467"/>
                  </a:lnTo>
                  <a:lnTo>
                    <a:pt x="880" y="456"/>
                  </a:lnTo>
                  <a:lnTo>
                    <a:pt x="880" y="456"/>
                  </a:lnTo>
                  <a:lnTo>
                    <a:pt x="880" y="446"/>
                  </a:lnTo>
                  <a:lnTo>
                    <a:pt x="880" y="446"/>
                  </a:lnTo>
                  <a:lnTo>
                    <a:pt x="880" y="435"/>
                  </a:lnTo>
                  <a:lnTo>
                    <a:pt x="880" y="424"/>
                  </a:lnTo>
                  <a:lnTo>
                    <a:pt x="880" y="424"/>
                  </a:lnTo>
                  <a:lnTo>
                    <a:pt x="880" y="424"/>
                  </a:lnTo>
                  <a:lnTo>
                    <a:pt x="880" y="413"/>
                  </a:lnTo>
                  <a:lnTo>
                    <a:pt x="880" y="402"/>
                  </a:lnTo>
                  <a:lnTo>
                    <a:pt x="902" y="391"/>
                  </a:lnTo>
                  <a:lnTo>
                    <a:pt x="913" y="391"/>
                  </a:lnTo>
                  <a:lnTo>
                    <a:pt x="913" y="391"/>
                  </a:lnTo>
                  <a:lnTo>
                    <a:pt x="924" y="380"/>
                  </a:lnTo>
                  <a:lnTo>
                    <a:pt x="924" y="380"/>
                  </a:lnTo>
                  <a:lnTo>
                    <a:pt x="924" y="380"/>
                  </a:lnTo>
                  <a:lnTo>
                    <a:pt x="913" y="380"/>
                  </a:lnTo>
                  <a:lnTo>
                    <a:pt x="913" y="369"/>
                  </a:lnTo>
                  <a:lnTo>
                    <a:pt x="902" y="359"/>
                  </a:lnTo>
                  <a:lnTo>
                    <a:pt x="902" y="337"/>
                  </a:lnTo>
                  <a:lnTo>
                    <a:pt x="913" y="326"/>
                  </a:lnTo>
                  <a:lnTo>
                    <a:pt x="913" y="315"/>
                  </a:lnTo>
                  <a:lnTo>
                    <a:pt x="902" y="315"/>
                  </a:lnTo>
                  <a:lnTo>
                    <a:pt x="902" y="304"/>
                  </a:lnTo>
                  <a:lnTo>
                    <a:pt x="902" y="304"/>
                  </a:lnTo>
                  <a:lnTo>
                    <a:pt x="902" y="293"/>
                  </a:lnTo>
                  <a:lnTo>
                    <a:pt x="902" y="293"/>
                  </a:lnTo>
                  <a:lnTo>
                    <a:pt x="913" y="282"/>
                  </a:lnTo>
                  <a:lnTo>
                    <a:pt x="913" y="272"/>
                  </a:lnTo>
                  <a:lnTo>
                    <a:pt x="913" y="261"/>
                  </a:lnTo>
                  <a:lnTo>
                    <a:pt x="913" y="250"/>
                  </a:lnTo>
                  <a:lnTo>
                    <a:pt x="902" y="250"/>
                  </a:lnTo>
                  <a:lnTo>
                    <a:pt x="902" y="250"/>
                  </a:lnTo>
                  <a:lnTo>
                    <a:pt x="913" y="239"/>
                  </a:lnTo>
                </a:path>
              </a:pathLst>
            </a:custGeom>
            <a:solidFill>
              <a:srgbClr val="C9C4C0"/>
            </a:solidFill>
            <a:ln w="9525" cap="flat">
              <a:solidFill>
                <a:srgbClr val="FFFFFF"/>
              </a:solidFill>
              <a:bevel/>
              <a:headEnd/>
              <a:tailEnd/>
            </a:ln>
            <a:effectLst/>
          </p:spPr>
          <p:txBody>
            <a:bodyPr wrap="none" anchor="ctr"/>
            <a:lstStyle/>
            <a:p>
              <a:endParaRPr lang="en-US" sz="3600">
                <a:solidFill>
                  <a:srgbClr val="000000"/>
                </a:solidFill>
                <a:latin typeface="Roboto Light"/>
              </a:endParaRPr>
            </a:p>
          </p:txBody>
        </p:sp>
        <p:sp>
          <p:nvSpPr>
            <p:cNvPr id="11" name="Freeform 4">
              <a:extLst>
                <a:ext uri="{FF2B5EF4-FFF2-40B4-BE49-F238E27FC236}">
                  <a16:creationId xmlns:a16="http://schemas.microsoft.com/office/drawing/2014/main" id="{EB36CA12-1D78-CC4B-BCCC-DA9E025A943F}"/>
                </a:ext>
              </a:extLst>
            </p:cNvPr>
            <p:cNvSpPr>
              <a:spLocks noChangeArrowheads="1"/>
            </p:cNvSpPr>
            <p:nvPr/>
          </p:nvSpPr>
          <p:spPr bwMode="auto">
            <a:xfrm>
              <a:off x="6621794" y="2199585"/>
              <a:ext cx="483036" cy="436589"/>
            </a:xfrm>
            <a:custGeom>
              <a:avLst/>
              <a:gdLst>
                <a:gd name="T0" fmla="*/ 337 w 686"/>
                <a:gd name="T1" fmla="*/ 0 h 620"/>
                <a:gd name="T2" fmla="*/ 326 w 686"/>
                <a:gd name="T3" fmla="*/ 21 h 620"/>
                <a:gd name="T4" fmla="*/ 304 w 686"/>
                <a:gd name="T5" fmla="*/ 65 h 620"/>
                <a:gd name="T6" fmla="*/ 293 w 686"/>
                <a:gd name="T7" fmla="*/ 87 h 620"/>
                <a:gd name="T8" fmla="*/ 250 w 686"/>
                <a:gd name="T9" fmla="*/ 108 h 620"/>
                <a:gd name="T10" fmla="*/ 228 w 686"/>
                <a:gd name="T11" fmla="*/ 130 h 620"/>
                <a:gd name="T12" fmla="*/ 217 w 686"/>
                <a:gd name="T13" fmla="*/ 152 h 620"/>
                <a:gd name="T14" fmla="*/ 206 w 686"/>
                <a:gd name="T15" fmla="*/ 195 h 620"/>
                <a:gd name="T16" fmla="*/ 195 w 686"/>
                <a:gd name="T17" fmla="*/ 217 h 620"/>
                <a:gd name="T18" fmla="*/ 185 w 686"/>
                <a:gd name="T19" fmla="*/ 272 h 620"/>
                <a:gd name="T20" fmla="*/ 163 w 686"/>
                <a:gd name="T21" fmla="*/ 293 h 620"/>
                <a:gd name="T22" fmla="*/ 119 w 686"/>
                <a:gd name="T23" fmla="*/ 337 h 620"/>
                <a:gd name="T24" fmla="*/ 98 w 686"/>
                <a:gd name="T25" fmla="*/ 358 h 620"/>
                <a:gd name="T26" fmla="*/ 108 w 686"/>
                <a:gd name="T27" fmla="*/ 358 h 620"/>
                <a:gd name="T28" fmla="*/ 108 w 686"/>
                <a:gd name="T29" fmla="*/ 348 h 620"/>
                <a:gd name="T30" fmla="*/ 108 w 686"/>
                <a:gd name="T31" fmla="*/ 358 h 620"/>
                <a:gd name="T32" fmla="*/ 98 w 686"/>
                <a:gd name="T33" fmla="*/ 380 h 620"/>
                <a:gd name="T34" fmla="*/ 76 w 686"/>
                <a:gd name="T35" fmla="*/ 413 h 620"/>
                <a:gd name="T36" fmla="*/ 76 w 686"/>
                <a:gd name="T37" fmla="*/ 424 h 620"/>
                <a:gd name="T38" fmla="*/ 65 w 686"/>
                <a:gd name="T39" fmla="*/ 456 h 620"/>
                <a:gd name="T40" fmla="*/ 32 w 686"/>
                <a:gd name="T41" fmla="*/ 489 h 620"/>
                <a:gd name="T42" fmla="*/ 11 w 686"/>
                <a:gd name="T43" fmla="*/ 522 h 620"/>
                <a:gd name="T44" fmla="*/ 11 w 686"/>
                <a:gd name="T45" fmla="*/ 565 h 620"/>
                <a:gd name="T46" fmla="*/ 0 w 686"/>
                <a:gd name="T47" fmla="*/ 619 h 620"/>
                <a:gd name="T48" fmla="*/ 0 w 686"/>
                <a:gd name="T49" fmla="*/ 609 h 620"/>
                <a:gd name="T50" fmla="*/ 11 w 686"/>
                <a:gd name="T51" fmla="*/ 576 h 620"/>
                <a:gd name="T52" fmla="*/ 43 w 686"/>
                <a:gd name="T53" fmla="*/ 576 h 620"/>
                <a:gd name="T54" fmla="*/ 76 w 686"/>
                <a:gd name="T55" fmla="*/ 576 h 620"/>
                <a:gd name="T56" fmla="*/ 108 w 686"/>
                <a:gd name="T57" fmla="*/ 576 h 620"/>
                <a:gd name="T58" fmla="*/ 152 w 686"/>
                <a:gd name="T59" fmla="*/ 576 h 620"/>
                <a:gd name="T60" fmla="*/ 185 w 686"/>
                <a:gd name="T61" fmla="*/ 576 h 620"/>
                <a:gd name="T62" fmla="*/ 217 w 686"/>
                <a:gd name="T63" fmla="*/ 576 h 620"/>
                <a:gd name="T64" fmla="*/ 261 w 686"/>
                <a:gd name="T65" fmla="*/ 576 h 620"/>
                <a:gd name="T66" fmla="*/ 293 w 686"/>
                <a:gd name="T67" fmla="*/ 576 h 620"/>
                <a:gd name="T68" fmla="*/ 326 w 686"/>
                <a:gd name="T69" fmla="*/ 576 h 620"/>
                <a:gd name="T70" fmla="*/ 326 w 686"/>
                <a:gd name="T71" fmla="*/ 554 h 620"/>
                <a:gd name="T72" fmla="*/ 326 w 686"/>
                <a:gd name="T73" fmla="*/ 522 h 620"/>
                <a:gd name="T74" fmla="*/ 315 w 686"/>
                <a:gd name="T75" fmla="*/ 500 h 620"/>
                <a:gd name="T76" fmla="*/ 315 w 686"/>
                <a:gd name="T77" fmla="*/ 478 h 620"/>
                <a:gd name="T78" fmla="*/ 315 w 686"/>
                <a:gd name="T79" fmla="*/ 467 h 620"/>
                <a:gd name="T80" fmla="*/ 315 w 686"/>
                <a:gd name="T81" fmla="*/ 445 h 620"/>
                <a:gd name="T82" fmla="*/ 315 w 686"/>
                <a:gd name="T83" fmla="*/ 435 h 620"/>
                <a:gd name="T84" fmla="*/ 337 w 686"/>
                <a:gd name="T85" fmla="*/ 413 h 620"/>
                <a:gd name="T86" fmla="*/ 359 w 686"/>
                <a:gd name="T87" fmla="*/ 402 h 620"/>
                <a:gd name="T88" fmla="*/ 380 w 686"/>
                <a:gd name="T89" fmla="*/ 391 h 620"/>
                <a:gd name="T90" fmla="*/ 402 w 686"/>
                <a:gd name="T91" fmla="*/ 380 h 620"/>
                <a:gd name="T92" fmla="*/ 413 w 686"/>
                <a:gd name="T93" fmla="*/ 369 h 620"/>
                <a:gd name="T94" fmla="*/ 413 w 686"/>
                <a:gd name="T95" fmla="*/ 348 h 620"/>
                <a:gd name="T96" fmla="*/ 413 w 686"/>
                <a:gd name="T97" fmla="*/ 326 h 620"/>
                <a:gd name="T98" fmla="*/ 413 w 686"/>
                <a:gd name="T99" fmla="*/ 293 h 620"/>
                <a:gd name="T100" fmla="*/ 413 w 686"/>
                <a:gd name="T101" fmla="*/ 272 h 620"/>
                <a:gd name="T102" fmla="*/ 413 w 686"/>
                <a:gd name="T103" fmla="*/ 250 h 620"/>
                <a:gd name="T104" fmla="*/ 413 w 686"/>
                <a:gd name="T105" fmla="*/ 228 h 620"/>
                <a:gd name="T106" fmla="*/ 413 w 686"/>
                <a:gd name="T107" fmla="*/ 195 h 620"/>
                <a:gd name="T108" fmla="*/ 413 w 686"/>
                <a:gd name="T109" fmla="*/ 174 h 620"/>
                <a:gd name="T110" fmla="*/ 413 w 686"/>
                <a:gd name="T111" fmla="*/ 152 h 620"/>
                <a:gd name="T112" fmla="*/ 489 w 686"/>
                <a:gd name="T113" fmla="*/ 152 h 620"/>
                <a:gd name="T114" fmla="*/ 608 w 686"/>
                <a:gd name="T115" fmla="*/ 152 h 620"/>
                <a:gd name="T116" fmla="*/ 674 w 686"/>
                <a:gd name="T117" fmla="*/ 141 h 620"/>
                <a:gd name="T118" fmla="*/ 685 w 686"/>
                <a:gd name="T119" fmla="*/ 108 h 620"/>
                <a:gd name="T120" fmla="*/ 685 w 686"/>
                <a:gd name="T121" fmla="*/ 65 h 620"/>
                <a:gd name="T122" fmla="*/ 685 w 686"/>
                <a:gd name="T123" fmla="*/ 32 h 620"/>
                <a:gd name="T124" fmla="*/ 685 w 686"/>
                <a:gd name="T125" fmla="*/ 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86" h="620">
                  <a:moveTo>
                    <a:pt x="337" y="0"/>
                  </a:moveTo>
                  <a:lnTo>
                    <a:pt x="337" y="0"/>
                  </a:lnTo>
                  <a:lnTo>
                    <a:pt x="337" y="0"/>
                  </a:lnTo>
                  <a:lnTo>
                    <a:pt x="326" y="21"/>
                  </a:lnTo>
                  <a:lnTo>
                    <a:pt x="315" y="43"/>
                  </a:lnTo>
                  <a:lnTo>
                    <a:pt x="304" y="65"/>
                  </a:lnTo>
                  <a:lnTo>
                    <a:pt x="304" y="87"/>
                  </a:lnTo>
                  <a:lnTo>
                    <a:pt x="293" y="87"/>
                  </a:lnTo>
                  <a:lnTo>
                    <a:pt x="272" y="108"/>
                  </a:lnTo>
                  <a:lnTo>
                    <a:pt x="250" y="108"/>
                  </a:lnTo>
                  <a:lnTo>
                    <a:pt x="239" y="119"/>
                  </a:lnTo>
                  <a:lnTo>
                    <a:pt x="228" y="130"/>
                  </a:lnTo>
                  <a:lnTo>
                    <a:pt x="228" y="130"/>
                  </a:lnTo>
                  <a:lnTo>
                    <a:pt x="217" y="152"/>
                  </a:lnTo>
                  <a:lnTo>
                    <a:pt x="217" y="163"/>
                  </a:lnTo>
                  <a:lnTo>
                    <a:pt x="206" y="195"/>
                  </a:lnTo>
                  <a:lnTo>
                    <a:pt x="195" y="206"/>
                  </a:lnTo>
                  <a:lnTo>
                    <a:pt x="195" y="217"/>
                  </a:lnTo>
                  <a:lnTo>
                    <a:pt x="195" y="250"/>
                  </a:lnTo>
                  <a:lnTo>
                    <a:pt x="185" y="272"/>
                  </a:lnTo>
                  <a:lnTo>
                    <a:pt x="174" y="282"/>
                  </a:lnTo>
                  <a:lnTo>
                    <a:pt x="163" y="293"/>
                  </a:lnTo>
                  <a:lnTo>
                    <a:pt x="130" y="326"/>
                  </a:lnTo>
                  <a:lnTo>
                    <a:pt x="119" y="337"/>
                  </a:lnTo>
                  <a:lnTo>
                    <a:pt x="108" y="348"/>
                  </a:lnTo>
                  <a:lnTo>
                    <a:pt x="98" y="358"/>
                  </a:lnTo>
                  <a:lnTo>
                    <a:pt x="98" y="358"/>
                  </a:lnTo>
                  <a:lnTo>
                    <a:pt x="108" y="358"/>
                  </a:lnTo>
                  <a:lnTo>
                    <a:pt x="108" y="348"/>
                  </a:lnTo>
                  <a:lnTo>
                    <a:pt x="108" y="348"/>
                  </a:lnTo>
                  <a:lnTo>
                    <a:pt x="108" y="348"/>
                  </a:lnTo>
                  <a:lnTo>
                    <a:pt x="108" y="358"/>
                  </a:lnTo>
                  <a:lnTo>
                    <a:pt x="98" y="369"/>
                  </a:lnTo>
                  <a:lnTo>
                    <a:pt x="98" y="380"/>
                  </a:lnTo>
                  <a:lnTo>
                    <a:pt x="87" y="402"/>
                  </a:lnTo>
                  <a:lnTo>
                    <a:pt x="76" y="413"/>
                  </a:lnTo>
                  <a:lnTo>
                    <a:pt x="76" y="424"/>
                  </a:lnTo>
                  <a:lnTo>
                    <a:pt x="76" y="424"/>
                  </a:lnTo>
                  <a:lnTo>
                    <a:pt x="65" y="435"/>
                  </a:lnTo>
                  <a:lnTo>
                    <a:pt x="65" y="456"/>
                  </a:lnTo>
                  <a:lnTo>
                    <a:pt x="54" y="478"/>
                  </a:lnTo>
                  <a:lnTo>
                    <a:pt x="32" y="489"/>
                  </a:lnTo>
                  <a:lnTo>
                    <a:pt x="32" y="500"/>
                  </a:lnTo>
                  <a:lnTo>
                    <a:pt x="11" y="522"/>
                  </a:lnTo>
                  <a:lnTo>
                    <a:pt x="11" y="565"/>
                  </a:lnTo>
                  <a:lnTo>
                    <a:pt x="11" y="565"/>
                  </a:lnTo>
                  <a:lnTo>
                    <a:pt x="0" y="619"/>
                  </a:lnTo>
                  <a:lnTo>
                    <a:pt x="0" y="619"/>
                  </a:lnTo>
                  <a:lnTo>
                    <a:pt x="0" y="609"/>
                  </a:lnTo>
                  <a:lnTo>
                    <a:pt x="0" y="609"/>
                  </a:lnTo>
                  <a:lnTo>
                    <a:pt x="11" y="587"/>
                  </a:lnTo>
                  <a:lnTo>
                    <a:pt x="11" y="576"/>
                  </a:lnTo>
                  <a:lnTo>
                    <a:pt x="21" y="576"/>
                  </a:lnTo>
                  <a:lnTo>
                    <a:pt x="43" y="576"/>
                  </a:lnTo>
                  <a:lnTo>
                    <a:pt x="54" y="576"/>
                  </a:lnTo>
                  <a:lnTo>
                    <a:pt x="76" y="576"/>
                  </a:lnTo>
                  <a:lnTo>
                    <a:pt x="98" y="576"/>
                  </a:lnTo>
                  <a:lnTo>
                    <a:pt x="108" y="576"/>
                  </a:lnTo>
                  <a:lnTo>
                    <a:pt x="130" y="576"/>
                  </a:lnTo>
                  <a:lnTo>
                    <a:pt x="152" y="576"/>
                  </a:lnTo>
                  <a:lnTo>
                    <a:pt x="163" y="576"/>
                  </a:lnTo>
                  <a:lnTo>
                    <a:pt x="185" y="576"/>
                  </a:lnTo>
                  <a:lnTo>
                    <a:pt x="206" y="576"/>
                  </a:lnTo>
                  <a:lnTo>
                    <a:pt x="217" y="576"/>
                  </a:lnTo>
                  <a:lnTo>
                    <a:pt x="239" y="576"/>
                  </a:lnTo>
                  <a:lnTo>
                    <a:pt x="261" y="576"/>
                  </a:lnTo>
                  <a:lnTo>
                    <a:pt x="272" y="576"/>
                  </a:lnTo>
                  <a:lnTo>
                    <a:pt x="293" y="576"/>
                  </a:lnTo>
                  <a:lnTo>
                    <a:pt x="315" y="576"/>
                  </a:lnTo>
                  <a:lnTo>
                    <a:pt x="326" y="576"/>
                  </a:lnTo>
                  <a:lnTo>
                    <a:pt x="326" y="565"/>
                  </a:lnTo>
                  <a:lnTo>
                    <a:pt x="326" y="554"/>
                  </a:lnTo>
                  <a:lnTo>
                    <a:pt x="326" y="543"/>
                  </a:lnTo>
                  <a:lnTo>
                    <a:pt x="326" y="522"/>
                  </a:lnTo>
                  <a:lnTo>
                    <a:pt x="326" y="511"/>
                  </a:lnTo>
                  <a:lnTo>
                    <a:pt x="315" y="500"/>
                  </a:lnTo>
                  <a:lnTo>
                    <a:pt x="315" y="489"/>
                  </a:lnTo>
                  <a:lnTo>
                    <a:pt x="315" y="478"/>
                  </a:lnTo>
                  <a:lnTo>
                    <a:pt x="315" y="467"/>
                  </a:lnTo>
                  <a:lnTo>
                    <a:pt x="315" y="467"/>
                  </a:lnTo>
                  <a:lnTo>
                    <a:pt x="315" y="456"/>
                  </a:lnTo>
                  <a:lnTo>
                    <a:pt x="315" y="445"/>
                  </a:lnTo>
                  <a:lnTo>
                    <a:pt x="315" y="435"/>
                  </a:lnTo>
                  <a:lnTo>
                    <a:pt x="315" y="435"/>
                  </a:lnTo>
                  <a:lnTo>
                    <a:pt x="326" y="424"/>
                  </a:lnTo>
                  <a:lnTo>
                    <a:pt x="337" y="413"/>
                  </a:lnTo>
                  <a:lnTo>
                    <a:pt x="347" y="402"/>
                  </a:lnTo>
                  <a:lnTo>
                    <a:pt x="359" y="402"/>
                  </a:lnTo>
                  <a:lnTo>
                    <a:pt x="369" y="391"/>
                  </a:lnTo>
                  <a:lnTo>
                    <a:pt x="380" y="391"/>
                  </a:lnTo>
                  <a:lnTo>
                    <a:pt x="391" y="391"/>
                  </a:lnTo>
                  <a:lnTo>
                    <a:pt x="402" y="380"/>
                  </a:lnTo>
                  <a:lnTo>
                    <a:pt x="402" y="380"/>
                  </a:lnTo>
                  <a:lnTo>
                    <a:pt x="413" y="369"/>
                  </a:lnTo>
                  <a:lnTo>
                    <a:pt x="413" y="358"/>
                  </a:lnTo>
                  <a:lnTo>
                    <a:pt x="413" y="348"/>
                  </a:lnTo>
                  <a:lnTo>
                    <a:pt x="413" y="337"/>
                  </a:lnTo>
                  <a:lnTo>
                    <a:pt x="413" y="326"/>
                  </a:lnTo>
                  <a:lnTo>
                    <a:pt x="413" y="315"/>
                  </a:lnTo>
                  <a:lnTo>
                    <a:pt x="413" y="293"/>
                  </a:lnTo>
                  <a:lnTo>
                    <a:pt x="413" y="282"/>
                  </a:lnTo>
                  <a:lnTo>
                    <a:pt x="413" y="272"/>
                  </a:lnTo>
                  <a:lnTo>
                    <a:pt x="413" y="261"/>
                  </a:lnTo>
                  <a:lnTo>
                    <a:pt x="413" y="250"/>
                  </a:lnTo>
                  <a:lnTo>
                    <a:pt x="413" y="239"/>
                  </a:lnTo>
                  <a:lnTo>
                    <a:pt x="413" y="228"/>
                  </a:lnTo>
                  <a:lnTo>
                    <a:pt x="413" y="206"/>
                  </a:lnTo>
                  <a:lnTo>
                    <a:pt x="413" y="195"/>
                  </a:lnTo>
                  <a:lnTo>
                    <a:pt x="413" y="185"/>
                  </a:lnTo>
                  <a:lnTo>
                    <a:pt x="413" y="174"/>
                  </a:lnTo>
                  <a:lnTo>
                    <a:pt x="413" y="163"/>
                  </a:lnTo>
                  <a:lnTo>
                    <a:pt x="413" y="152"/>
                  </a:lnTo>
                  <a:lnTo>
                    <a:pt x="478" y="152"/>
                  </a:lnTo>
                  <a:lnTo>
                    <a:pt x="489" y="152"/>
                  </a:lnTo>
                  <a:lnTo>
                    <a:pt x="587" y="152"/>
                  </a:lnTo>
                  <a:lnTo>
                    <a:pt x="608" y="152"/>
                  </a:lnTo>
                  <a:lnTo>
                    <a:pt x="674" y="152"/>
                  </a:lnTo>
                  <a:lnTo>
                    <a:pt x="674" y="141"/>
                  </a:lnTo>
                  <a:lnTo>
                    <a:pt x="674" y="130"/>
                  </a:lnTo>
                  <a:lnTo>
                    <a:pt x="685" y="108"/>
                  </a:lnTo>
                  <a:lnTo>
                    <a:pt x="685" y="87"/>
                  </a:lnTo>
                  <a:lnTo>
                    <a:pt x="685" y="65"/>
                  </a:lnTo>
                  <a:lnTo>
                    <a:pt x="685" y="43"/>
                  </a:lnTo>
                  <a:lnTo>
                    <a:pt x="685" y="32"/>
                  </a:lnTo>
                  <a:lnTo>
                    <a:pt x="685" y="11"/>
                  </a:lnTo>
                  <a:lnTo>
                    <a:pt x="685" y="0"/>
                  </a:lnTo>
                  <a:lnTo>
                    <a:pt x="337" y="0"/>
                  </a:lnTo>
                </a:path>
              </a:pathLst>
            </a:custGeom>
            <a:solidFill>
              <a:srgbClr val="C9C4C0"/>
            </a:solidFill>
            <a:ln w="9525" cap="flat">
              <a:solidFill>
                <a:srgbClr val="FFFFFF"/>
              </a:solidFill>
              <a:bevel/>
              <a:headEnd/>
              <a:tailEnd/>
            </a:ln>
            <a:effectLst/>
          </p:spPr>
          <p:txBody>
            <a:bodyPr wrap="none" anchor="ctr"/>
            <a:lstStyle/>
            <a:p>
              <a:endParaRPr lang="en-US" sz="3600">
                <a:solidFill>
                  <a:srgbClr val="000000"/>
                </a:solidFill>
                <a:latin typeface="Roboto Light"/>
              </a:endParaRPr>
            </a:p>
          </p:txBody>
        </p:sp>
        <p:sp>
          <p:nvSpPr>
            <p:cNvPr id="12" name="Freeform 16">
              <a:extLst>
                <a:ext uri="{FF2B5EF4-FFF2-40B4-BE49-F238E27FC236}">
                  <a16:creationId xmlns:a16="http://schemas.microsoft.com/office/drawing/2014/main" id="{FC82D3E0-F22B-8732-41DE-9A1195C96896}"/>
                </a:ext>
              </a:extLst>
            </p:cNvPr>
            <p:cNvSpPr>
              <a:spLocks noChangeArrowheads="1"/>
            </p:cNvSpPr>
            <p:nvPr/>
          </p:nvSpPr>
          <p:spPr bwMode="auto">
            <a:xfrm>
              <a:off x="9222754" y="3695137"/>
              <a:ext cx="306542" cy="368470"/>
            </a:xfrm>
            <a:custGeom>
              <a:avLst/>
              <a:gdLst>
                <a:gd name="T0" fmla="*/ 424 w 436"/>
                <a:gd name="T1" fmla="*/ 185 h 523"/>
                <a:gd name="T2" fmla="*/ 424 w 436"/>
                <a:gd name="T3" fmla="*/ 152 h 523"/>
                <a:gd name="T4" fmla="*/ 413 w 436"/>
                <a:gd name="T5" fmla="*/ 141 h 523"/>
                <a:gd name="T6" fmla="*/ 402 w 436"/>
                <a:gd name="T7" fmla="*/ 119 h 523"/>
                <a:gd name="T8" fmla="*/ 391 w 436"/>
                <a:gd name="T9" fmla="*/ 76 h 523"/>
                <a:gd name="T10" fmla="*/ 391 w 436"/>
                <a:gd name="T11" fmla="*/ 54 h 523"/>
                <a:gd name="T12" fmla="*/ 369 w 436"/>
                <a:gd name="T13" fmla="*/ 32 h 523"/>
                <a:gd name="T14" fmla="*/ 369 w 436"/>
                <a:gd name="T15" fmla="*/ 32 h 523"/>
                <a:gd name="T16" fmla="*/ 315 w 436"/>
                <a:gd name="T17" fmla="*/ 32 h 523"/>
                <a:gd name="T18" fmla="*/ 304 w 436"/>
                <a:gd name="T19" fmla="*/ 43 h 523"/>
                <a:gd name="T20" fmla="*/ 260 w 436"/>
                <a:gd name="T21" fmla="*/ 43 h 523"/>
                <a:gd name="T22" fmla="*/ 239 w 436"/>
                <a:gd name="T23" fmla="*/ 43 h 523"/>
                <a:gd name="T24" fmla="*/ 206 w 436"/>
                <a:gd name="T25" fmla="*/ 54 h 523"/>
                <a:gd name="T26" fmla="*/ 206 w 436"/>
                <a:gd name="T27" fmla="*/ 65 h 523"/>
                <a:gd name="T28" fmla="*/ 184 w 436"/>
                <a:gd name="T29" fmla="*/ 43 h 523"/>
                <a:gd name="T30" fmla="*/ 163 w 436"/>
                <a:gd name="T31" fmla="*/ 43 h 523"/>
                <a:gd name="T32" fmla="*/ 141 w 436"/>
                <a:gd name="T33" fmla="*/ 43 h 523"/>
                <a:gd name="T34" fmla="*/ 119 w 436"/>
                <a:gd name="T35" fmla="*/ 43 h 523"/>
                <a:gd name="T36" fmla="*/ 97 w 436"/>
                <a:gd name="T37" fmla="*/ 65 h 523"/>
                <a:gd name="T38" fmla="*/ 97 w 436"/>
                <a:gd name="T39" fmla="*/ 76 h 523"/>
                <a:gd name="T40" fmla="*/ 97 w 436"/>
                <a:gd name="T41" fmla="*/ 109 h 523"/>
                <a:gd name="T42" fmla="*/ 97 w 436"/>
                <a:gd name="T43" fmla="*/ 119 h 523"/>
                <a:gd name="T44" fmla="*/ 97 w 436"/>
                <a:gd name="T45" fmla="*/ 141 h 523"/>
                <a:gd name="T46" fmla="*/ 97 w 436"/>
                <a:gd name="T47" fmla="*/ 163 h 523"/>
                <a:gd name="T48" fmla="*/ 119 w 436"/>
                <a:gd name="T49" fmla="*/ 174 h 523"/>
                <a:gd name="T50" fmla="*/ 130 w 436"/>
                <a:gd name="T51" fmla="*/ 174 h 523"/>
                <a:gd name="T52" fmla="*/ 130 w 436"/>
                <a:gd name="T53" fmla="*/ 185 h 523"/>
                <a:gd name="T54" fmla="*/ 130 w 436"/>
                <a:gd name="T55" fmla="*/ 206 h 523"/>
                <a:gd name="T56" fmla="*/ 76 w 436"/>
                <a:gd name="T57" fmla="*/ 272 h 523"/>
                <a:gd name="T58" fmla="*/ 43 w 436"/>
                <a:gd name="T59" fmla="*/ 293 h 523"/>
                <a:gd name="T60" fmla="*/ 32 w 436"/>
                <a:gd name="T61" fmla="*/ 315 h 523"/>
                <a:gd name="T62" fmla="*/ 21 w 436"/>
                <a:gd name="T63" fmla="*/ 348 h 523"/>
                <a:gd name="T64" fmla="*/ 10 w 436"/>
                <a:gd name="T65" fmla="*/ 369 h 523"/>
                <a:gd name="T66" fmla="*/ 10 w 436"/>
                <a:gd name="T67" fmla="*/ 391 h 523"/>
                <a:gd name="T68" fmla="*/ 0 w 436"/>
                <a:gd name="T69" fmla="*/ 446 h 523"/>
                <a:gd name="T70" fmla="*/ 0 w 436"/>
                <a:gd name="T71" fmla="*/ 478 h 523"/>
                <a:gd name="T72" fmla="*/ 0 w 436"/>
                <a:gd name="T73" fmla="*/ 511 h 523"/>
                <a:gd name="T74" fmla="*/ 21 w 436"/>
                <a:gd name="T75" fmla="*/ 511 h 523"/>
                <a:gd name="T76" fmla="*/ 32 w 436"/>
                <a:gd name="T77" fmla="*/ 522 h 523"/>
                <a:gd name="T78" fmla="*/ 43 w 436"/>
                <a:gd name="T79" fmla="*/ 500 h 523"/>
                <a:gd name="T80" fmla="*/ 54 w 436"/>
                <a:gd name="T81" fmla="*/ 489 h 523"/>
                <a:gd name="T82" fmla="*/ 76 w 436"/>
                <a:gd name="T83" fmla="*/ 478 h 523"/>
                <a:gd name="T84" fmla="*/ 87 w 436"/>
                <a:gd name="T85" fmla="*/ 478 h 523"/>
                <a:gd name="T86" fmla="*/ 97 w 436"/>
                <a:gd name="T87" fmla="*/ 478 h 523"/>
                <a:gd name="T88" fmla="*/ 348 w 436"/>
                <a:gd name="T89" fmla="*/ 478 h 523"/>
                <a:gd name="T90" fmla="*/ 348 w 436"/>
                <a:gd name="T91" fmla="*/ 391 h 523"/>
                <a:gd name="T92" fmla="*/ 358 w 436"/>
                <a:gd name="T93" fmla="*/ 348 h 523"/>
                <a:gd name="T94" fmla="*/ 380 w 436"/>
                <a:gd name="T95" fmla="*/ 326 h 523"/>
                <a:gd name="T96" fmla="*/ 391 w 436"/>
                <a:gd name="T97" fmla="*/ 293 h 523"/>
                <a:gd name="T98" fmla="*/ 402 w 436"/>
                <a:gd name="T99" fmla="*/ 272 h 523"/>
                <a:gd name="T100" fmla="*/ 424 w 436"/>
                <a:gd name="T101" fmla="*/ 272 h 523"/>
                <a:gd name="T102" fmla="*/ 424 w 436"/>
                <a:gd name="T103" fmla="*/ 261 h 523"/>
                <a:gd name="T104" fmla="*/ 435 w 436"/>
                <a:gd name="T105" fmla="*/ 239 h 523"/>
                <a:gd name="T106" fmla="*/ 435 w 436"/>
                <a:gd name="T107" fmla="*/ 22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6" h="523">
                  <a:moveTo>
                    <a:pt x="435" y="217"/>
                  </a:moveTo>
                  <a:lnTo>
                    <a:pt x="435" y="195"/>
                  </a:lnTo>
                  <a:lnTo>
                    <a:pt x="424" y="185"/>
                  </a:lnTo>
                  <a:lnTo>
                    <a:pt x="424" y="163"/>
                  </a:lnTo>
                  <a:lnTo>
                    <a:pt x="424" y="163"/>
                  </a:lnTo>
                  <a:lnTo>
                    <a:pt x="424" y="152"/>
                  </a:lnTo>
                  <a:lnTo>
                    <a:pt x="424" y="152"/>
                  </a:lnTo>
                  <a:lnTo>
                    <a:pt x="424" y="141"/>
                  </a:lnTo>
                  <a:lnTo>
                    <a:pt x="413" y="141"/>
                  </a:lnTo>
                  <a:lnTo>
                    <a:pt x="413" y="130"/>
                  </a:lnTo>
                  <a:lnTo>
                    <a:pt x="413" y="130"/>
                  </a:lnTo>
                  <a:lnTo>
                    <a:pt x="402" y="119"/>
                  </a:lnTo>
                  <a:lnTo>
                    <a:pt x="391" y="98"/>
                  </a:lnTo>
                  <a:lnTo>
                    <a:pt x="391" y="98"/>
                  </a:lnTo>
                  <a:lnTo>
                    <a:pt x="391" y="76"/>
                  </a:lnTo>
                  <a:lnTo>
                    <a:pt x="391" y="76"/>
                  </a:lnTo>
                  <a:lnTo>
                    <a:pt x="391" y="54"/>
                  </a:lnTo>
                  <a:lnTo>
                    <a:pt x="391" y="54"/>
                  </a:lnTo>
                  <a:lnTo>
                    <a:pt x="380" y="43"/>
                  </a:lnTo>
                  <a:lnTo>
                    <a:pt x="380" y="43"/>
                  </a:lnTo>
                  <a:lnTo>
                    <a:pt x="369" y="32"/>
                  </a:lnTo>
                  <a:lnTo>
                    <a:pt x="369" y="32"/>
                  </a:lnTo>
                  <a:lnTo>
                    <a:pt x="369" y="32"/>
                  </a:lnTo>
                  <a:lnTo>
                    <a:pt x="369" y="32"/>
                  </a:lnTo>
                  <a:lnTo>
                    <a:pt x="348" y="0"/>
                  </a:lnTo>
                  <a:lnTo>
                    <a:pt x="337" y="22"/>
                  </a:lnTo>
                  <a:lnTo>
                    <a:pt x="315" y="32"/>
                  </a:lnTo>
                  <a:lnTo>
                    <a:pt x="315" y="43"/>
                  </a:lnTo>
                  <a:lnTo>
                    <a:pt x="315" y="43"/>
                  </a:lnTo>
                  <a:lnTo>
                    <a:pt x="304" y="43"/>
                  </a:lnTo>
                  <a:lnTo>
                    <a:pt x="282" y="43"/>
                  </a:lnTo>
                  <a:lnTo>
                    <a:pt x="271" y="32"/>
                  </a:lnTo>
                  <a:lnTo>
                    <a:pt x="260" y="43"/>
                  </a:lnTo>
                  <a:lnTo>
                    <a:pt x="250" y="43"/>
                  </a:lnTo>
                  <a:lnTo>
                    <a:pt x="250" y="43"/>
                  </a:lnTo>
                  <a:lnTo>
                    <a:pt x="239" y="43"/>
                  </a:lnTo>
                  <a:lnTo>
                    <a:pt x="217" y="43"/>
                  </a:lnTo>
                  <a:lnTo>
                    <a:pt x="217" y="54"/>
                  </a:lnTo>
                  <a:lnTo>
                    <a:pt x="206" y="54"/>
                  </a:lnTo>
                  <a:lnTo>
                    <a:pt x="206" y="65"/>
                  </a:lnTo>
                  <a:lnTo>
                    <a:pt x="206" y="65"/>
                  </a:lnTo>
                  <a:lnTo>
                    <a:pt x="206" y="65"/>
                  </a:lnTo>
                  <a:lnTo>
                    <a:pt x="195" y="65"/>
                  </a:lnTo>
                  <a:lnTo>
                    <a:pt x="184" y="54"/>
                  </a:lnTo>
                  <a:lnTo>
                    <a:pt x="184" y="43"/>
                  </a:lnTo>
                  <a:lnTo>
                    <a:pt x="184" y="43"/>
                  </a:lnTo>
                  <a:lnTo>
                    <a:pt x="174" y="43"/>
                  </a:lnTo>
                  <a:lnTo>
                    <a:pt x="163" y="43"/>
                  </a:lnTo>
                  <a:lnTo>
                    <a:pt x="152" y="54"/>
                  </a:lnTo>
                  <a:lnTo>
                    <a:pt x="152" y="54"/>
                  </a:lnTo>
                  <a:lnTo>
                    <a:pt x="141" y="43"/>
                  </a:lnTo>
                  <a:lnTo>
                    <a:pt x="130" y="43"/>
                  </a:lnTo>
                  <a:lnTo>
                    <a:pt x="130" y="43"/>
                  </a:lnTo>
                  <a:lnTo>
                    <a:pt x="119" y="43"/>
                  </a:lnTo>
                  <a:lnTo>
                    <a:pt x="108" y="54"/>
                  </a:lnTo>
                  <a:lnTo>
                    <a:pt x="97" y="65"/>
                  </a:lnTo>
                  <a:lnTo>
                    <a:pt x="97" y="65"/>
                  </a:lnTo>
                  <a:lnTo>
                    <a:pt x="108" y="65"/>
                  </a:lnTo>
                  <a:lnTo>
                    <a:pt x="108" y="76"/>
                  </a:lnTo>
                  <a:lnTo>
                    <a:pt x="97" y="76"/>
                  </a:lnTo>
                  <a:lnTo>
                    <a:pt x="97" y="87"/>
                  </a:lnTo>
                  <a:lnTo>
                    <a:pt x="97" y="98"/>
                  </a:lnTo>
                  <a:lnTo>
                    <a:pt x="97" y="109"/>
                  </a:lnTo>
                  <a:lnTo>
                    <a:pt x="97" y="109"/>
                  </a:lnTo>
                  <a:lnTo>
                    <a:pt x="97" y="119"/>
                  </a:lnTo>
                  <a:lnTo>
                    <a:pt x="97" y="119"/>
                  </a:lnTo>
                  <a:lnTo>
                    <a:pt x="97" y="119"/>
                  </a:lnTo>
                  <a:lnTo>
                    <a:pt x="97" y="130"/>
                  </a:lnTo>
                  <a:lnTo>
                    <a:pt x="97" y="141"/>
                  </a:lnTo>
                  <a:lnTo>
                    <a:pt x="87" y="152"/>
                  </a:lnTo>
                  <a:lnTo>
                    <a:pt x="87" y="163"/>
                  </a:lnTo>
                  <a:lnTo>
                    <a:pt x="97" y="163"/>
                  </a:lnTo>
                  <a:lnTo>
                    <a:pt x="108" y="163"/>
                  </a:lnTo>
                  <a:lnTo>
                    <a:pt x="108" y="174"/>
                  </a:lnTo>
                  <a:lnTo>
                    <a:pt x="119" y="174"/>
                  </a:lnTo>
                  <a:lnTo>
                    <a:pt x="119" y="174"/>
                  </a:lnTo>
                  <a:lnTo>
                    <a:pt x="119" y="174"/>
                  </a:lnTo>
                  <a:lnTo>
                    <a:pt x="130" y="174"/>
                  </a:lnTo>
                  <a:lnTo>
                    <a:pt x="130" y="185"/>
                  </a:lnTo>
                  <a:lnTo>
                    <a:pt x="130" y="185"/>
                  </a:lnTo>
                  <a:lnTo>
                    <a:pt x="130" y="185"/>
                  </a:lnTo>
                  <a:lnTo>
                    <a:pt x="130" y="195"/>
                  </a:lnTo>
                  <a:lnTo>
                    <a:pt x="130" y="195"/>
                  </a:lnTo>
                  <a:lnTo>
                    <a:pt x="130" y="206"/>
                  </a:lnTo>
                  <a:lnTo>
                    <a:pt x="108" y="228"/>
                  </a:lnTo>
                  <a:lnTo>
                    <a:pt x="76" y="272"/>
                  </a:lnTo>
                  <a:lnTo>
                    <a:pt x="76" y="272"/>
                  </a:lnTo>
                  <a:lnTo>
                    <a:pt x="54" y="272"/>
                  </a:lnTo>
                  <a:lnTo>
                    <a:pt x="54" y="282"/>
                  </a:lnTo>
                  <a:lnTo>
                    <a:pt x="43" y="293"/>
                  </a:lnTo>
                  <a:lnTo>
                    <a:pt x="32" y="304"/>
                  </a:lnTo>
                  <a:lnTo>
                    <a:pt x="32" y="315"/>
                  </a:lnTo>
                  <a:lnTo>
                    <a:pt x="32" y="315"/>
                  </a:lnTo>
                  <a:lnTo>
                    <a:pt x="32" y="326"/>
                  </a:lnTo>
                  <a:lnTo>
                    <a:pt x="32" y="337"/>
                  </a:lnTo>
                  <a:lnTo>
                    <a:pt x="21" y="348"/>
                  </a:lnTo>
                  <a:lnTo>
                    <a:pt x="21" y="359"/>
                  </a:lnTo>
                  <a:lnTo>
                    <a:pt x="10" y="369"/>
                  </a:lnTo>
                  <a:lnTo>
                    <a:pt x="10" y="369"/>
                  </a:lnTo>
                  <a:lnTo>
                    <a:pt x="10" y="380"/>
                  </a:lnTo>
                  <a:lnTo>
                    <a:pt x="10" y="391"/>
                  </a:lnTo>
                  <a:lnTo>
                    <a:pt x="10" y="391"/>
                  </a:lnTo>
                  <a:lnTo>
                    <a:pt x="0" y="424"/>
                  </a:lnTo>
                  <a:lnTo>
                    <a:pt x="10" y="435"/>
                  </a:lnTo>
                  <a:lnTo>
                    <a:pt x="0" y="446"/>
                  </a:lnTo>
                  <a:lnTo>
                    <a:pt x="0" y="456"/>
                  </a:lnTo>
                  <a:lnTo>
                    <a:pt x="0" y="467"/>
                  </a:lnTo>
                  <a:lnTo>
                    <a:pt x="0" y="478"/>
                  </a:lnTo>
                  <a:lnTo>
                    <a:pt x="0" y="489"/>
                  </a:lnTo>
                  <a:lnTo>
                    <a:pt x="0" y="511"/>
                  </a:lnTo>
                  <a:lnTo>
                    <a:pt x="0" y="511"/>
                  </a:lnTo>
                  <a:lnTo>
                    <a:pt x="0" y="511"/>
                  </a:lnTo>
                  <a:lnTo>
                    <a:pt x="21" y="511"/>
                  </a:lnTo>
                  <a:lnTo>
                    <a:pt x="21" y="511"/>
                  </a:lnTo>
                  <a:lnTo>
                    <a:pt x="21" y="522"/>
                  </a:lnTo>
                  <a:lnTo>
                    <a:pt x="21" y="522"/>
                  </a:lnTo>
                  <a:lnTo>
                    <a:pt x="32" y="522"/>
                  </a:lnTo>
                  <a:lnTo>
                    <a:pt x="32" y="511"/>
                  </a:lnTo>
                  <a:lnTo>
                    <a:pt x="43" y="511"/>
                  </a:lnTo>
                  <a:lnTo>
                    <a:pt x="43" y="500"/>
                  </a:lnTo>
                  <a:lnTo>
                    <a:pt x="54" y="500"/>
                  </a:lnTo>
                  <a:lnTo>
                    <a:pt x="54" y="489"/>
                  </a:lnTo>
                  <a:lnTo>
                    <a:pt x="54" y="489"/>
                  </a:lnTo>
                  <a:lnTo>
                    <a:pt x="65" y="478"/>
                  </a:lnTo>
                  <a:lnTo>
                    <a:pt x="65" y="478"/>
                  </a:lnTo>
                  <a:lnTo>
                    <a:pt x="76" y="478"/>
                  </a:lnTo>
                  <a:lnTo>
                    <a:pt x="76" y="478"/>
                  </a:lnTo>
                  <a:lnTo>
                    <a:pt x="76" y="478"/>
                  </a:lnTo>
                  <a:lnTo>
                    <a:pt x="87" y="478"/>
                  </a:lnTo>
                  <a:lnTo>
                    <a:pt x="87" y="478"/>
                  </a:lnTo>
                  <a:lnTo>
                    <a:pt x="97" y="478"/>
                  </a:lnTo>
                  <a:lnTo>
                    <a:pt x="97" y="478"/>
                  </a:lnTo>
                  <a:lnTo>
                    <a:pt x="97" y="478"/>
                  </a:lnTo>
                  <a:lnTo>
                    <a:pt x="97" y="478"/>
                  </a:lnTo>
                  <a:lnTo>
                    <a:pt x="348" y="478"/>
                  </a:lnTo>
                  <a:lnTo>
                    <a:pt x="348" y="456"/>
                  </a:lnTo>
                  <a:lnTo>
                    <a:pt x="348" y="424"/>
                  </a:lnTo>
                  <a:lnTo>
                    <a:pt x="348" y="391"/>
                  </a:lnTo>
                  <a:lnTo>
                    <a:pt x="348" y="369"/>
                  </a:lnTo>
                  <a:lnTo>
                    <a:pt x="358" y="359"/>
                  </a:lnTo>
                  <a:lnTo>
                    <a:pt x="358" y="348"/>
                  </a:lnTo>
                  <a:lnTo>
                    <a:pt x="369" y="337"/>
                  </a:lnTo>
                  <a:lnTo>
                    <a:pt x="369" y="326"/>
                  </a:lnTo>
                  <a:lnTo>
                    <a:pt x="380" y="326"/>
                  </a:lnTo>
                  <a:lnTo>
                    <a:pt x="380" y="315"/>
                  </a:lnTo>
                  <a:lnTo>
                    <a:pt x="391" y="304"/>
                  </a:lnTo>
                  <a:lnTo>
                    <a:pt x="391" y="293"/>
                  </a:lnTo>
                  <a:lnTo>
                    <a:pt x="402" y="282"/>
                  </a:lnTo>
                  <a:lnTo>
                    <a:pt x="402" y="282"/>
                  </a:lnTo>
                  <a:lnTo>
                    <a:pt x="402" y="272"/>
                  </a:lnTo>
                  <a:lnTo>
                    <a:pt x="413" y="272"/>
                  </a:lnTo>
                  <a:lnTo>
                    <a:pt x="424" y="272"/>
                  </a:lnTo>
                  <a:lnTo>
                    <a:pt x="424" y="272"/>
                  </a:lnTo>
                  <a:lnTo>
                    <a:pt x="424" y="272"/>
                  </a:lnTo>
                  <a:lnTo>
                    <a:pt x="413" y="261"/>
                  </a:lnTo>
                  <a:lnTo>
                    <a:pt x="424" y="261"/>
                  </a:lnTo>
                  <a:lnTo>
                    <a:pt x="424" y="250"/>
                  </a:lnTo>
                  <a:lnTo>
                    <a:pt x="424" y="239"/>
                  </a:lnTo>
                  <a:lnTo>
                    <a:pt x="435" y="239"/>
                  </a:lnTo>
                  <a:lnTo>
                    <a:pt x="435" y="239"/>
                  </a:lnTo>
                  <a:lnTo>
                    <a:pt x="435" y="228"/>
                  </a:lnTo>
                  <a:lnTo>
                    <a:pt x="435" y="228"/>
                  </a:lnTo>
                  <a:lnTo>
                    <a:pt x="435" y="217"/>
                  </a:lnTo>
                </a:path>
              </a:pathLst>
            </a:custGeom>
            <a:solidFill>
              <a:srgbClr val="C9C4C0"/>
            </a:solidFill>
            <a:ln w="9525" cap="flat">
              <a:solidFill>
                <a:srgbClr val="FFFFFF"/>
              </a:solidFill>
              <a:bevel/>
              <a:headEnd/>
              <a:tailEnd/>
            </a:ln>
            <a:effectLst/>
          </p:spPr>
          <p:txBody>
            <a:bodyPr wrap="none" anchor="ctr"/>
            <a:lstStyle/>
            <a:p>
              <a:endParaRPr lang="en-US" sz="3600">
                <a:solidFill>
                  <a:srgbClr val="000000"/>
                </a:solidFill>
                <a:latin typeface="Roboto Light"/>
              </a:endParaRPr>
            </a:p>
          </p:txBody>
        </p:sp>
        <p:sp>
          <p:nvSpPr>
            <p:cNvPr id="13" name="Freeform 21">
              <a:extLst>
                <a:ext uri="{FF2B5EF4-FFF2-40B4-BE49-F238E27FC236}">
                  <a16:creationId xmlns:a16="http://schemas.microsoft.com/office/drawing/2014/main" id="{02222907-3A80-877E-7D8E-405C83466FC8}"/>
                </a:ext>
              </a:extLst>
            </p:cNvPr>
            <p:cNvSpPr>
              <a:spLocks noChangeArrowheads="1"/>
            </p:cNvSpPr>
            <p:nvPr/>
          </p:nvSpPr>
          <p:spPr bwMode="auto">
            <a:xfrm>
              <a:off x="7987299" y="1583404"/>
              <a:ext cx="213649" cy="452071"/>
            </a:xfrm>
            <a:custGeom>
              <a:avLst/>
              <a:gdLst>
                <a:gd name="T0" fmla="*/ 250 w 305"/>
                <a:gd name="T1" fmla="*/ 315 h 642"/>
                <a:gd name="T2" fmla="*/ 250 w 305"/>
                <a:gd name="T3" fmla="*/ 326 h 642"/>
                <a:gd name="T4" fmla="*/ 261 w 305"/>
                <a:gd name="T5" fmla="*/ 326 h 642"/>
                <a:gd name="T6" fmla="*/ 272 w 305"/>
                <a:gd name="T7" fmla="*/ 326 h 642"/>
                <a:gd name="T8" fmla="*/ 261 w 305"/>
                <a:gd name="T9" fmla="*/ 315 h 642"/>
                <a:gd name="T10" fmla="*/ 283 w 305"/>
                <a:gd name="T11" fmla="*/ 228 h 642"/>
                <a:gd name="T12" fmla="*/ 294 w 305"/>
                <a:gd name="T13" fmla="*/ 239 h 642"/>
                <a:gd name="T14" fmla="*/ 304 w 305"/>
                <a:gd name="T15" fmla="*/ 413 h 642"/>
                <a:gd name="T16" fmla="*/ 304 w 305"/>
                <a:gd name="T17" fmla="*/ 380 h 642"/>
                <a:gd name="T18" fmla="*/ 294 w 305"/>
                <a:gd name="T19" fmla="*/ 380 h 642"/>
                <a:gd name="T20" fmla="*/ 283 w 305"/>
                <a:gd name="T21" fmla="*/ 370 h 642"/>
                <a:gd name="T22" fmla="*/ 283 w 305"/>
                <a:gd name="T23" fmla="*/ 359 h 642"/>
                <a:gd name="T24" fmla="*/ 261 w 305"/>
                <a:gd name="T25" fmla="*/ 348 h 642"/>
                <a:gd name="T26" fmla="*/ 250 w 305"/>
                <a:gd name="T27" fmla="*/ 337 h 642"/>
                <a:gd name="T28" fmla="*/ 217 w 305"/>
                <a:gd name="T29" fmla="*/ 326 h 642"/>
                <a:gd name="T30" fmla="*/ 196 w 305"/>
                <a:gd name="T31" fmla="*/ 293 h 642"/>
                <a:gd name="T32" fmla="*/ 207 w 305"/>
                <a:gd name="T33" fmla="*/ 272 h 642"/>
                <a:gd name="T34" fmla="*/ 261 w 305"/>
                <a:gd name="T35" fmla="*/ 217 h 642"/>
                <a:gd name="T36" fmla="*/ 272 w 305"/>
                <a:gd name="T37" fmla="*/ 185 h 642"/>
                <a:gd name="T38" fmla="*/ 272 w 305"/>
                <a:gd name="T39" fmla="*/ 152 h 642"/>
                <a:gd name="T40" fmla="*/ 239 w 305"/>
                <a:gd name="T41" fmla="*/ 130 h 642"/>
                <a:gd name="T42" fmla="*/ 228 w 305"/>
                <a:gd name="T43" fmla="*/ 98 h 642"/>
                <a:gd name="T44" fmla="*/ 250 w 305"/>
                <a:gd name="T45" fmla="*/ 76 h 642"/>
                <a:gd name="T46" fmla="*/ 283 w 305"/>
                <a:gd name="T47" fmla="*/ 43 h 642"/>
                <a:gd name="T48" fmla="*/ 261 w 305"/>
                <a:gd name="T49" fmla="*/ 22 h 642"/>
                <a:gd name="T50" fmla="*/ 228 w 305"/>
                <a:gd name="T51" fmla="*/ 43 h 642"/>
                <a:gd name="T52" fmla="*/ 217 w 305"/>
                <a:gd name="T53" fmla="*/ 43 h 642"/>
                <a:gd name="T54" fmla="*/ 196 w 305"/>
                <a:gd name="T55" fmla="*/ 0 h 642"/>
                <a:gd name="T56" fmla="*/ 185 w 305"/>
                <a:gd name="T57" fmla="*/ 11 h 642"/>
                <a:gd name="T58" fmla="*/ 174 w 305"/>
                <a:gd name="T59" fmla="*/ 11 h 642"/>
                <a:gd name="T60" fmla="*/ 174 w 305"/>
                <a:gd name="T61" fmla="*/ 0 h 642"/>
                <a:gd name="T62" fmla="*/ 120 w 305"/>
                <a:gd name="T63" fmla="*/ 11 h 642"/>
                <a:gd name="T64" fmla="*/ 87 w 305"/>
                <a:gd name="T65" fmla="*/ 32 h 642"/>
                <a:gd name="T66" fmla="*/ 76 w 305"/>
                <a:gd name="T67" fmla="*/ 54 h 642"/>
                <a:gd name="T68" fmla="*/ 54 w 305"/>
                <a:gd name="T69" fmla="*/ 76 h 642"/>
                <a:gd name="T70" fmla="*/ 65 w 305"/>
                <a:gd name="T71" fmla="*/ 76 h 642"/>
                <a:gd name="T72" fmla="*/ 65 w 305"/>
                <a:gd name="T73" fmla="*/ 119 h 642"/>
                <a:gd name="T74" fmla="*/ 65 w 305"/>
                <a:gd name="T75" fmla="*/ 141 h 642"/>
                <a:gd name="T76" fmla="*/ 65 w 305"/>
                <a:gd name="T77" fmla="*/ 174 h 642"/>
                <a:gd name="T78" fmla="*/ 65 w 305"/>
                <a:gd name="T79" fmla="*/ 206 h 642"/>
                <a:gd name="T80" fmla="*/ 54 w 305"/>
                <a:gd name="T81" fmla="*/ 239 h 642"/>
                <a:gd name="T82" fmla="*/ 43 w 305"/>
                <a:gd name="T83" fmla="*/ 261 h 642"/>
                <a:gd name="T84" fmla="*/ 22 w 305"/>
                <a:gd name="T85" fmla="*/ 283 h 642"/>
                <a:gd name="T86" fmla="*/ 0 w 305"/>
                <a:gd name="T87" fmla="*/ 304 h 642"/>
                <a:gd name="T88" fmla="*/ 11 w 305"/>
                <a:gd name="T89" fmla="*/ 348 h 642"/>
                <a:gd name="T90" fmla="*/ 22 w 305"/>
                <a:gd name="T91" fmla="*/ 370 h 642"/>
                <a:gd name="T92" fmla="*/ 43 w 305"/>
                <a:gd name="T93" fmla="*/ 391 h 642"/>
                <a:gd name="T94" fmla="*/ 65 w 305"/>
                <a:gd name="T95" fmla="*/ 435 h 642"/>
                <a:gd name="T96" fmla="*/ 98 w 305"/>
                <a:gd name="T97" fmla="*/ 467 h 642"/>
                <a:gd name="T98" fmla="*/ 120 w 305"/>
                <a:gd name="T99" fmla="*/ 500 h 642"/>
                <a:gd name="T100" fmla="*/ 141 w 305"/>
                <a:gd name="T101" fmla="*/ 565 h 642"/>
                <a:gd name="T102" fmla="*/ 152 w 305"/>
                <a:gd name="T103" fmla="*/ 620 h 642"/>
                <a:gd name="T104" fmla="*/ 174 w 305"/>
                <a:gd name="T105" fmla="*/ 631 h 642"/>
                <a:gd name="T106" fmla="*/ 196 w 305"/>
                <a:gd name="T107" fmla="*/ 609 h 642"/>
                <a:gd name="T108" fmla="*/ 207 w 305"/>
                <a:gd name="T109" fmla="*/ 587 h 642"/>
                <a:gd name="T110" fmla="*/ 207 w 305"/>
                <a:gd name="T111" fmla="*/ 554 h 642"/>
                <a:gd name="T112" fmla="*/ 207 w 305"/>
                <a:gd name="T113" fmla="*/ 522 h 642"/>
                <a:gd name="T114" fmla="*/ 228 w 305"/>
                <a:gd name="T115" fmla="*/ 511 h 642"/>
                <a:gd name="T116" fmla="*/ 239 w 305"/>
                <a:gd name="T117" fmla="*/ 489 h 642"/>
                <a:gd name="T118" fmla="*/ 250 w 305"/>
                <a:gd name="T119" fmla="*/ 478 h 642"/>
                <a:gd name="T120" fmla="*/ 294 w 305"/>
                <a:gd name="T121" fmla="*/ 457 h 642"/>
                <a:gd name="T122" fmla="*/ 304 w 305"/>
                <a:gd name="T123" fmla="*/ 435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5" h="642">
                  <a:moveTo>
                    <a:pt x="261" y="315"/>
                  </a:moveTo>
                  <a:lnTo>
                    <a:pt x="250" y="315"/>
                  </a:lnTo>
                  <a:lnTo>
                    <a:pt x="250" y="315"/>
                  </a:lnTo>
                  <a:lnTo>
                    <a:pt x="250" y="326"/>
                  </a:lnTo>
                  <a:lnTo>
                    <a:pt x="250" y="326"/>
                  </a:lnTo>
                  <a:lnTo>
                    <a:pt x="250" y="326"/>
                  </a:lnTo>
                  <a:lnTo>
                    <a:pt x="261" y="337"/>
                  </a:lnTo>
                  <a:lnTo>
                    <a:pt x="261" y="337"/>
                  </a:lnTo>
                  <a:lnTo>
                    <a:pt x="261" y="326"/>
                  </a:lnTo>
                  <a:lnTo>
                    <a:pt x="261" y="326"/>
                  </a:lnTo>
                  <a:lnTo>
                    <a:pt x="272" y="326"/>
                  </a:lnTo>
                  <a:lnTo>
                    <a:pt x="272" y="326"/>
                  </a:lnTo>
                  <a:lnTo>
                    <a:pt x="272" y="326"/>
                  </a:lnTo>
                  <a:lnTo>
                    <a:pt x="272" y="315"/>
                  </a:lnTo>
                  <a:lnTo>
                    <a:pt x="261" y="315"/>
                  </a:lnTo>
                  <a:close/>
                  <a:moveTo>
                    <a:pt x="294" y="239"/>
                  </a:moveTo>
                  <a:lnTo>
                    <a:pt x="294" y="228"/>
                  </a:lnTo>
                  <a:lnTo>
                    <a:pt x="283" y="228"/>
                  </a:lnTo>
                  <a:lnTo>
                    <a:pt x="283" y="239"/>
                  </a:lnTo>
                  <a:lnTo>
                    <a:pt x="283" y="239"/>
                  </a:lnTo>
                  <a:lnTo>
                    <a:pt x="294" y="239"/>
                  </a:lnTo>
                  <a:close/>
                  <a:moveTo>
                    <a:pt x="304" y="435"/>
                  </a:moveTo>
                  <a:lnTo>
                    <a:pt x="304" y="424"/>
                  </a:lnTo>
                  <a:lnTo>
                    <a:pt x="304" y="413"/>
                  </a:lnTo>
                  <a:lnTo>
                    <a:pt x="304" y="402"/>
                  </a:lnTo>
                  <a:lnTo>
                    <a:pt x="304" y="402"/>
                  </a:lnTo>
                  <a:lnTo>
                    <a:pt x="304" y="380"/>
                  </a:lnTo>
                  <a:lnTo>
                    <a:pt x="304" y="380"/>
                  </a:lnTo>
                  <a:lnTo>
                    <a:pt x="294" y="370"/>
                  </a:lnTo>
                  <a:lnTo>
                    <a:pt x="294" y="380"/>
                  </a:lnTo>
                  <a:lnTo>
                    <a:pt x="283" y="370"/>
                  </a:lnTo>
                  <a:lnTo>
                    <a:pt x="283" y="370"/>
                  </a:lnTo>
                  <a:lnTo>
                    <a:pt x="283" y="370"/>
                  </a:lnTo>
                  <a:lnTo>
                    <a:pt x="294" y="370"/>
                  </a:lnTo>
                  <a:lnTo>
                    <a:pt x="283" y="370"/>
                  </a:lnTo>
                  <a:lnTo>
                    <a:pt x="283" y="359"/>
                  </a:lnTo>
                  <a:lnTo>
                    <a:pt x="272" y="348"/>
                  </a:lnTo>
                  <a:lnTo>
                    <a:pt x="261" y="337"/>
                  </a:lnTo>
                  <a:lnTo>
                    <a:pt x="261" y="348"/>
                  </a:lnTo>
                  <a:lnTo>
                    <a:pt x="250" y="348"/>
                  </a:lnTo>
                  <a:lnTo>
                    <a:pt x="250" y="348"/>
                  </a:lnTo>
                  <a:lnTo>
                    <a:pt x="250" y="337"/>
                  </a:lnTo>
                  <a:lnTo>
                    <a:pt x="250" y="337"/>
                  </a:lnTo>
                  <a:lnTo>
                    <a:pt x="228" y="337"/>
                  </a:lnTo>
                  <a:lnTo>
                    <a:pt x="217" y="326"/>
                  </a:lnTo>
                  <a:lnTo>
                    <a:pt x="207" y="315"/>
                  </a:lnTo>
                  <a:lnTo>
                    <a:pt x="196" y="293"/>
                  </a:lnTo>
                  <a:lnTo>
                    <a:pt x="196" y="293"/>
                  </a:lnTo>
                  <a:lnTo>
                    <a:pt x="196" y="283"/>
                  </a:lnTo>
                  <a:lnTo>
                    <a:pt x="196" y="283"/>
                  </a:lnTo>
                  <a:lnTo>
                    <a:pt x="207" y="272"/>
                  </a:lnTo>
                  <a:lnTo>
                    <a:pt x="228" y="250"/>
                  </a:lnTo>
                  <a:lnTo>
                    <a:pt x="239" y="239"/>
                  </a:lnTo>
                  <a:lnTo>
                    <a:pt x="261" y="217"/>
                  </a:lnTo>
                  <a:lnTo>
                    <a:pt x="261" y="206"/>
                  </a:lnTo>
                  <a:lnTo>
                    <a:pt x="272" y="185"/>
                  </a:lnTo>
                  <a:lnTo>
                    <a:pt x="272" y="185"/>
                  </a:lnTo>
                  <a:lnTo>
                    <a:pt x="272" y="174"/>
                  </a:lnTo>
                  <a:lnTo>
                    <a:pt x="272" y="163"/>
                  </a:lnTo>
                  <a:lnTo>
                    <a:pt x="272" y="152"/>
                  </a:lnTo>
                  <a:lnTo>
                    <a:pt x="250" y="141"/>
                  </a:lnTo>
                  <a:lnTo>
                    <a:pt x="239" y="141"/>
                  </a:lnTo>
                  <a:lnTo>
                    <a:pt x="239" y="130"/>
                  </a:lnTo>
                  <a:lnTo>
                    <a:pt x="228" y="119"/>
                  </a:lnTo>
                  <a:lnTo>
                    <a:pt x="228" y="98"/>
                  </a:lnTo>
                  <a:lnTo>
                    <a:pt x="228" y="98"/>
                  </a:lnTo>
                  <a:lnTo>
                    <a:pt x="228" y="87"/>
                  </a:lnTo>
                  <a:lnTo>
                    <a:pt x="239" y="76"/>
                  </a:lnTo>
                  <a:lnTo>
                    <a:pt x="250" y="76"/>
                  </a:lnTo>
                  <a:lnTo>
                    <a:pt x="261" y="54"/>
                  </a:lnTo>
                  <a:lnTo>
                    <a:pt x="272" y="43"/>
                  </a:lnTo>
                  <a:lnTo>
                    <a:pt x="283" y="43"/>
                  </a:lnTo>
                  <a:lnTo>
                    <a:pt x="272" y="32"/>
                  </a:lnTo>
                  <a:lnTo>
                    <a:pt x="272" y="22"/>
                  </a:lnTo>
                  <a:lnTo>
                    <a:pt x="261" y="22"/>
                  </a:lnTo>
                  <a:lnTo>
                    <a:pt x="250" y="32"/>
                  </a:lnTo>
                  <a:lnTo>
                    <a:pt x="239" y="32"/>
                  </a:lnTo>
                  <a:lnTo>
                    <a:pt x="228" y="43"/>
                  </a:lnTo>
                  <a:lnTo>
                    <a:pt x="228" y="54"/>
                  </a:lnTo>
                  <a:lnTo>
                    <a:pt x="217" y="43"/>
                  </a:lnTo>
                  <a:lnTo>
                    <a:pt x="217" y="43"/>
                  </a:lnTo>
                  <a:lnTo>
                    <a:pt x="207" y="22"/>
                  </a:lnTo>
                  <a:lnTo>
                    <a:pt x="207" y="11"/>
                  </a:lnTo>
                  <a:lnTo>
                    <a:pt x="196" y="0"/>
                  </a:lnTo>
                  <a:lnTo>
                    <a:pt x="196" y="0"/>
                  </a:lnTo>
                  <a:lnTo>
                    <a:pt x="185" y="0"/>
                  </a:lnTo>
                  <a:lnTo>
                    <a:pt x="185" y="11"/>
                  </a:lnTo>
                  <a:lnTo>
                    <a:pt x="185" y="11"/>
                  </a:lnTo>
                  <a:lnTo>
                    <a:pt x="185" y="11"/>
                  </a:lnTo>
                  <a:lnTo>
                    <a:pt x="174" y="11"/>
                  </a:lnTo>
                  <a:lnTo>
                    <a:pt x="174" y="0"/>
                  </a:lnTo>
                  <a:lnTo>
                    <a:pt x="185" y="0"/>
                  </a:lnTo>
                  <a:lnTo>
                    <a:pt x="174" y="0"/>
                  </a:lnTo>
                  <a:lnTo>
                    <a:pt x="174" y="0"/>
                  </a:lnTo>
                  <a:lnTo>
                    <a:pt x="130" y="11"/>
                  </a:lnTo>
                  <a:lnTo>
                    <a:pt x="120" y="11"/>
                  </a:lnTo>
                  <a:lnTo>
                    <a:pt x="109" y="22"/>
                  </a:lnTo>
                  <a:lnTo>
                    <a:pt x="87" y="32"/>
                  </a:lnTo>
                  <a:lnTo>
                    <a:pt x="87" y="32"/>
                  </a:lnTo>
                  <a:lnTo>
                    <a:pt x="87" y="43"/>
                  </a:lnTo>
                  <a:lnTo>
                    <a:pt x="76" y="43"/>
                  </a:lnTo>
                  <a:lnTo>
                    <a:pt x="76" y="54"/>
                  </a:lnTo>
                  <a:lnTo>
                    <a:pt x="65" y="65"/>
                  </a:lnTo>
                  <a:lnTo>
                    <a:pt x="54" y="65"/>
                  </a:lnTo>
                  <a:lnTo>
                    <a:pt x="54" y="76"/>
                  </a:lnTo>
                  <a:lnTo>
                    <a:pt x="54" y="76"/>
                  </a:lnTo>
                  <a:lnTo>
                    <a:pt x="65" y="76"/>
                  </a:lnTo>
                  <a:lnTo>
                    <a:pt x="65" y="76"/>
                  </a:lnTo>
                  <a:lnTo>
                    <a:pt x="65" y="87"/>
                  </a:lnTo>
                  <a:lnTo>
                    <a:pt x="65" y="98"/>
                  </a:lnTo>
                  <a:lnTo>
                    <a:pt x="65" y="119"/>
                  </a:lnTo>
                  <a:lnTo>
                    <a:pt x="65" y="130"/>
                  </a:lnTo>
                  <a:lnTo>
                    <a:pt x="65" y="141"/>
                  </a:lnTo>
                  <a:lnTo>
                    <a:pt x="65" y="141"/>
                  </a:lnTo>
                  <a:lnTo>
                    <a:pt x="65" y="152"/>
                  </a:lnTo>
                  <a:lnTo>
                    <a:pt x="65" y="163"/>
                  </a:lnTo>
                  <a:lnTo>
                    <a:pt x="65" y="174"/>
                  </a:lnTo>
                  <a:lnTo>
                    <a:pt x="65" y="185"/>
                  </a:lnTo>
                  <a:lnTo>
                    <a:pt x="65" y="196"/>
                  </a:lnTo>
                  <a:lnTo>
                    <a:pt x="65" y="206"/>
                  </a:lnTo>
                  <a:lnTo>
                    <a:pt x="65" y="217"/>
                  </a:lnTo>
                  <a:lnTo>
                    <a:pt x="54" y="228"/>
                  </a:lnTo>
                  <a:lnTo>
                    <a:pt x="54" y="239"/>
                  </a:lnTo>
                  <a:lnTo>
                    <a:pt x="54" y="239"/>
                  </a:lnTo>
                  <a:lnTo>
                    <a:pt x="54" y="250"/>
                  </a:lnTo>
                  <a:lnTo>
                    <a:pt x="43" y="261"/>
                  </a:lnTo>
                  <a:lnTo>
                    <a:pt x="33" y="261"/>
                  </a:lnTo>
                  <a:lnTo>
                    <a:pt x="33" y="261"/>
                  </a:lnTo>
                  <a:lnTo>
                    <a:pt x="22" y="283"/>
                  </a:lnTo>
                  <a:lnTo>
                    <a:pt x="11" y="293"/>
                  </a:lnTo>
                  <a:lnTo>
                    <a:pt x="0" y="293"/>
                  </a:lnTo>
                  <a:lnTo>
                    <a:pt x="0" y="304"/>
                  </a:lnTo>
                  <a:lnTo>
                    <a:pt x="0" y="315"/>
                  </a:lnTo>
                  <a:lnTo>
                    <a:pt x="0" y="326"/>
                  </a:lnTo>
                  <a:lnTo>
                    <a:pt x="11" y="348"/>
                  </a:lnTo>
                  <a:lnTo>
                    <a:pt x="22" y="359"/>
                  </a:lnTo>
                  <a:lnTo>
                    <a:pt x="22" y="370"/>
                  </a:lnTo>
                  <a:lnTo>
                    <a:pt x="22" y="370"/>
                  </a:lnTo>
                  <a:lnTo>
                    <a:pt x="33" y="380"/>
                  </a:lnTo>
                  <a:lnTo>
                    <a:pt x="43" y="391"/>
                  </a:lnTo>
                  <a:lnTo>
                    <a:pt x="43" y="391"/>
                  </a:lnTo>
                  <a:lnTo>
                    <a:pt x="54" y="402"/>
                  </a:lnTo>
                  <a:lnTo>
                    <a:pt x="65" y="424"/>
                  </a:lnTo>
                  <a:lnTo>
                    <a:pt x="65" y="435"/>
                  </a:lnTo>
                  <a:lnTo>
                    <a:pt x="76" y="446"/>
                  </a:lnTo>
                  <a:lnTo>
                    <a:pt x="87" y="457"/>
                  </a:lnTo>
                  <a:lnTo>
                    <a:pt x="98" y="467"/>
                  </a:lnTo>
                  <a:lnTo>
                    <a:pt x="120" y="478"/>
                  </a:lnTo>
                  <a:lnTo>
                    <a:pt x="120" y="478"/>
                  </a:lnTo>
                  <a:lnTo>
                    <a:pt x="120" y="500"/>
                  </a:lnTo>
                  <a:lnTo>
                    <a:pt x="130" y="522"/>
                  </a:lnTo>
                  <a:lnTo>
                    <a:pt x="130" y="544"/>
                  </a:lnTo>
                  <a:lnTo>
                    <a:pt x="141" y="565"/>
                  </a:lnTo>
                  <a:lnTo>
                    <a:pt x="141" y="587"/>
                  </a:lnTo>
                  <a:lnTo>
                    <a:pt x="141" y="609"/>
                  </a:lnTo>
                  <a:lnTo>
                    <a:pt x="152" y="620"/>
                  </a:lnTo>
                  <a:lnTo>
                    <a:pt x="152" y="641"/>
                  </a:lnTo>
                  <a:lnTo>
                    <a:pt x="163" y="641"/>
                  </a:lnTo>
                  <a:lnTo>
                    <a:pt x="174" y="631"/>
                  </a:lnTo>
                  <a:lnTo>
                    <a:pt x="185" y="631"/>
                  </a:lnTo>
                  <a:lnTo>
                    <a:pt x="185" y="631"/>
                  </a:lnTo>
                  <a:lnTo>
                    <a:pt x="196" y="609"/>
                  </a:lnTo>
                  <a:lnTo>
                    <a:pt x="196" y="609"/>
                  </a:lnTo>
                  <a:lnTo>
                    <a:pt x="207" y="598"/>
                  </a:lnTo>
                  <a:lnTo>
                    <a:pt x="207" y="587"/>
                  </a:lnTo>
                  <a:lnTo>
                    <a:pt x="207" y="576"/>
                  </a:lnTo>
                  <a:lnTo>
                    <a:pt x="207" y="576"/>
                  </a:lnTo>
                  <a:lnTo>
                    <a:pt x="207" y="554"/>
                  </a:lnTo>
                  <a:lnTo>
                    <a:pt x="196" y="533"/>
                  </a:lnTo>
                  <a:lnTo>
                    <a:pt x="207" y="522"/>
                  </a:lnTo>
                  <a:lnTo>
                    <a:pt x="207" y="522"/>
                  </a:lnTo>
                  <a:lnTo>
                    <a:pt x="217" y="511"/>
                  </a:lnTo>
                  <a:lnTo>
                    <a:pt x="217" y="511"/>
                  </a:lnTo>
                  <a:lnTo>
                    <a:pt x="228" y="511"/>
                  </a:lnTo>
                  <a:lnTo>
                    <a:pt x="228" y="500"/>
                  </a:lnTo>
                  <a:lnTo>
                    <a:pt x="239" y="500"/>
                  </a:lnTo>
                  <a:lnTo>
                    <a:pt x="239" y="489"/>
                  </a:lnTo>
                  <a:lnTo>
                    <a:pt x="239" y="489"/>
                  </a:lnTo>
                  <a:lnTo>
                    <a:pt x="250" y="478"/>
                  </a:lnTo>
                  <a:lnTo>
                    <a:pt x="250" y="478"/>
                  </a:lnTo>
                  <a:lnTo>
                    <a:pt x="272" y="467"/>
                  </a:lnTo>
                  <a:lnTo>
                    <a:pt x="283" y="467"/>
                  </a:lnTo>
                  <a:lnTo>
                    <a:pt x="294" y="457"/>
                  </a:lnTo>
                  <a:lnTo>
                    <a:pt x="304" y="446"/>
                  </a:lnTo>
                  <a:lnTo>
                    <a:pt x="304" y="446"/>
                  </a:lnTo>
                  <a:lnTo>
                    <a:pt x="304" y="435"/>
                  </a:lnTo>
                  <a:close/>
                </a:path>
              </a:pathLst>
            </a:custGeom>
            <a:solidFill>
              <a:srgbClr val="C9C4C0"/>
            </a:solidFill>
            <a:ln w="9525" cap="flat">
              <a:solidFill>
                <a:srgbClr val="FFFFFF"/>
              </a:solidFill>
              <a:bevel/>
              <a:headEnd/>
              <a:tailEnd/>
            </a:ln>
            <a:effectLst/>
          </p:spPr>
          <p:txBody>
            <a:bodyPr wrap="none" anchor="ctr"/>
            <a:lstStyle/>
            <a:p>
              <a:endParaRPr lang="en-US" sz="3600">
                <a:solidFill>
                  <a:srgbClr val="000000"/>
                </a:solidFill>
                <a:latin typeface="Roboto Light"/>
              </a:endParaRPr>
            </a:p>
          </p:txBody>
        </p:sp>
        <p:sp>
          <p:nvSpPr>
            <p:cNvPr id="14" name="Freeform 24">
              <a:extLst>
                <a:ext uri="{FF2B5EF4-FFF2-40B4-BE49-F238E27FC236}">
                  <a16:creationId xmlns:a16="http://schemas.microsoft.com/office/drawing/2014/main" id="{58DE5752-BB9B-8443-D3AA-90EEEBBA03E6}"/>
                </a:ext>
              </a:extLst>
            </p:cNvPr>
            <p:cNvSpPr>
              <a:spLocks noChangeArrowheads="1"/>
            </p:cNvSpPr>
            <p:nvPr/>
          </p:nvSpPr>
          <p:spPr bwMode="auto">
            <a:xfrm>
              <a:off x="7550708" y="3252356"/>
              <a:ext cx="108374" cy="322023"/>
            </a:xfrm>
            <a:custGeom>
              <a:avLst/>
              <a:gdLst>
                <a:gd name="T0" fmla="*/ 142 w 153"/>
                <a:gd name="T1" fmla="*/ 413 h 458"/>
                <a:gd name="T2" fmla="*/ 131 w 153"/>
                <a:gd name="T3" fmla="*/ 402 h 458"/>
                <a:gd name="T4" fmla="*/ 131 w 153"/>
                <a:gd name="T5" fmla="*/ 381 h 458"/>
                <a:gd name="T6" fmla="*/ 142 w 153"/>
                <a:gd name="T7" fmla="*/ 315 h 458"/>
                <a:gd name="T8" fmla="*/ 131 w 153"/>
                <a:gd name="T9" fmla="*/ 240 h 458"/>
                <a:gd name="T10" fmla="*/ 131 w 153"/>
                <a:gd name="T11" fmla="*/ 185 h 458"/>
                <a:gd name="T12" fmla="*/ 120 w 153"/>
                <a:gd name="T13" fmla="*/ 153 h 458"/>
                <a:gd name="T14" fmla="*/ 120 w 153"/>
                <a:gd name="T15" fmla="*/ 109 h 458"/>
                <a:gd name="T16" fmla="*/ 87 w 153"/>
                <a:gd name="T17" fmla="*/ 87 h 458"/>
                <a:gd name="T18" fmla="*/ 65 w 153"/>
                <a:gd name="T19" fmla="*/ 66 h 458"/>
                <a:gd name="T20" fmla="*/ 76 w 153"/>
                <a:gd name="T21" fmla="*/ 22 h 458"/>
                <a:gd name="T22" fmla="*/ 55 w 153"/>
                <a:gd name="T23" fmla="*/ 22 h 458"/>
                <a:gd name="T24" fmla="*/ 44 w 153"/>
                <a:gd name="T25" fmla="*/ 11 h 458"/>
                <a:gd name="T26" fmla="*/ 11 w 153"/>
                <a:gd name="T27" fmla="*/ 11 h 458"/>
                <a:gd name="T28" fmla="*/ 0 w 153"/>
                <a:gd name="T29" fmla="*/ 33 h 458"/>
                <a:gd name="T30" fmla="*/ 0 w 153"/>
                <a:gd name="T31" fmla="*/ 44 h 458"/>
                <a:gd name="T32" fmla="*/ 22 w 153"/>
                <a:gd name="T33" fmla="*/ 66 h 458"/>
                <a:gd name="T34" fmla="*/ 44 w 153"/>
                <a:gd name="T35" fmla="*/ 76 h 458"/>
                <a:gd name="T36" fmla="*/ 33 w 153"/>
                <a:gd name="T37" fmla="*/ 109 h 458"/>
                <a:gd name="T38" fmla="*/ 33 w 153"/>
                <a:gd name="T39" fmla="*/ 131 h 458"/>
                <a:gd name="T40" fmla="*/ 33 w 153"/>
                <a:gd name="T41" fmla="*/ 131 h 458"/>
                <a:gd name="T42" fmla="*/ 33 w 153"/>
                <a:gd name="T43" fmla="*/ 141 h 458"/>
                <a:gd name="T44" fmla="*/ 22 w 153"/>
                <a:gd name="T45" fmla="*/ 153 h 458"/>
                <a:gd name="T46" fmla="*/ 22 w 153"/>
                <a:gd name="T47" fmla="*/ 153 h 458"/>
                <a:gd name="T48" fmla="*/ 33 w 153"/>
                <a:gd name="T49" fmla="*/ 153 h 458"/>
                <a:gd name="T50" fmla="*/ 55 w 153"/>
                <a:gd name="T51" fmla="*/ 163 h 458"/>
                <a:gd name="T52" fmla="*/ 44 w 153"/>
                <a:gd name="T53" fmla="*/ 185 h 458"/>
                <a:gd name="T54" fmla="*/ 44 w 153"/>
                <a:gd name="T55" fmla="*/ 207 h 458"/>
                <a:gd name="T56" fmla="*/ 33 w 153"/>
                <a:gd name="T57" fmla="*/ 218 h 458"/>
                <a:gd name="T58" fmla="*/ 55 w 153"/>
                <a:gd name="T59" fmla="*/ 240 h 458"/>
                <a:gd name="T60" fmla="*/ 55 w 153"/>
                <a:gd name="T61" fmla="*/ 261 h 458"/>
                <a:gd name="T62" fmla="*/ 55 w 153"/>
                <a:gd name="T63" fmla="*/ 315 h 458"/>
                <a:gd name="T64" fmla="*/ 44 w 153"/>
                <a:gd name="T65" fmla="*/ 337 h 458"/>
                <a:gd name="T66" fmla="*/ 55 w 153"/>
                <a:gd name="T67" fmla="*/ 348 h 458"/>
                <a:gd name="T68" fmla="*/ 55 w 153"/>
                <a:gd name="T69" fmla="*/ 381 h 458"/>
                <a:gd name="T70" fmla="*/ 44 w 153"/>
                <a:gd name="T71" fmla="*/ 381 h 458"/>
                <a:gd name="T72" fmla="*/ 55 w 153"/>
                <a:gd name="T73" fmla="*/ 392 h 458"/>
                <a:gd name="T74" fmla="*/ 65 w 153"/>
                <a:gd name="T75" fmla="*/ 413 h 458"/>
                <a:gd name="T76" fmla="*/ 65 w 153"/>
                <a:gd name="T77" fmla="*/ 424 h 458"/>
                <a:gd name="T78" fmla="*/ 87 w 153"/>
                <a:gd name="T79" fmla="*/ 435 h 458"/>
                <a:gd name="T80" fmla="*/ 87 w 153"/>
                <a:gd name="T81" fmla="*/ 457 h 458"/>
                <a:gd name="T82" fmla="*/ 98 w 153"/>
                <a:gd name="T83" fmla="*/ 457 h 458"/>
                <a:gd name="T84" fmla="*/ 131 w 153"/>
                <a:gd name="T85" fmla="*/ 446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3" h="458">
                  <a:moveTo>
                    <a:pt x="152" y="446"/>
                  </a:moveTo>
                  <a:lnTo>
                    <a:pt x="142" y="435"/>
                  </a:lnTo>
                  <a:lnTo>
                    <a:pt x="142" y="413"/>
                  </a:lnTo>
                  <a:lnTo>
                    <a:pt x="131" y="413"/>
                  </a:lnTo>
                  <a:lnTo>
                    <a:pt x="131" y="402"/>
                  </a:lnTo>
                  <a:lnTo>
                    <a:pt x="131" y="402"/>
                  </a:lnTo>
                  <a:lnTo>
                    <a:pt x="131" y="402"/>
                  </a:lnTo>
                  <a:lnTo>
                    <a:pt x="131" y="392"/>
                  </a:lnTo>
                  <a:lnTo>
                    <a:pt x="131" y="381"/>
                  </a:lnTo>
                  <a:lnTo>
                    <a:pt x="131" y="381"/>
                  </a:lnTo>
                  <a:lnTo>
                    <a:pt x="142" y="348"/>
                  </a:lnTo>
                  <a:lnTo>
                    <a:pt x="142" y="315"/>
                  </a:lnTo>
                  <a:lnTo>
                    <a:pt x="142" y="283"/>
                  </a:lnTo>
                  <a:lnTo>
                    <a:pt x="142" y="261"/>
                  </a:lnTo>
                  <a:lnTo>
                    <a:pt x="131" y="240"/>
                  </a:lnTo>
                  <a:lnTo>
                    <a:pt x="131" y="218"/>
                  </a:lnTo>
                  <a:lnTo>
                    <a:pt x="131" y="196"/>
                  </a:lnTo>
                  <a:lnTo>
                    <a:pt x="131" y="185"/>
                  </a:lnTo>
                  <a:lnTo>
                    <a:pt x="120" y="174"/>
                  </a:lnTo>
                  <a:lnTo>
                    <a:pt x="120" y="163"/>
                  </a:lnTo>
                  <a:lnTo>
                    <a:pt x="120" y="153"/>
                  </a:lnTo>
                  <a:lnTo>
                    <a:pt x="120" y="141"/>
                  </a:lnTo>
                  <a:lnTo>
                    <a:pt x="120" y="131"/>
                  </a:lnTo>
                  <a:lnTo>
                    <a:pt x="120" y="109"/>
                  </a:lnTo>
                  <a:lnTo>
                    <a:pt x="109" y="109"/>
                  </a:lnTo>
                  <a:lnTo>
                    <a:pt x="98" y="98"/>
                  </a:lnTo>
                  <a:lnTo>
                    <a:pt x="87" y="87"/>
                  </a:lnTo>
                  <a:lnTo>
                    <a:pt x="76" y="76"/>
                  </a:lnTo>
                  <a:lnTo>
                    <a:pt x="65" y="76"/>
                  </a:lnTo>
                  <a:lnTo>
                    <a:pt x="65" y="66"/>
                  </a:lnTo>
                  <a:lnTo>
                    <a:pt x="76" y="44"/>
                  </a:lnTo>
                  <a:lnTo>
                    <a:pt x="76" y="33"/>
                  </a:lnTo>
                  <a:lnTo>
                    <a:pt x="76" y="22"/>
                  </a:lnTo>
                  <a:lnTo>
                    <a:pt x="76" y="11"/>
                  </a:lnTo>
                  <a:lnTo>
                    <a:pt x="55" y="11"/>
                  </a:lnTo>
                  <a:lnTo>
                    <a:pt x="55" y="22"/>
                  </a:lnTo>
                  <a:lnTo>
                    <a:pt x="44" y="22"/>
                  </a:lnTo>
                  <a:lnTo>
                    <a:pt x="44" y="22"/>
                  </a:lnTo>
                  <a:lnTo>
                    <a:pt x="44" y="11"/>
                  </a:lnTo>
                  <a:lnTo>
                    <a:pt x="22" y="11"/>
                  </a:lnTo>
                  <a:lnTo>
                    <a:pt x="0" y="0"/>
                  </a:lnTo>
                  <a:lnTo>
                    <a:pt x="11" y="11"/>
                  </a:lnTo>
                  <a:lnTo>
                    <a:pt x="11" y="11"/>
                  </a:lnTo>
                  <a:lnTo>
                    <a:pt x="11" y="22"/>
                  </a:lnTo>
                  <a:lnTo>
                    <a:pt x="0" y="33"/>
                  </a:lnTo>
                  <a:lnTo>
                    <a:pt x="0" y="44"/>
                  </a:lnTo>
                  <a:lnTo>
                    <a:pt x="0" y="44"/>
                  </a:lnTo>
                  <a:lnTo>
                    <a:pt x="0" y="44"/>
                  </a:lnTo>
                  <a:lnTo>
                    <a:pt x="11" y="54"/>
                  </a:lnTo>
                  <a:lnTo>
                    <a:pt x="11" y="54"/>
                  </a:lnTo>
                  <a:lnTo>
                    <a:pt x="22" y="66"/>
                  </a:lnTo>
                  <a:lnTo>
                    <a:pt x="22" y="66"/>
                  </a:lnTo>
                  <a:lnTo>
                    <a:pt x="33" y="76"/>
                  </a:lnTo>
                  <a:lnTo>
                    <a:pt x="44" y="76"/>
                  </a:lnTo>
                  <a:lnTo>
                    <a:pt x="33" y="76"/>
                  </a:lnTo>
                  <a:lnTo>
                    <a:pt x="33" y="87"/>
                  </a:lnTo>
                  <a:lnTo>
                    <a:pt x="33" y="109"/>
                  </a:lnTo>
                  <a:lnTo>
                    <a:pt x="33" y="120"/>
                  </a:lnTo>
                  <a:lnTo>
                    <a:pt x="33" y="120"/>
                  </a:lnTo>
                  <a:lnTo>
                    <a:pt x="33" y="131"/>
                  </a:lnTo>
                  <a:lnTo>
                    <a:pt x="33" y="131"/>
                  </a:lnTo>
                  <a:lnTo>
                    <a:pt x="33" y="131"/>
                  </a:lnTo>
                  <a:lnTo>
                    <a:pt x="33" y="131"/>
                  </a:lnTo>
                  <a:lnTo>
                    <a:pt x="33" y="141"/>
                  </a:lnTo>
                  <a:lnTo>
                    <a:pt x="33" y="141"/>
                  </a:lnTo>
                  <a:lnTo>
                    <a:pt x="33" y="141"/>
                  </a:lnTo>
                  <a:lnTo>
                    <a:pt x="33" y="141"/>
                  </a:lnTo>
                  <a:lnTo>
                    <a:pt x="33" y="141"/>
                  </a:lnTo>
                  <a:lnTo>
                    <a:pt x="22" y="153"/>
                  </a:lnTo>
                  <a:lnTo>
                    <a:pt x="33" y="153"/>
                  </a:lnTo>
                  <a:lnTo>
                    <a:pt x="22" y="153"/>
                  </a:lnTo>
                  <a:lnTo>
                    <a:pt x="22" y="153"/>
                  </a:lnTo>
                  <a:lnTo>
                    <a:pt x="33" y="153"/>
                  </a:lnTo>
                  <a:lnTo>
                    <a:pt x="33" y="153"/>
                  </a:lnTo>
                  <a:lnTo>
                    <a:pt x="33" y="153"/>
                  </a:lnTo>
                  <a:lnTo>
                    <a:pt x="44" y="153"/>
                  </a:lnTo>
                  <a:lnTo>
                    <a:pt x="44" y="153"/>
                  </a:lnTo>
                  <a:lnTo>
                    <a:pt x="55" y="163"/>
                  </a:lnTo>
                  <a:lnTo>
                    <a:pt x="55" y="163"/>
                  </a:lnTo>
                  <a:lnTo>
                    <a:pt x="44" y="174"/>
                  </a:lnTo>
                  <a:lnTo>
                    <a:pt x="44" y="185"/>
                  </a:lnTo>
                  <a:lnTo>
                    <a:pt x="44" y="196"/>
                  </a:lnTo>
                  <a:lnTo>
                    <a:pt x="44" y="207"/>
                  </a:lnTo>
                  <a:lnTo>
                    <a:pt x="44" y="207"/>
                  </a:lnTo>
                  <a:lnTo>
                    <a:pt x="44" y="218"/>
                  </a:lnTo>
                  <a:lnTo>
                    <a:pt x="33" y="218"/>
                  </a:lnTo>
                  <a:lnTo>
                    <a:pt x="33" y="218"/>
                  </a:lnTo>
                  <a:lnTo>
                    <a:pt x="44" y="228"/>
                  </a:lnTo>
                  <a:lnTo>
                    <a:pt x="44" y="240"/>
                  </a:lnTo>
                  <a:lnTo>
                    <a:pt x="55" y="240"/>
                  </a:lnTo>
                  <a:lnTo>
                    <a:pt x="65" y="250"/>
                  </a:lnTo>
                  <a:lnTo>
                    <a:pt x="65" y="261"/>
                  </a:lnTo>
                  <a:lnTo>
                    <a:pt x="55" y="261"/>
                  </a:lnTo>
                  <a:lnTo>
                    <a:pt x="55" y="272"/>
                  </a:lnTo>
                  <a:lnTo>
                    <a:pt x="55" y="272"/>
                  </a:lnTo>
                  <a:lnTo>
                    <a:pt x="55" y="315"/>
                  </a:lnTo>
                  <a:lnTo>
                    <a:pt x="44" y="326"/>
                  </a:lnTo>
                  <a:lnTo>
                    <a:pt x="44" y="337"/>
                  </a:lnTo>
                  <a:lnTo>
                    <a:pt x="44" y="337"/>
                  </a:lnTo>
                  <a:lnTo>
                    <a:pt x="44" y="337"/>
                  </a:lnTo>
                  <a:lnTo>
                    <a:pt x="55" y="348"/>
                  </a:lnTo>
                  <a:lnTo>
                    <a:pt x="55" y="348"/>
                  </a:lnTo>
                  <a:lnTo>
                    <a:pt x="55" y="359"/>
                  </a:lnTo>
                  <a:lnTo>
                    <a:pt x="55" y="370"/>
                  </a:lnTo>
                  <a:lnTo>
                    <a:pt x="55" y="381"/>
                  </a:lnTo>
                  <a:lnTo>
                    <a:pt x="55" y="381"/>
                  </a:lnTo>
                  <a:lnTo>
                    <a:pt x="44" y="381"/>
                  </a:lnTo>
                  <a:lnTo>
                    <a:pt x="44" y="381"/>
                  </a:lnTo>
                  <a:lnTo>
                    <a:pt x="44" y="392"/>
                  </a:lnTo>
                  <a:lnTo>
                    <a:pt x="44" y="392"/>
                  </a:lnTo>
                  <a:lnTo>
                    <a:pt x="55" y="392"/>
                  </a:lnTo>
                  <a:lnTo>
                    <a:pt x="55" y="402"/>
                  </a:lnTo>
                  <a:lnTo>
                    <a:pt x="55" y="413"/>
                  </a:lnTo>
                  <a:lnTo>
                    <a:pt x="65" y="413"/>
                  </a:lnTo>
                  <a:lnTo>
                    <a:pt x="65" y="424"/>
                  </a:lnTo>
                  <a:lnTo>
                    <a:pt x="65" y="424"/>
                  </a:lnTo>
                  <a:lnTo>
                    <a:pt x="65" y="424"/>
                  </a:lnTo>
                  <a:lnTo>
                    <a:pt x="76" y="435"/>
                  </a:lnTo>
                  <a:lnTo>
                    <a:pt x="76" y="435"/>
                  </a:lnTo>
                  <a:lnTo>
                    <a:pt x="87" y="435"/>
                  </a:lnTo>
                  <a:lnTo>
                    <a:pt x="87" y="446"/>
                  </a:lnTo>
                  <a:lnTo>
                    <a:pt x="87" y="446"/>
                  </a:lnTo>
                  <a:lnTo>
                    <a:pt x="87" y="457"/>
                  </a:lnTo>
                  <a:lnTo>
                    <a:pt x="98" y="457"/>
                  </a:lnTo>
                  <a:lnTo>
                    <a:pt x="98" y="457"/>
                  </a:lnTo>
                  <a:lnTo>
                    <a:pt x="98" y="457"/>
                  </a:lnTo>
                  <a:lnTo>
                    <a:pt x="109" y="457"/>
                  </a:lnTo>
                  <a:lnTo>
                    <a:pt x="131" y="446"/>
                  </a:lnTo>
                  <a:lnTo>
                    <a:pt x="131" y="446"/>
                  </a:lnTo>
                  <a:lnTo>
                    <a:pt x="152" y="446"/>
                  </a:lnTo>
                </a:path>
              </a:pathLst>
            </a:custGeom>
            <a:solidFill>
              <a:srgbClr val="C9C4C0"/>
            </a:solidFill>
            <a:ln w="9525" cap="flat">
              <a:solidFill>
                <a:srgbClr val="FFFFFF"/>
              </a:solidFill>
              <a:bevel/>
              <a:headEnd/>
              <a:tailEnd/>
            </a:ln>
            <a:effectLst/>
          </p:spPr>
          <p:txBody>
            <a:bodyPr wrap="none" anchor="ctr"/>
            <a:lstStyle/>
            <a:p>
              <a:endParaRPr lang="en-US" sz="3600">
                <a:solidFill>
                  <a:srgbClr val="000000"/>
                </a:solidFill>
                <a:latin typeface="Roboto Light"/>
              </a:endParaRPr>
            </a:p>
          </p:txBody>
        </p:sp>
        <p:sp>
          <p:nvSpPr>
            <p:cNvPr id="15" name="Freeform 26">
              <a:extLst>
                <a:ext uri="{FF2B5EF4-FFF2-40B4-BE49-F238E27FC236}">
                  <a16:creationId xmlns:a16="http://schemas.microsoft.com/office/drawing/2014/main" id="{15052781-0FEE-61B7-C42F-EE87690AA687}"/>
                </a:ext>
              </a:extLst>
            </p:cNvPr>
            <p:cNvSpPr>
              <a:spLocks noChangeArrowheads="1"/>
            </p:cNvSpPr>
            <p:nvPr/>
          </p:nvSpPr>
          <p:spPr bwMode="auto">
            <a:xfrm>
              <a:off x="9207273" y="4032644"/>
              <a:ext cx="619276" cy="681203"/>
            </a:xfrm>
            <a:custGeom>
              <a:avLst/>
              <a:gdLst>
                <a:gd name="T0" fmla="*/ 848 w 881"/>
                <a:gd name="T1" fmla="*/ 598 h 969"/>
                <a:gd name="T2" fmla="*/ 826 w 881"/>
                <a:gd name="T3" fmla="*/ 631 h 969"/>
                <a:gd name="T4" fmla="*/ 805 w 881"/>
                <a:gd name="T5" fmla="*/ 479 h 969"/>
                <a:gd name="T6" fmla="*/ 815 w 881"/>
                <a:gd name="T7" fmla="*/ 468 h 969"/>
                <a:gd name="T8" fmla="*/ 793 w 881"/>
                <a:gd name="T9" fmla="*/ 435 h 969"/>
                <a:gd name="T10" fmla="*/ 837 w 881"/>
                <a:gd name="T11" fmla="*/ 403 h 969"/>
                <a:gd name="T12" fmla="*/ 837 w 881"/>
                <a:gd name="T13" fmla="*/ 359 h 969"/>
                <a:gd name="T14" fmla="*/ 880 w 881"/>
                <a:gd name="T15" fmla="*/ 848 h 969"/>
                <a:gd name="T16" fmla="*/ 848 w 881"/>
                <a:gd name="T17" fmla="*/ 827 h 969"/>
                <a:gd name="T18" fmla="*/ 826 w 881"/>
                <a:gd name="T19" fmla="*/ 783 h 969"/>
                <a:gd name="T20" fmla="*/ 805 w 881"/>
                <a:gd name="T21" fmla="*/ 696 h 969"/>
                <a:gd name="T22" fmla="*/ 793 w 881"/>
                <a:gd name="T23" fmla="*/ 609 h 969"/>
                <a:gd name="T24" fmla="*/ 815 w 881"/>
                <a:gd name="T25" fmla="*/ 544 h 969"/>
                <a:gd name="T26" fmla="*/ 772 w 881"/>
                <a:gd name="T27" fmla="*/ 490 h 969"/>
                <a:gd name="T28" fmla="*/ 772 w 881"/>
                <a:gd name="T29" fmla="*/ 413 h 969"/>
                <a:gd name="T30" fmla="*/ 793 w 881"/>
                <a:gd name="T31" fmla="*/ 337 h 969"/>
                <a:gd name="T32" fmla="*/ 739 w 881"/>
                <a:gd name="T33" fmla="*/ 283 h 969"/>
                <a:gd name="T34" fmla="*/ 674 w 881"/>
                <a:gd name="T35" fmla="*/ 229 h 969"/>
                <a:gd name="T36" fmla="*/ 663 w 881"/>
                <a:gd name="T37" fmla="*/ 218 h 969"/>
                <a:gd name="T38" fmla="*/ 663 w 881"/>
                <a:gd name="T39" fmla="*/ 174 h 969"/>
                <a:gd name="T40" fmla="*/ 554 w 881"/>
                <a:gd name="T41" fmla="*/ 109 h 969"/>
                <a:gd name="T42" fmla="*/ 457 w 881"/>
                <a:gd name="T43" fmla="*/ 44 h 969"/>
                <a:gd name="T44" fmla="*/ 380 w 881"/>
                <a:gd name="T45" fmla="*/ 0 h 969"/>
                <a:gd name="T46" fmla="*/ 109 w 881"/>
                <a:gd name="T47" fmla="*/ 0 h 969"/>
                <a:gd name="T48" fmla="*/ 109 w 881"/>
                <a:gd name="T49" fmla="*/ 33 h 969"/>
                <a:gd name="T50" fmla="*/ 119 w 881"/>
                <a:gd name="T51" fmla="*/ 87 h 969"/>
                <a:gd name="T52" fmla="*/ 119 w 881"/>
                <a:gd name="T53" fmla="*/ 120 h 969"/>
                <a:gd name="T54" fmla="*/ 87 w 881"/>
                <a:gd name="T55" fmla="*/ 142 h 969"/>
                <a:gd name="T56" fmla="*/ 87 w 881"/>
                <a:gd name="T57" fmla="*/ 163 h 969"/>
                <a:gd name="T58" fmla="*/ 119 w 881"/>
                <a:gd name="T59" fmla="*/ 174 h 969"/>
                <a:gd name="T60" fmla="*/ 109 w 881"/>
                <a:gd name="T61" fmla="*/ 207 h 969"/>
                <a:gd name="T62" fmla="*/ 87 w 881"/>
                <a:gd name="T63" fmla="*/ 229 h 969"/>
                <a:gd name="T64" fmla="*/ 65 w 881"/>
                <a:gd name="T65" fmla="*/ 283 h 969"/>
                <a:gd name="T66" fmla="*/ 0 w 881"/>
                <a:gd name="T67" fmla="*/ 326 h 969"/>
                <a:gd name="T68" fmla="*/ 11 w 881"/>
                <a:gd name="T69" fmla="*/ 403 h 969"/>
                <a:gd name="T70" fmla="*/ 11 w 881"/>
                <a:gd name="T71" fmla="*/ 457 h 969"/>
                <a:gd name="T72" fmla="*/ 54 w 881"/>
                <a:gd name="T73" fmla="*/ 522 h 969"/>
                <a:gd name="T74" fmla="*/ 87 w 881"/>
                <a:gd name="T75" fmla="*/ 587 h 969"/>
                <a:gd name="T76" fmla="*/ 109 w 881"/>
                <a:gd name="T77" fmla="*/ 664 h 969"/>
                <a:gd name="T78" fmla="*/ 163 w 881"/>
                <a:gd name="T79" fmla="*/ 685 h 969"/>
                <a:gd name="T80" fmla="*/ 185 w 881"/>
                <a:gd name="T81" fmla="*/ 718 h 969"/>
                <a:gd name="T82" fmla="*/ 206 w 881"/>
                <a:gd name="T83" fmla="*/ 729 h 969"/>
                <a:gd name="T84" fmla="*/ 250 w 881"/>
                <a:gd name="T85" fmla="*/ 740 h 969"/>
                <a:gd name="T86" fmla="*/ 282 w 881"/>
                <a:gd name="T87" fmla="*/ 761 h 969"/>
                <a:gd name="T88" fmla="*/ 326 w 881"/>
                <a:gd name="T89" fmla="*/ 783 h 969"/>
                <a:gd name="T90" fmla="*/ 370 w 881"/>
                <a:gd name="T91" fmla="*/ 783 h 969"/>
                <a:gd name="T92" fmla="*/ 391 w 881"/>
                <a:gd name="T93" fmla="*/ 794 h 969"/>
                <a:gd name="T94" fmla="*/ 413 w 881"/>
                <a:gd name="T95" fmla="*/ 848 h 969"/>
                <a:gd name="T96" fmla="*/ 424 w 881"/>
                <a:gd name="T97" fmla="*/ 881 h 969"/>
                <a:gd name="T98" fmla="*/ 413 w 881"/>
                <a:gd name="T99" fmla="*/ 914 h 969"/>
                <a:gd name="T100" fmla="*/ 435 w 881"/>
                <a:gd name="T101" fmla="*/ 935 h 969"/>
                <a:gd name="T102" fmla="*/ 478 w 881"/>
                <a:gd name="T103" fmla="*/ 957 h 969"/>
                <a:gd name="T104" fmla="*/ 511 w 881"/>
                <a:gd name="T105" fmla="*/ 946 h 969"/>
                <a:gd name="T106" fmla="*/ 565 w 881"/>
                <a:gd name="T107" fmla="*/ 968 h 969"/>
                <a:gd name="T108" fmla="*/ 619 w 881"/>
                <a:gd name="T109" fmla="*/ 968 h 969"/>
                <a:gd name="T110" fmla="*/ 674 w 881"/>
                <a:gd name="T111" fmla="*/ 946 h 969"/>
                <a:gd name="T112" fmla="*/ 728 w 881"/>
                <a:gd name="T113" fmla="*/ 946 h 969"/>
                <a:gd name="T114" fmla="*/ 805 w 881"/>
                <a:gd name="T115" fmla="*/ 914 h 969"/>
                <a:gd name="T116" fmla="*/ 880 w 881"/>
                <a:gd name="T117" fmla="*/ 87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81" h="969">
                  <a:moveTo>
                    <a:pt x="826" y="631"/>
                  </a:moveTo>
                  <a:lnTo>
                    <a:pt x="826" y="631"/>
                  </a:lnTo>
                  <a:lnTo>
                    <a:pt x="837" y="631"/>
                  </a:lnTo>
                  <a:lnTo>
                    <a:pt x="837" y="620"/>
                  </a:lnTo>
                  <a:lnTo>
                    <a:pt x="848" y="609"/>
                  </a:lnTo>
                  <a:lnTo>
                    <a:pt x="848" y="598"/>
                  </a:lnTo>
                  <a:lnTo>
                    <a:pt x="848" y="609"/>
                  </a:lnTo>
                  <a:lnTo>
                    <a:pt x="837" y="609"/>
                  </a:lnTo>
                  <a:lnTo>
                    <a:pt x="826" y="620"/>
                  </a:lnTo>
                  <a:lnTo>
                    <a:pt x="826" y="620"/>
                  </a:lnTo>
                  <a:lnTo>
                    <a:pt x="815" y="631"/>
                  </a:lnTo>
                  <a:lnTo>
                    <a:pt x="826" y="631"/>
                  </a:lnTo>
                  <a:close/>
                  <a:moveTo>
                    <a:pt x="793" y="457"/>
                  </a:moveTo>
                  <a:lnTo>
                    <a:pt x="793" y="468"/>
                  </a:lnTo>
                  <a:lnTo>
                    <a:pt x="793" y="479"/>
                  </a:lnTo>
                  <a:lnTo>
                    <a:pt x="805" y="479"/>
                  </a:lnTo>
                  <a:lnTo>
                    <a:pt x="805" y="490"/>
                  </a:lnTo>
                  <a:lnTo>
                    <a:pt x="805" y="479"/>
                  </a:lnTo>
                  <a:lnTo>
                    <a:pt x="815" y="490"/>
                  </a:lnTo>
                  <a:lnTo>
                    <a:pt x="815" y="490"/>
                  </a:lnTo>
                  <a:lnTo>
                    <a:pt x="815" y="490"/>
                  </a:lnTo>
                  <a:lnTo>
                    <a:pt x="815" y="490"/>
                  </a:lnTo>
                  <a:lnTo>
                    <a:pt x="815" y="490"/>
                  </a:lnTo>
                  <a:lnTo>
                    <a:pt x="815" y="468"/>
                  </a:lnTo>
                  <a:lnTo>
                    <a:pt x="815" y="468"/>
                  </a:lnTo>
                  <a:lnTo>
                    <a:pt x="805" y="468"/>
                  </a:lnTo>
                  <a:lnTo>
                    <a:pt x="805" y="446"/>
                  </a:lnTo>
                  <a:lnTo>
                    <a:pt x="805" y="435"/>
                  </a:lnTo>
                  <a:lnTo>
                    <a:pt x="805" y="424"/>
                  </a:lnTo>
                  <a:lnTo>
                    <a:pt x="793" y="435"/>
                  </a:lnTo>
                  <a:lnTo>
                    <a:pt x="793" y="446"/>
                  </a:lnTo>
                  <a:lnTo>
                    <a:pt x="793" y="457"/>
                  </a:lnTo>
                  <a:close/>
                  <a:moveTo>
                    <a:pt x="826" y="403"/>
                  </a:moveTo>
                  <a:lnTo>
                    <a:pt x="837" y="403"/>
                  </a:lnTo>
                  <a:lnTo>
                    <a:pt x="837" y="403"/>
                  </a:lnTo>
                  <a:lnTo>
                    <a:pt x="837" y="403"/>
                  </a:lnTo>
                  <a:lnTo>
                    <a:pt x="848" y="381"/>
                  </a:lnTo>
                  <a:lnTo>
                    <a:pt x="848" y="381"/>
                  </a:lnTo>
                  <a:lnTo>
                    <a:pt x="848" y="359"/>
                  </a:lnTo>
                  <a:lnTo>
                    <a:pt x="848" y="359"/>
                  </a:lnTo>
                  <a:lnTo>
                    <a:pt x="848" y="348"/>
                  </a:lnTo>
                  <a:lnTo>
                    <a:pt x="837" y="359"/>
                  </a:lnTo>
                  <a:lnTo>
                    <a:pt x="826" y="359"/>
                  </a:lnTo>
                  <a:lnTo>
                    <a:pt x="837" y="370"/>
                  </a:lnTo>
                  <a:lnTo>
                    <a:pt x="826" y="392"/>
                  </a:lnTo>
                  <a:lnTo>
                    <a:pt x="826" y="403"/>
                  </a:lnTo>
                  <a:close/>
                  <a:moveTo>
                    <a:pt x="880" y="859"/>
                  </a:moveTo>
                  <a:lnTo>
                    <a:pt x="880" y="848"/>
                  </a:lnTo>
                  <a:lnTo>
                    <a:pt x="880" y="848"/>
                  </a:lnTo>
                  <a:lnTo>
                    <a:pt x="870" y="838"/>
                  </a:lnTo>
                  <a:lnTo>
                    <a:pt x="859" y="838"/>
                  </a:lnTo>
                  <a:lnTo>
                    <a:pt x="859" y="827"/>
                  </a:lnTo>
                  <a:lnTo>
                    <a:pt x="848" y="827"/>
                  </a:lnTo>
                  <a:lnTo>
                    <a:pt x="848" y="827"/>
                  </a:lnTo>
                  <a:lnTo>
                    <a:pt x="837" y="816"/>
                  </a:lnTo>
                  <a:lnTo>
                    <a:pt x="826" y="816"/>
                  </a:lnTo>
                  <a:lnTo>
                    <a:pt x="826" y="805"/>
                  </a:lnTo>
                  <a:lnTo>
                    <a:pt x="826" y="805"/>
                  </a:lnTo>
                  <a:lnTo>
                    <a:pt x="826" y="794"/>
                  </a:lnTo>
                  <a:lnTo>
                    <a:pt x="826" y="783"/>
                  </a:lnTo>
                  <a:lnTo>
                    <a:pt x="815" y="761"/>
                  </a:lnTo>
                  <a:lnTo>
                    <a:pt x="826" y="740"/>
                  </a:lnTo>
                  <a:lnTo>
                    <a:pt x="805" y="718"/>
                  </a:lnTo>
                  <a:lnTo>
                    <a:pt x="805" y="718"/>
                  </a:lnTo>
                  <a:lnTo>
                    <a:pt x="805" y="718"/>
                  </a:lnTo>
                  <a:lnTo>
                    <a:pt x="805" y="696"/>
                  </a:lnTo>
                  <a:lnTo>
                    <a:pt x="793" y="674"/>
                  </a:lnTo>
                  <a:lnTo>
                    <a:pt x="793" y="664"/>
                  </a:lnTo>
                  <a:lnTo>
                    <a:pt x="793" y="653"/>
                  </a:lnTo>
                  <a:lnTo>
                    <a:pt x="805" y="631"/>
                  </a:lnTo>
                  <a:lnTo>
                    <a:pt x="805" y="620"/>
                  </a:lnTo>
                  <a:lnTo>
                    <a:pt x="793" y="609"/>
                  </a:lnTo>
                  <a:lnTo>
                    <a:pt x="793" y="620"/>
                  </a:lnTo>
                  <a:lnTo>
                    <a:pt x="793" y="587"/>
                  </a:lnTo>
                  <a:lnTo>
                    <a:pt x="805" y="577"/>
                  </a:lnTo>
                  <a:lnTo>
                    <a:pt x="805" y="566"/>
                  </a:lnTo>
                  <a:lnTo>
                    <a:pt x="815" y="555"/>
                  </a:lnTo>
                  <a:lnTo>
                    <a:pt x="815" y="544"/>
                  </a:lnTo>
                  <a:lnTo>
                    <a:pt x="815" y="533"/>
                  </a:lnTo>
                  <a:lnTo>
                    <a:pt x="793" y="522"/>
                  </a:lnTo>
                  <a:lnTo>
                    <a:pt x="793" y="511"/>
                  </a:lnTo>
                  <a:lnTo>
                    <a:pt x="783" y="500"/>
                  </a:lnTo>
                  <a:lnTo>
                    <a:pt x="783" y="500"/>
                  </a:lnTo>
                  <a:lnTo>
                    <a:pt x="772" y="490"/>
                  </a:lnTo>
                  <a:lnTo>
                    <a:pt x="761" y="479"/>
                  </a:lnTo>
                  <a:lnTo>
                    <a:pt x="761" y="468"/>
                  </a:lnTo>
                  <a:lnTo>
                    <a:pt x="761" y="457"/>
                  </a:lnTo>
                  <a:lnTo>
                    <a:pt x="761" y="446"/>
                  </a:lnTo>
                  <a:lnTo>
                    <a:pt x="772" y="413"/>
                  </a:lnTo>
                  <a:lnTo>
                    <a:pt x="772" y="413"/>
                  </a:lnTo>
                  <a:lnTo>
                    <a:pt x="783" y="381"/>
                  </a:lnTo>
                  <a:lnTo>
                    <a:pt x="783" y="381"/>
                  </a:lnTo>
                  <a:lnTo>
                    <a:pt x="783" y="370"/>
                  </a:lnTo>
                  <a:lnTo>
                    <a:pt x="783" y="359"/>
                  </a:lnTo>
                  <a:lnTo>
                    <a:pt x="793" y="337"/>
                  </a:lnTo>
                  <a:lnTo>
                    <a:pt x="793" y="337"/>
                  </a:lnTo>
                  <a:lnTo>
                    <a:pt x="793" y="337"/>
                  </a:lnTo>
                  <a:lnTo>
                    <a:pt x="783" y="326"/>
                  </a:lnTo>
                  <a:lnTo>
                    <a:pt x="772" y="316"/>
                  </a:lnTo>
                  <a:lnTo>
                    <a:pt x="761" y="305"/>
                  </a:lnTo>
                  <a:lnTo>
                    <a:pt x="750" y="294"/>
                  </a:lnTo>
                  <a:lnTo>
                    <a:pt x="739" y="283"/>
                  </a:lnTo>
                  <a:lnTo>
                    <a:pt x="728" y="272"/>
                  </a:lnTo>
                  <a:lnTo>
                    <a:pt x="696" y="261"/>
                  </a:lnTo>
                  <a:lnTo>
                    <a:pt x="685" y="250"/>
                  </a:lnTo>
                  <a:lnTo>
                    <a:pt x="685" y="239"/>
                  </a:lnTo>
                  <a:lnTo>
                    <a:pt x="674" y="239"/>
                  </a:lnTo>
                  <a:lnTo>
                    <a:pt x="674" y="229"/>
                  </a:lnTo>
                  <a:lnTo>
                    <a:pt x="674" y="229"/>
                  </a:lnTo>
                  <a:lnTo>
                    <a:pt x="674" y="229"/>
                  </a:lnTo>
                  <a:lnTo>
                    <a:pt x="663" y="229"/>
                  </a:lnTo>
                  <a:lnTo>
                    <a:pt x="663" y="229"/>
                  </a:lnTo>
                  <a:lnTo>
                    <a:pt x="663" y="218"/>
                  </a:lnTo>
                  <a:lnTo>
                    <a:pt x="663" y="218"/>
                  </a:lnTo>
                  <a:lnTo>
                    <a:pt x="674" y="207"/>
                  </a:lnTo>
                  <a:lnTo>
                    <a:pt x="674" y="207"/>
                  </a:lnTo>
                  <a:lnTo>
                    <a:pt x="674" y="196"/>
                  </a:lnTo>
                  <a:lnTo>
                    <a:pt x="674" y="185"/>
                  </a:lnTo>
                  <a:lnTo>
                    <a:pt x="674" y="185"/>
                  </a:lnTo>
                  <a:lnTo>
                    <a:pt x="663" y="174"/>
                  </a:lnTo>
                  <a:lnTo>
                    <a:pt x="641" y="163"/>
                  </a:lnTo>
                  <a:lnTo>
                    <a:pt x="631" y="152"/>
                  </a:lnTo>
                  <a:lnTo>
                    <a:pt x="609" y="142"/>
                  </a:lnTo>
                  <a:lnTo>
                    <a:pt x="598" y="131"/>
                  </a:lnTo>
                  <a:lnTo>
                    <a:pt x="576" y="120"/>
                  </a:lnTo>
                  <a:lnTo>
                    <a:pt x="554" y="109"/>
                  </a:lnTo>
                  <a:lnTo>
                    <a:pt x="544" y="98"/>
                  </a:lnTo>
                  <a:lnTo>
                    <a:pt x="522" y="87"/>
                  </a:lnTo>
                  <a:lnTo>
                    <a:pt x="511" y="76"/>
                  </a:lnTo>
                  <a:lnTo>
                    <a:pt x="489" y="65"/>
                  </a:lnTo>
                  <a:lnTo>
                    <a:pt x="478" y="55"/>
                  </a:lnTo>
                  <a:lnTo>
                    <a:pt x="457" y="44"/>
                  </a:lnTo>
                  <a:lnTo>
                    <a:pt x="435" y="33"/>
                  </a:lnTo>
                  <a:lnTo>
                    <a:pt x="424" y="22"/>
                  </a:lnTo>
                  <a:lnTo>
                    <a:pt x="402" y="11"/>
                  </a:lnTo>
                  <a:lnTo>
                    <a:pt x="391" y="0"/>
                  </a:lnTo>
                  <a:lnTo>
                    <a:pt x="380" y="0"/>
                  </a:lnTo>
                  <a:lnTo>
                    <a:pt x="380" y="0"/>
                  </a:lnTo>
                  <a:lnTo>
                    <a:pt x="119" y="0"/>
                  </a:lnTo>
                  <a:lnTo>
                    <a:pt x="119" y="0"/>
                  </a:lnTo>
                  <a:lnTo>
                    <a:pt x="119" y="0"/>
                  </a:lnTo>
                  <a:lnTo>
                    <a:pt x="119" y="0"/>
                  </a:lnTo>
                  <a:lnTo>
                    <a:pt x="109" y="0"/>
                  </a:lnTo>
                  <a:lnTo>
                    <a:pt x="109" y="0"/>
                  </a:lnTo>
                  <a:lnTo>
                    <a:pt x="98" y="0"/>
                  </a:lnTo>
                  <a:lnTo>
                    <a:pt x="98" y="0"/>
                  </a:lnTo>
                  <a:lnTo>
                    <a:pt x="98" y="0"/>
                  </a:lnTo>
                  <a:lnTo>
                    <a:pt x="98" y="11"/>
                  </a:lnTo>
                  <a:lnTo>
                    <a:pt x="98" y="11"/>
                  </a:lnTo>
                  <a:lnTo>
                    <a:pt x="109" y="33"/>
                  </a:lnTo>
                  <a:lnTo>
                    <a:pt x="109" y="33"/>
                  </a:lnTo>
                  <a:lnTo>
                    <a:pt x="119" y="44"/>
                  </a:lnTo>
                  <a:lnTo>
                    <a:pt x="119" y="44"/>
                  </a:lnTo>
                  <a:lnTo>
                    <a:pt x="119" y="65"/>
                  </a:lnTo>
                  <a:lnTo>
                    <a:pt x="119" y="76"/>
                  </a:lnTo>
                  <a:lnTo>
                    <a:pt x="119" y="87"/>
                  </a:lnTo>
                  <a:lnTo>
                    <a:pt x="119" y="87"/>
                  </a:lnTo>
                  <a:lnTo>
                    <a:pt x="130" y="98"/>
                  </a:lnTo>
                  <a:lnTo>
                    <a:pt x="119" y="109"/>
                  </a:lnTo>
                  <a:lnTo>
                    <a:pt x="119" y="120"/>
                  </a:lnTo>
                  <a:lnTo>
                    <a:pt x="119" y="120"/>
                  </a:lnTo>
                  <a:lnTo>
                    <a:pt x="119" y="120"/>
                  </a:lnTo>
                  <a:lnTo>
                    <a:pt x="109" y="120"/>
                  </a:lnTo>
                  <a:lnTo>
                    <a:pt x="109" y="120"/>
                  </a:lnTo>
                  <a:lnTo>
                    <a:pt x="98" y="120"/>
                  </a:lnTo>
                  <a:lnTo>
                    <a:pt x="98" y="120"/>
                  </a:lnTo>
                  <a:lnTo>
                    <a:pt x="98" y="131"/>
                  </a:lnTo>
                  <a:lnTo>
                    <a:pt x="87" y="142"/>
                  </a:lnTo>
                  <a:lnTo>
                    <a:pt x="87" y="142"/>
                  </a:lnTo>
                  <a:lnTo>
                    <a:pt x="87" y="152"/>
                  </a:lnTo>
                  <a:lnTo>
                    <a:pt x="98" y="152"/>
                  </a:lnTo>
                  <a:lnTo>
                    <a:pt x="87" y="152"/>
                  </a:lnTo>
                  <a:lnTo>
                    <a:pt x="87" y="163"/>
                  </a:lnTo>
                  <a:lnTo>
                    <a:pt x="87" y="163"/>
                  </a:lnTo>
                  <a:lnTo>
                    <a:pt x="87" y="163"/>
                  </a:lnTo>
                  <a:lnTo>
                    <a:pt x="87" y="174"/>
                  </a:lnTo>
                  <a:lnTo>
                    <a:pt x="98" y="174"/>
                  </a:lnTo>
                  <a:lnTo>
                    <a:pt x="109" y="174"/>
                  </a:lnTo>
                  <a:lnTo>
                    <a:pt x="109" y="174"/>
                  </a:lnTo>
                  <a:lnTo>
                    <a:pt x="119" y="174"/>
                  </a:lnTo>
                  <a:lnTo>
                    <a:pt x="119" y="185"/>
                  </a:lnTo>
                  <a:lnTo>
                    <a:pt x="119" y="185"/>
                  </a:lnTo>
                  <a:lnTo>
                    <a:pt x="119" y="185"/>
                  </a:lnTo>
                  <a:lnTo>
                    <a:pt x="119" y="196"/>
                  </a:lnTo>
                  <a:lnTo>
                    <a:pt x="119" y="207"/>
                  </a:lnTo>
                  <a:lnTo>
                    <a:pt x="109" y="207"/>
                  </a:lnTo>
                  <a:lnTo>
                    <a:pt x="109" y="207"/>
                  </a:lnTo>
                  <a:lnTo>
                    <a:pt x="109" y="218"/>
                  </a:lnTo>
                  <a:lnTo>
                    <a:pt x="109" y="218"/>
                  </a:lnTo>
                  <a:lnTo>
                    <a:pt x="109" y="218"/>
                  </a:lnTo>
                  <a:lnTo>
                    <a:pt x="98" y="229"/>
                  </a:lnTo>
                  <a:lnTo>
                    <a:pt x="87" y="229"/>
                  </a:lnTo>
                  <a:lnTo>
                    <a:pt x="87" y="239"/>
                  </a:lnTo>
                  <a:lnTo>
                    <a:pt x="87" y="250"/>
                  </a:lnTo>
                  <a:lnTo>
                    <a:pt x="87" y="250"/>
                  </a:lnTo>
                  <a:lnTo>
                    <a:pt x="76" y="261"/>
                  </a:lnTo>
                  <a:lnTo>
                    <a:pt x="65" y="272"/>
                  </a:lnTo>
                  <a:lnTo>
                    <a:pt x="65" y="283"/>
                  </a:lnTo>
                  <a:lnTo>
                    <a:pt x="54" y="294"/>
                  </a:lnTo>
                  <a:lnTo>
                    <a:pt x="32" y="305"/>
                  </a:lnTo>
                  <a:lnTo>
                    <a:pt x="32" y="316"/>
                  </a:lnTo>
                  <a:lnTo>
                    <a:pt x="11" y="316"/>
                  </a:lnTo>
                  <a:lnTo>
                    <a:pt x="11" y="316"/>
                  </a:lnTo>
                  <a:lnTo>
                    <a:pt x="0" y="326"/>
                  </a:lnTo>
                  <a:lnTo>
                    <a:pt x="0" y="348"/>
                  </a:lnTo>
                  <a:lnTo>
                    <a:pt x="0" y="348"/>
                  </a:lnTo>
                  <a:lnTo>
                    <a:pt x="0" y="359"/>
                  </a:lnTo>
                  <a:lnTo>
                    <a:pt x="11" y="381"/>
                  </a:lnTo>
                  <a:lnTo>
                    <a:pt x="11" y="392"/>
                  </a:lnTo>
                  <a:lnTo>
                    <a:pt x="11" y="403"/>
                  </a:lnTo>
                  <a:lnTo>
                    <a:pt x="22" y="403"/>
                  </a:lnTo>
                  <a:lnTo>
                    <a:pt x="22" y="424"/>
                  </a:lnTo>
                  <a:lnTo>
                    <a:pt x="22" y="424"/>
                  </a:lnTo>
                  <a:lnTo>
                    <a:pt x="22" y="435"/>
                  </a:lnTo>
                  <a:lnTo>
                    <a:pt x="11" y="446"/>
                  </a:lnTo>
                  <a:lnTo>
                    <a:pt x="11" y="457"/>
                  </a:lnTo>
                  <a:lnTo>
                    <a:pt x="11" y="468"/>
                  </a:lnTo>
                  <a:lnTo>
                    <a:pt x="11" y="479"/>
                  </a:lnTo>
                  <a:lnTo>
                    <a:pt x="22" y="490"/>
                  </a:lnTo>
                  <a:lnTo>
                    <a:pt x="32" y="511"/>
                  </a:lnTo>
                  <a:lnTo>
                    <a:pt x="32" y="511"/>
                  </a:lnTo>
                  <a:lnTo>
                    <a:pt x="54" y="522"/>
                  </a:lnTo>
                  <a:lnTo>
                    <a:pt x="65" y="533"/>
                  </a:lnTo>
                  <a:lnTo>
                    <a:pt x="65" y="544"/>
                  </a:lnTo>
                  <a:lnTo>
                    <a:pt x="65" y="544"/>
                  </a:lnTo>
                  <a:lnTo>
                    <a:pt x="76" y="566"/>
                  </a:lnTo>
                  <a:lnTo>
                    <a:pt x="87" y="577"/>
                  </a:lnTo>
                  <a:lnTo>
                    <a:pt x="87" y="587"/>
                  </a:lnTo>
                  <a:lnTo>
                    <a:pt x="87" y="598"/>
                  </a:lnTo>
                  <a:lnTo>
                    <a:pt x="98" y="609"/>
                  </a:lnTo>
                  <a:lnTo>
                    <a:pt x="109" y="631"/>
                  </a:lnTo>
                  <a:lnTo>
                    <a:pt x="109" y="642"/>
                  </a:lnTo>
                  <a:lnTo>
                    <a:pt x="109" y="653"/>
                  </a:lnTo>
                  <a:lnTo>
                    <a:pt x="109" y="664"/>
                  </a:lnTo>
                  <a:lnTo>
                    <a:pt x="119" y="674"/>
                  </a:lnTo>
                  <a:lnTo>
                    <a:pt x="119" y="674"/>
                  </a:lnTo>
                  <a:lnTo>
                    <a:pt x="130" y="685"/>
                  </a:lnTo>
                  <a:lnTo>
                    <a:pt x="130" y="685"/>
                  </a:lnTo>
                  <a:lnTo>
                    <a:pt x="141" y="685"/>
                  </a:lnTo>
                  <a:lnTo>
                    <a:pt x="163" y="685"/>
                  </a:lnTo>
                  <a:lnTo>
                    <a:pt x="163" y="696"/>
                  </a:lnTo>
                  <a:lnTo>
                    <a:pt x="174" y="696"/>
                  </a:lnTo>
                  <a:lnTo>
                    <a:pt x="174" y="707"/>
                  </a:lnTo>
                  <a:lnTo>
                    <a:pt x="174" y="718"/>
                  </a:lnTo>
                  <a:lnTo>
                    <a:pt x="185" y="718"/>
                  </a:lnTo>
                  <a:lnTo>
                    <a:pt x="185" y="718"/>
                  </a:lnTo>
                  <a:lnTo>
                    <a:pt x="185" y="718"/>
                  </a:lnTo>
                  <a:lnTo>
                    <a:pt x="196" y="718"/>
                  </a:lnTo>
                  <a:lnTo>
                    <a:pt x="196" y="718"/>
                  </a:lnTo>
                  <a:lnTo>
                    <a:pt x="206" y="718"/>
                  </a:lnTo>
                  <a:lnTo>
                    <a:pt x="206" y="729"/>
                  </a:lnTo>
                  <a:lnTo>
                    <a:pt x="206" y="729"/>
                  </a:lnTo>
                  <a:lnTo>
                    <a:pt x="217" y="729"/>
                  </a:lnTo>
                  <a:lnTo>
                    <a:pt x="217" y="729"/>
                  </a:lnTo>
                  <a:lnTo>
                    <a:pt x="228" y="740"/>
                  </a:lnTo>
                  <a:lnTo>
                    <a:pt x="239" y="740"/>
                  </a:lnTo>
                  <a:lnTo>
                    <a:pt x="239" y="740"/>
                  </a:lnTo>
                  <a:lnTo>
                    <a:pt x="250" y="740"/>
                  </a:lnTo>
                  <a:lnTo>
                    <a:pt x="261" y="751"/>
                  </a:lnTo>
                  <a:lnTo>
                    <a:pt x="272" y="751"/>
                  </a:lnTo>
                  <a:lnTo>
                    <a:pt x="282" y="761"/>
                  </a:lnTo>
                  <a:lnTo>
                    <a:pt x="282" y="761"/>
                  </a:lnTo>
                  <a:lnTo>
                    <a:pt x="282" y="761"/>
                  </a:lnTo>
                  <a:lnTo>
                    <a:pt x="282" y="761"/>
                  </a:lnTo>
                  <a:lnTo>
                    <a:pt x="304" y="772"/>
                  </a:lnTo>
                  <a:lnTo>
                    <a:pt x="304" y="772"/>
                  </a:lnTo>
                  <a:lnTo>
                    <a:pt x="315" y="772"/>
                  </a:lnTo>
                  <a:lnTo>
                    <a:pt x="326" y="783"/>
                  </a:lnTo>
                  <a:lnTo>
                    <a:pt x="326" y="783"/>
                  </a:lnTo>
                  <a:lnTo>
                    <a:pt x="326" y="783"/>
                  </a:lnTo>
                  <a:lnTo>
                    <a:pt x="348" y="783"/>
                  </a:lnTo>
                  <a:lnTo>
                    <a:pt x="348" y="783"/>
                  </a:lnTo>
                  <a:lnTo>
                    <a:pt x="359" y="783"/>
                  </a:lnTo>
                  <a:lnTo>
                    <a:pt x="359" y="783"/>
                  </a:lnTo>
                  <a:lnTo>
                    <a:pt x="370" y="783"/>
                  </a:lnTo>
                  <a:lnTo>
                    <a:pt x="370" y="783"/>
                  </a:lnTo>
                  <a:lnTo>
                    <a:pt x="370" y="783"/>
                  </a:lnTo>
                  <a:lnTo>
                    <a:pt x="370" y="772"/>
                  </a:lnTo>
                  <a:lnTo>
                    <a:pt x="370" y="772"/>
                  </a:lnTo>
                  <a:lnTo>
                    <a:pt x="370" y="772"/>
                  </a:lnTo>
                  <a:lnTo>
                    <a:pt x="380" y="772"/>
                  </a:lnTo>
                  <a:lnTo>
                    <a:pt x="391" y="794"/>
                  </a:lnTo>
                  <a:lnTo>
                    <a:pt x="391" y="794"/>
                  </a:lnTo>
                  <a:lnTo>
                    <a:pt x="402" y="816"/>
                  </a:lnTo>
                  <a:lnTo>
                    <a:pt x="413" y="816"/>
                  </a:lnTo>
                  <a:lnTo>
                    <a:pt x="413" y="827"/>
                  </a:lnTo>
                  <a:lnTo>
                    <a:pt x="413" y="838"/>
                  </a:lnTo>
                  <a:lnTo>
                    <a:pt x="413" y="848"/>
                  </a:lnTo>
                  <a:lnTo>
                    <a:pt x="413" y="848"/>
                  </a:lnTo>
                  <a:lnTo>
                    <a:pt x="413" y="859"/>
                  </a:lnTo>
                  <a:lnTo>
                    <a:pt x="413" y="859"/>
                  </a:lnTo>
                  <a:lnTo>
                    <a:pt x="413" y="859"/>
                  </a:lnTo>
                  <a:lnTo>
                    <a:pt x="424" y="870"/>
                  </a:lnTo>
                  <a:lnTo>
                    <a:pt x="424" y="881"/>
                  </a:lnTo>
                  <a:lnTo>
                    <a:pt x="424" y="892"/>
                  </a:lnTo>
                  <a:lnTo>
                    <a:pt x="424" y="892"/>
                  </a:lnTo>
                  <a:lnTo>
                    <a:pt x="413" y="903"/>
                  </a:lnTo>
                  <a:lnTo>
                    <a:pt x="413" y="914"/>
                  </a:lnTo>
                  <a:lnTo>
                    <a:pt x="413" y="914"/>
                  </a:lnTo>
                  <a:lnTo>
                    <a:pt x="413" y="914"/>
                  </a:lnTo>
                  <a:lnTo>
                    <a:pt x="424" y="925"/>
                  </a:lnTo>
                  <a:lnTo>
                    <a:pt x="424" y="925"/>
                  </a:lnTo>
                  <a:lnTo>
                    <a:pt x="424" y="935"/>
                  </a:lnTo>
                  <a:lnTo>
                    <a:pt x="424" y="935"/>
                  </a:lnTo>
                  <a:lnTo>
                    <a:pt x="435" y="935"/>
                  </a:lnTo>
                  <a:lnTo>
                    <a:pt x="435" y="935"/>
                  </a:lnTo>
                  <a:lnTo>
                    <a:pt x="435" y="946"/>
                  </a:lnTo>
                  <a:lnTo>
                    <a:pt x="446" y="946"/>
                  </a:lnTo>
                  <a:lnTo>
                    <a:pt x="446" y="957"/>
                  </a:lnTo>
                  <a:lnTo>
                    <a:pt x="446" y="957"/>
                  </a:lnTo>
                  <a:lnTo>
                    <a:pt x="457" y="957"/>
                  </a:lnTo>
                  <a:lnTo>
                    <a:pt x="478" y="957"/>
                  </a:lnTo>
                  <a:lnTo>
                    <a:pt x="478" y="957"/>
                  </a:lnTo>
                  <a:lnTo>
                    <a:pt x="489" y="957"/>
                  </a:lnTo>
                  <a:lnTo>
                    <a:pt x="489" y="957"/>
                  </a:lnTo>
                  <a:lnTo>
                    <a:pt x="500" y="957"/>
                  </a:lnTo>
                  <a:lnTo>
                    <a:pt x="500" y="957"/>
                  </a:lnTo>
                  <a:lnTo>
                    <a:pt x="511" y="946"/>
                  </a:lnTo>
                  <a:lnTo>
                    <a:pt x="522" y="946"/>
                  </a:lnTo>
                  <a:lnTo>
                    <a:pt x="533" y="957"/>
                  </a:lnTo>
                  <a:lnTo>
                    <a:pt x="544" y="968"/>
                  </a:lnTo>
                  <a:lnTo>
                    <a:pt x="544" y="968"/>
                  </a:lnTo>
                  <a:lnTo>
                    <a:pt x="554" y="968"/>
                  </a:lnTo>
                  <a:lnTo>
                    <a:pt x="565" y="968"/>
                  </a:lnTo>
                  <a:lnTo>
                    <a:pt x="576" y="968"/>
                  </a:lnTo>
                  <a:lnTo>
                    <a:pt x="587" y="968"/>
                  </a:lnTo>
                  <a:lnTo>
                    <a:pt x="598" y="957"/>
                  </a:lnTo>
                  <a:lnTo>
                    <a:pt x="609" y="957"/>
                  </a:lnTo>
                  <a:lnTo>
                    <a:pt x="609" y="957"/>
                  </a:lnTo>
                  <a:lnTo>
                    <a:pt x="619" y="968"/>
                  </a:lnTo>
                  <a:lnTo>
                    <a:pt x="619" y="968"/>
                  </a:lnTo>
                  <a:lnTo>
                    <a:pt x="631" y="968"/>
                  </a:lnTo>
                  <a:lnTo>
                    <a:pt x="652" y="968"/>
                  </a:lnTo>
                  <a:lnTo>
                    <a:pt x="663" y="957"/>
                  </a:lnTo>
                  <a:lnTo>
                    <a:pt x="674" y="946"/>
                  </a:lnTo>
                  <a:lnTo>
                    <a:pt x="674" y="946"/>
                  </a:lnTo>
                  <a:lnTo>
                    <a:pt x="674" y="935"/>
                  </a:lnTo>
                  <a:lnTo>
                    <a:pt x="685" y="935"/>
                  </a:lnTo>
                  <a:lnTo>
                    <a:pt x="685" y="935"/>
                  </a:lnTo>
                  <a:lnTo>
                    <a:pt x="696" y="935"/>
                  </a:lnTo>
                  <a:lnTo>
                    <a:pt x="706" y="935"/>
                  </a:lnTo>
                  <a:lnTo>
                    <a:pt x="728" y="946"/>
                  </a:lnTo>
                  <a:lnTo>
                    <a:pt x="739" y="935"/>
                  </a:lnTo>
                  <a:lnTo>
                    <a:pt x="750" y="925"/>
                  </a:lnTo>
                  <a:lnTo>
                    <a:pt x="761" y="925"/>
                  </a:lnTo>
                  <a:lnTo>
                    <a:pt x="783" y="925"/>
                  </a:lnTo>
                  <a:lnTo>
                    <a:pt x="793" y="914"/>
                  </a:lnTo>
                  <a:lnTo>
                    <a:pt x="805" y="914"/>
                  </a:lnTo>
                  <a:lnTo>
                    <a:pt x="815" y="903"/>
                  </a:lnTo>
                  <a:lnTo>
                    <a:pt x="826" y="903"/>
                  </a:lnTo>
                  <a:lnTo>
                    <a:pt x="837" y="903"/>
                  </a:lnTo>
                  <a:lnTo>
                    <a:pt x="848" y="892"/>
                  </a:lnTo>
                  <a:lnTo>
                    <a:pt x="859" y="881"/>
                  </a:lnTo>
                  <a:lnTo>
                    <a:pt x="880" y="870"/>
                  </a:lnTo>
                  <a:lnTo>
                    <a:pt x="880" y="859"/>
                  </a:lnTo>
                  <a:close/>
                </a:path>
              </a:pathLst>
            </a:custGeom>
            <a:solidFill>
              <a:srgbClr val="C9C4C0"/>
            </a:solidFill>
            <a:ln w="9525" cap="flat">
              <a:solidFill>
                <a:srgbClr val="FFFFFF"/>
              </a:solidFill>
              <a:bevel/>
              <a:headEnd/>
              <a:tailEnd/>
            </a:ln>
            <a:effectLst/>
          </p:spPr>
          <p:txBody>
            <a:bodyPr wrap="none" anchor="ctr"/>
            <a:lstStyle/>
            <a:p>
              <a:endParaRPr lang="en-US" sz="3600">
                <a:solidFill>
                  <a:srgbClr val="000000"/>
                </a:solidFill>
                <a:latin typeface="Roboto Light"/>
              </a:endParaRPr>
            </a:p>
          </p:txBody>
        </p:sp>
        <p:sp>
          <p:nvSpPr>
            <p:cNvPr id="16" name="Freeform 32">
              <a:extLst>
                <a:ext uri="{FF2B5EF4-FFF2-40B4-BE49-F238E27FC236}">
                  <a16:creationId xmlns:a16="http://schemas.microsoft.com/office/drawing/2014/main" id="{5813C4C2-BCFE-8E3F-9CFA-6FF5E5AC52AE}"/>
                </a:ext>
              </a:extLst>
            </p:cNvPr>
            <p:cNvSpPr>
              <a:spLocks noChangeArrowheads="1"/>
            </p:cNvSpPr>
            <p:nvPr/>
          </p:nvSpPr>
          <p:spPr bwMode="auto">
            <a:xfrm>
              <a:off x="9253719" y="5611799"/>
              <a:ext cx="77411" cy="99084"/>
            </a:xfrm>
            <a:custGeom>
              <a:avLst/>
              <a:gdLst>
                <a:gd name="T0" fmla="*/ 109 w 110"/>
                <a:gd name="T1" fmla="*/ 65 h 143"/>
                <a:gd name="T2" fmla="*/ 109 w 110"/>
                <a:gd name="T3" fmla="*/ 55 h 143"/>
                <a:gd name="T4" fmla="*/ 109 w 110"/>
                <a:gd name="T5" fmla="*/ 43 h 143"/>
                <a:gd name="T6" fmla="*/ 109 w 110"/>
                <a:gd name="T7" fmla="*/ 43 h 143"/>
                <a:gd name="T8" fmla="*/ 109 w 110"/>
                <a:gd name="T9" fmla="*/ 33 h 143"/>
                <a:gd name="T10" fmla="*/ 109 w 110"/>
                <a:gd name="T11" fmla="*/ 22 h 143"/>
                <a:gd name="T12" fmla="*/ 98 w 110"/>
                <a:gd name="T13" fmla="*/ 22 h 143"/>
                <a:gd name="T14" fmla="*/ 98 w 110"/>
                <a:gd name="T15" fmla="*/ 22 h 143"/>
                <a:gd name="T16" fmla="*/ 98 w 110"/>
                <a:gd name="T17" fmla="*/ 22 h 143"/>
                <a:gd name="T18" fmla="*/ 87 w 110"/>
                <a:gd name="T19" fmla="*/ 22 h 143"/>
                <a:gd name="T20" fmla="*/ 76 w 110"/>
                <a:gd name="T21" fmla="*/ 11 h 143"/>
                <a:gd name="T22" fmla="*/ 54 w 110"/>
                <a:gd name="T23" fmla="*/ 0 h 143"/>
                <a:gd name="T24" fmla="*/ 54 w 110"/>
                <a:gd name="T25" fmla="*/ 0 h 143"/>
                <a:gd name="T26" fmla="*/ 54 w 110"/>
                <a:gd name="T27" fmla="*/ 0 h 143"/>
                <a:gd name="T28" fmla="*/ 44 w 110"/>
                <a:gd name="T29" fmla="*/ 11 h 143"/>
                <a:gd name="T30" fmla="*/ 33 w 110"/>
                <a:gd name="T31" fmla="*/ 22 h 143"/>
                <a:gd name="T32" fmla="*/ 22 w 110"/>
                <a:gd name="T33" fmla="*/ 33 h 143"/>
                <a:gd name="T34" fmla="*/ 22 w 110"/>
                <a:gd name="T35" fmla="*/ 43 h 143"/>
                <a:gd name="T36" fmla="*/ 11 w 110"/>
                <a:gd name="T37" fmla="*/ 55 h 143"/>
                <a:gd name="T38" fmla="*/ 11 w 110"/>
                <a:gd name="T39" fmla="*/ 65 h 143"/>
                <a:gd name="T40" fmla="*/ 0 w 110"/>
                <a:gd name="T41" fmla="*/ 76 h 143"/>
                <a:gd name="T42" fmla="*/ 0 w 110"/>
                <a:gd name="T43" fmla="*/ 87 h 143"/>
                <a:gd name="T44" fmla="*/ 11 w 110"/>
                <a:gd name="T45" fmla="*/ 98 h 143"/>
                <a:gd name="T46" fmla="*/ 11 w 110"/>
                <a:gd name="T47" fmla="*/ 98 h 143"/>
                <a:gd name="T48" fmla="*/ 11 w 110"/>
                <a:gd name="T49" fmla="*/ 109 h 143"/>
                <a:gd name="T50" fmla="*/ 22 w 110"/>
                <a:gd name="T51" fmla="*/ 120 h 143"/>
                <a:gd name="T52" fmla="*/ 44 w 110"/>
                <a:gd name="T53" fmla="*/ 130 h 143"/>
                <a:gd name="T54" fmla="*/ 54 w 110"/>
                <a:gd name="T55" fmla="*/ 142 h 143"/>
                <a:gd name="T56" fmla="*/ 76 w 110"/>
                <a:gd name="T57" fmla="*/ 142 h 143"/>
                <a:gd name="T58" fmla="*/ 98 w 110"/>
                <a:gd name="T59" fmla="*/ 142 h 143"/>
                <a:gd name="T60" fmla="*/ 98 w 110"/>
                <a:gd name="T61" fmla="*/ 130 h 143"/>
                <a:gd name="T62" fmla="*/ 98 w 110"/>
                <a:gd name="T63" fmla="*/ 109 h 143"/>
                <a:gd name="T64" fmla="*/ 98 w 110"/>
                <a:gd name="T65" fmla="*/ 98 h 143"/>
                <a:gd name="T66" fmla="*/ 98 w 110"/>
                <a:gd name="T67" fmla="*/ 98 h 143"/>
                <a:gd name="T68" fmla="*/ 109 w 110"/>
                <a:gd name="T69" fmla="*/ 98 h 143"/>
                <a:gd name="T70" fmla="*/ 109 w 110"/>
                <a:gd name="T71" fmla="*/ 98 h 143"/>
                <a:gd name="T72" fmla="*/ 109 w 110"/>
                <a:gd name="T73" fmla="*/ 6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0" h="143">
                  <a:moveTo>
                    <a:pt x="109" y="65"/>
                  </a:moveTo>
                  <a:lnTo>
                    <a:pt x="109" y="55"/>
                  </a:lnTo>
                  <a:lnTo>
                    <a:pt x="109" y="43"/>
                  </a:lnTo>
                  <a:lnTo>
                    <a:pt x="109" y="43"/>
                  </a:lnTo>
                  <a:lnTo>
                    <a:pt x="109" y="33"/>
                  </a:lnTo>
                  <a:lnTo>
                    <a:pt x="109" y="22"/>
                  </a:lnTo>
                  <a:lnTo>
                    <a:pt x="98" y="22"/>
                  </a:lnTo>
                  <a:lnTo>
                    <a:pt x="98" y="22"/>
                  </a:lnTo>
                  <a:lnTo>
                    <a:pt x="98" y="22"/>
                  </a:lnTo>
                  <a:lnTo>
                    <a:pt x="87" y="22"/>
                  </a:lnTo>
                  <a:lnTo>
                    <a:pt x="76" y="11"/>
                  </a:lnTo>
                  <a:lnTo>
                    <a:pt x="54" y="0"/>
                  </a:lnTo>
                  <a:lnTo>
                    <a:pt x="54" y="0"/>
                  </a:lnTo>
                  <a:lnTo>
                    <a:pt x="54" y="0"/>
                  </a:lnTo>
                  <a:lnTo>
                    <a:pt x="44" y="11"/>
                  </a:lnTo>
                  <a:lnTo>
                    <a:pt x="33" y="22"/>
                  </a:lnTo>
                  <a:lnTo>
                    <a:pt x="22" y="33"/>
                  </a:lnTo>
                  <a:lnTo>
                    <a:pt x="22" y="43"/>
                  </a:lnTo>
                  <a:lnTo>
                    <a:pt x="11" y="55"/>
                  </a:lnTo>
                  <a:lnTo>
                    <a:pt x="11" y="65"/>
                  </a:lnTo>
                  <a:lnTo>
                    <a:pt x="0" y="76"/>
                  </a:lnTo>
                  <a:lnTo>
                    <a:pt x="0" y="87"/>
                  </a:lnTo>
                  <a:lnTo>
                    <a:pt x="11" y="98"/>
                  </a:lnTo>
                  <a:lnTo>
                    <a:pt x="11" y="98"/>
                  </a:lnTo>
                  <a:lnTo>
                    <a:pt x="11" y="109"/>
                  </a:lnTo>
                  <a:lnTo>
                    <a:pt x="22" y="120"/>
                  </a:lnTo>
                  <a:lnTo>
                    <a:pt x="44" y="130"/>
                  </a:lnTo>
                  <a:lnTo>
                    <a:pt x="54" y="142"/>
                  </a:lnTo>
                  <a:lnTo>
                    <a:pt x="76" y="142"/>
                  </a:lnTo>
                  <a:lnTo>
                    <a:pt x="98" y="142"/>
                  </a:lnTo>
                  <a:lnTo>
                    <a:pt x="98" y="130"/>
                  </a:lnTo>
                  <a:lnTo>
                    <a:pt x="98" y="109"/>
                  </a:lnTo>
                  <a:lnTo>
                    <a:pt x="98" y="98"/>
                  </a:lnTo>
                  <a:lnTo>
                    <a:pt x="98" y="98"/>
                  </a:lnTo>
                  <a:lnTo>
                    <a:pt x="109" y="98"/>
                  </a:lnTo>
                  <a:lnTo>
                    <a:pt x="109" y="98"/>
                  </a:lnTo>
                  <a:lnTo>
                    <a:pt x="109" y="65"/>
                  </a:lnTo>
                </a:path>
              </a:pathLst>
            </a:custGeom>
            <a:solidFill>
              <a:srgbClr val="C9C4C0"/>
            </a:solidFill>
            <a:ln w="9525" cap="flat">
              <a:solidFill>
                <a:srgbClr val="FFFFFF"/>
              </a:solidFill>
              <a:bevel/>
              <a:headEnd/>
              <a:tailEnd/>
            </a:ln>
            <a:effectLst/>
          </p:spPr>
          <p:txBody>
            <a:bodyPr wrap="none" anchor="ctr"/>
            <a:lstStyle/>
            <a:p>
              <a:endParaRPr lang="en-US" sz="3600">
                <a:solidFill>
                  <a:srgbClr val="000000"/>
                </a:solidFill>
                <a:latin typeface="Roboto Light"/>
              </a:endParaRPr>
            </a:p>
          </p:txBody>
        </p:sp>
        <p:sp>
          <p:nvSpPr>
            <p:cNvPr id="17" name="Freeform 34">
              <a:extLst>
                <a:ext uri="{FF2B5EF4-FFF2-40B4-BE49-F238E27FC236}">
                  <a16:creationId xmlns:a16="http://schemas.microsoft.com/office/drawing/2014/main" id="{FE2524A1-C356-CF92-A1B8-B58775F82147}"/>
                </a:ext>
              </a:extLst>
            </p:cNvPr>
            <p:cNvSpPr>
              <a:spLocks noChangeArrowheads="1"/>
            </p:cNvSpPr>
            <p:nvPr/>
          </p:nvSpPr>
          <p:spPr bwMode="auto">
            <a:xfrm>
              <a:off x="8804744" y="2526917"/>
              <a:ext cx="932010" cy="860796"/>
            </a:xfrm>
            <a:custGeom>
              <a:avLst/>
              <a:gdLst>
                <a:gd name="T0" fmla="*/ 1283 w 1328"/>
                <a:gd name="T1" fmla="*/ 337 h 1228"/>
                <a:gd name="T2" fmla="*/ 1207 w 1328"/>
                <a:gd name="T3" fmla="*/ 239 h 1228"/>
                <a:gd name="T4" fmla="*/ 1196 w 1328"/>
                <a:gd name="T5" fmla="*/ 109 h 1228"/>
                <a:gd name="T6" fmla="*/ 1196 w 1328"/>
                <a:gd name="T7" fmla="*/ 76 h 1228"/>
                <a:gd name="T8" fmla="*/ 1066 w 1328"/>
                <a:gd name="T9" fmla="*/ 11 h 1228"/>
                <a:gd name="T10" fmla="*/ 837 w 1328"/>
                <a:gd name="T11" fmla="*/ 11 h 1228"/>
                <a:gd name="T12" fmla="*/ 750 w 1328"/>
                <a:gd name="T13" fmla="*/ 0 h 1228"/>
                <a:gd name="T14" fmla="*/ 663 w 1328"/>
                <a:gd name="T15" fmla="*/ 11 h 1228"/>
                <a:gd name="T16" fmla="*/ 446 w 1328"/>
                <a:gd name="T17" fmla="*/ 11 h 1228"/>
                <a:gd name="T18" fmla="*/ 239 w 1328"/>
                <a:gd name="T19" fmla="*/ 109 h 1228"/>
                <a:gd name="T20" fmla="*/ 217 w 1328"/>
                <a:gd name="T21" fmla="*/ 196 h 1228"/>
                <a:gd name="T22" fmla="*/ 163 w 1328"/>
                <a:gd name="T23" fmla="*/ 239 h 1228"/>
                <a:gd name="T24" fmla="*/ 163 w 1328"/>
                <a:gd name="T25" fmla="*/ 522 h 1228"/>
                <a:gd name="T26" fmla="*/ 141 w 1328"/>
                <a:gd name="T27" fmla="*/ 587 h 1228"/>
                <a:gd name="T28" fmla="*/ 87 w 1328"/>
                <a:gd name="T29" fmla="*/ 631 h 1228"/>
                <a:gd name="T30" fmla="*/ 65 w 1328"/>
                <a:gd name="T31" fmla="*/ 674 h 1228"/>
                <a:gd name="T32" fmla="*/ 43 w 1328"/>
                <a:gd name="T33" fmla="*/ 696 h 1228"/>
                <a:gd name="T34" fmla="*/ 54 w 1328"/>
                <a:gd name="T35" fmla="*/ 728 h 1228"/>
                <a:gd name="T36" fmla="*/ 22 w 1328"/>
                <a:gd name="T37" fmla="*/ 761 h 1228"/>
                <a:gd name="T38" fmla="*/ 33 w 1328"/>
                <a:gd name="T39" fmla="*/ 805 h 1228"/>
                <a:gd name="T40" fmla="*/ 0 w 1328"/>
                <a:gd name="T41" fmla="*/ 859 h 1228"/>
                <a:gd name="T42" fmla="*/ 43 w 1328"/>
                <a:gd name="T43" fmla="*/ 880 h 1228"/>
                <a:gd name="T44" fmla="*/ 65 w 1328"/>
                <a:gd name="T45" fmla="*/ 957 h 1228"/>
                <a:gd name="T46" fmla="*/ 87 w 1328"/>
                <a:gd name="T47" fmla="*/ 978 h 1228"/>
                <a:gd name="T48" fmla="*/ 120 w 1328"/>
                <a:gd name="T49" fmla="*/ 1065 h 1228"/>
                <a:gd name="T50" fmla="*/ 152 w 1328"/>
                <a:gd name="T51" fmla="*/ 1162 h 1228"/>
                <a:gd name="T52" fmla="*/ 141 w 1328"/>
                <a:gd name="T53" fmla="*/ 1217 h 1228"/>
                <a:gd name="T54" fmla="*/ 196 w 1328"/>
                <a:gd name="T55" fmla="*/ 1217 h 1228"/>
                <a:gd name="T56" fmla="*/ 228 w 1328"/>
                <a:gd name="T57" fmla="*/ 1173 h 1228"/>
                <a:gd name="T58" fmla="*/ 239 w 1328"/>
                <a:gd name="T59" fmla="*/ 1130 h 1228"/>
                <a:gd name="T60" fmla="*/ 261 w 1328"/>
                <a:gd name="T61" fmla="*/ 1075 h 1228"/>
                <a:gd name="T62" fmla="*/ 326 w 1328"/>
                <a:gd name="T63" fmla="*/ 1086 h 1228"/>
                <a:gd name="T64" fmla="*/ 381 w 1328"/>
                <a:gd name="T65" fmla="*/ 1152 h 1228"/>
                <a:gd name="T66" fmla="*/ 489 w 1328"/>
                <a:gd name="T67" fmla="*/ 1140 h 1228"/>
                <a:gd name="T68" fmla="*/ 576 w 1328"/>
                <a:gd name="T69" fmla="*/ 1140 h 1228"/>
                <a:gd name="T70" fmla="*/ 631 w 1328"/>
                <a:gd name="T71" fmla="*/ 1108 h 1228"/>
                <a:gd name="T72" fmla="*/ 718 w 1328"/>
                <a:gd name="T73" fmla="*/ 1130 h 1228"/>
                <a:gd name="T74" fmla="*/ 728 w 1328"/>
                <a:gd name="T75" fmla="*/ 1130 h 1228"/>
                <a:gd name="T76" fmla="*/ 815 w 1328"/>
                <a:gd name="T77" fmla="*/ 1043 h 1228"/>
                <a:gd name="T78" fmla="*/ 837 w 1328"/>
                <a:gd name="T79" fmla="*/ 978 h 1228"/>
                <a:gd name="T80" fmla="*/ 870 w 1328"/>
                <a:gd name="T81" fmla="*/ 924 h 1228"/>
                <a:gd name="T82" fmla="*/ 870 w 1328"/>
                <a:gd name="T83" fmla="*/ 913 h 1228"/>
                <a:gd name="T84" fmla="*/ 913 w 1328"/>
                <a:gd name="T85" fmla="*/ 902 h 1228"/>
                <a:gd name="T86" fmla="*/ 902 w 1328"/>
                <a:gd name="T87" fmla="*/ 957 h 1228"/>
                <a:gd name="T88" fmla="*/ 913 w 1328"/>
                <a:gd name="T89" fmla="*/ 1032 h 1228"/>
                <a:gd name="T90" fmla="*/ 924 w 1328"/>
                <a:gd name="T91" fmla="*/ 1043 h 1228"/>
                <a:gd name="T92" fmla="*/ 979 w 1328"/>
                <a:gd name="T93" fmla="*/ 1108 h 1228"/>
                <a:gd name="T94" fmla="*/ 979 w 1328"/>
                <a:gd name="T95" fmla="*/ 1119 h 1228"/>
                <a:gd name="T96" fmla="*/ 968 w 1328"/>
                <a:gd name="T97" fmla="*/ 1152 h 1228"/>
                <a:gd name="T98" fmla="*/ 989 w 1328"/>
                <a:gd name="T99" fmla="*/ 1119 h 1228"/>
                <a:gd name="T100" fmla="*/ 1011 w 1328"/>
                <a:gd name="T101" fmla="*/ 1032 h 1228"/>
                <a:gd name="T102" fmla="*/ 1044 w 1328"/>
                <a:gd name="T103" fmla="*/ 1032 h 1228"/>
                <a:gd name="T104" fmla="*/ 1066 w 1328"/>
                <a:gd name="T105" fmla="*/ 946 h 1228"/>
                <a:gd name="T106" fmla="*/ 1109 w 1328"/>
                <a:gd name="T107" fmla="*/ 859 h 1228"/>
                <a:gd name="T108" fmla="*/ 1142 w 1328"/>
                <a:gd name="T109" fmla="*/ 826 h 1228"/>
                <a:gd name="T110" fmla="*/ 1163 w 1328"/>
                <a:gd name="T111" fmla="*/ 739 h 1228"/>
                <a:gd name="T112" fmla="*/ 1174 w 1328"/>
                <a:gd name="T113" fmla="*/ 619 h 1228"/>
                <a:gd name="T114" fmla="*/ 1196 w 1328"/>
                <a:gd name="T115" fmla="*/ 500 h 1228"/>
                <a:gd name="T116" fmla="*/ 1218 w 1328"/>
                <a:gd name="T117" fmla="*/ 467 h 1228"/>
                <a:gd name="T118" fmla="*/ 1240 w 1328"/>
                <a:gd name="T119" fmla="*/ 435 h 1228"/>
                <a:gd name="T120" fmla="*/ 1272 w 1328"/>
                <a:gd name="T121" fmla="*/ 424 h 1228"/>
                <a:gd name="T122" fmla="*/ 1294 w 1328"/>
                <a:gd name="T123" fmla="*/ 413 h 1228"/>
                <a:gd name="T124" fmla="*/ 1315 w 1328"/>
                <a:gd name="T125" fmla="*/ 380 h 1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28" h="1228">
                  <a:moveTo>
                    <a:pt x="1327" y="370"/>
                  </a:moveTo>
                  <a:lnTo>
                    <a:pt x="1305" y="358"/>
                  </a:lnTo>
                  <a:lnTo>
                    <a:pt x="1294" y="348"/>
                  </a:lnTo>
                  <a:lnTo>
                    <a:pt x="1294" y="358"/>
                  </a:lnTo>
                  <a:lnTo>
                    <a:pt x="1294" y="358"/>
                  </a:lnTo>
                  <a:lnTo>
                    <a:pt x="1283" y="348"/>
                  </a:lnTo>
                  <a:lnTo>
                    <a:pt x="1283" y="337"/>
                  </a:lnTo>
                  <a:lnTo>
                    <a:pt x="1272" y="326"/>
                  </a:lnTo>
                  <a:lnTo>
                    <a:pt x="1250" y="315"/>
                  </a:lnTo>
                  <a:lnTo>
                    <a:pt x="1240" y="315"/>
                  </a:lnTo>
                  <a:lnTo>
                    <a:pt x="1240" y="304"/>
                  </a:lnTo>
                  <a:lnTo>
                    <a:pt x="1228" y="304"/>
                  </a:lnTo>
                  <a:lnTo>
                    <a:pt x="1218" y="283"/>
                  </a:lnTo>
                  <a:lnTo>
                    <a:pt x="1207" y="239"/>
                  </a:lnTo>
                  <a:lnTo>
                    <a:pt x="1207" y="217"/>
                  </a:lnTo>
                  <a:lnTo>
                    <a:pt x="1207" y="185"/>
                  </a:lnTo>
                  <a:lnTo>
                    <a:pt x="1207" y="163"/>
                  </a:lnTo>
                  <a:lnTo>
                    <a:pt x="1207" y="141"/>
                  </a:lnTo>
                  <a:lnTo>
                    <a:pt x="1196" y="130"/>
                  </a:lnTo>
                  <a:lnTo>
                    <a:pt x="1196" y="119"/>
                  </a:lnTo>
                  <a:lnTo>
                    <a:pt x="1196" y="109"/>
                  </a:lnTo>
                  <a:lnTo>
                    <a:pt x="1196" y="98"/>
                  </a:lnTo>
                  <a:lnTo>
                    <a:pt x="1207" y="98"/>
                  </a:lnTo>
                  <a:lnTo>
                    <a:pt x="1207" y="98"/>
                  </a:lnTo>
                  <a:lnTo>
                    <a:pt x="1207" y="98"/>
                  </a:lnTo>
                  <a:lnTo>
                    <a:pt x="1207" y="98"/>
                  </a:lnTo>
                  <a:lnTo>
                    <a:pt x="1207" y="87"/>
                  </a:lnTo>
                  <a:lnTo>
                    <a:pt x="1196" y="76"/>
                  </a:lnTo>
                  <a:lnTo>
                    <a:pt x="1174" y="54"/>
                  </a:lnTo>
                  <a:lnTo>
                    <a:pt x="1174" y="32"/>
                  </a:lnTo>
                  <a:lnTo>
                    <a:pt x="1174" y="11"/>
                  </a:lnTo>
                  <a:lnTo>
                    <a:pt x="1142" y="11"/>
                  </a:lnTo>
                  <a:lnTo>
                    <a:pt x="1120" y="11"/>
                  </a:lnTo>
                  <a:lnTo>
                    <a:pt x="1098" y="11"/>
                  </a:lnTo>
                  <a:lnTo>
                    <a:pt x="1066" y="11"/>
                  </a:lnTo>
                  <a:lnTo>
                    <a:pt x="1044" y="11"/>
                  </a:lnTo>
                  <a:lnTo>
                    <a:pt x="1022" y="11"/>
                  </a:lnTo>
                  <a:lnTo>
                    <a:pt x="989" y="11"/>
                  </a:lnTo>
                  <a:lnTo>
                    <a:pt x="968" y="11"/>
                  </a:lnTo>
                  <a:lnTo>
                    <a:pt x="946" y="11"/>
                  </a:lnTo>
                  <a:lnTo>
                    <a:pt x="859" y="11"/>
                  </a:lnTo>
                  <a:lnTo>
                    <a:pt x="837" y="11"/>
                  </a:lnTo>
                  <a:lnTo>
                    <a:pt x="815" y="11"/>
                  </a:lnTo>
                  <a:lnTo>
                    <a:pt x="783" y="11"/>
                  </a:lnTo>
                  <a:lnTo>
                    <a:pt x="761" y="11"/>
                  </a:lnTo>
                  <a:lnTo>
                    <a:pt x="750" y="11"/>
                  </a:lnTo>
                  <a:lnTo>
                    <a:pt x="750" y="11"/>
                  </a:lnTo>
                  <a:lnTo>
                    <a:pt x="750" y="0"/>
                  </a:lnTo>
                  <a:lnTo>
                    <a:pt x="750" y="0"/>
                  </a:lnTo>
                  <a:lnTo>
                    <a:pt x="739" y="0"/>
                  </a:lnTo>
                  <a:lnTo>
                    <a:pt x="739" y="0"/>
                  </a:lnTo>
                  <a:lnTo>
                    <a:pt x="728" y="11"/>
                  </a:lnTo>
                  <a:lnTo>
                    <a:pt x="728" y="11"/>
                  </a:lnTo>
                  <a:lnTo>
                    <a:pt x="718" y="11"/>
                  </a:lnTo>
                  <a:lnTo>
                    <a:pt x="685" y="11"/>
                  </a:lnTo>
                  <a:lnTo>
                    <a:pt x="663" y="11"/>
                  </a:lnTo>
                  <a:lnTo>
                    <a:pt x="631" y="11"/>
                  </a:lnTo>
                  <a:lnTo>
                    <a:pt x="598" y="11"/>
                  </a:lnTo>
                  <a:lnTo>
                    <a:pt x="565" y="11"/>
                  </a:lnTo>
                  <a:lnTo>
                    <a:pt x="533" y="11"/>
                  </a:lnTo>
                  <a:lnTo>
                    <a:pt x="511" y="11"/>
                  </a:lnTo>
                  <a:lnTo>
                    <a:pt x="478" y="11"/>
                  </a:lnTo>
                  <a:lnTo>
                    <a:pt x="446" y="11"/>
                  </a:lnTo>
                  <a:lnTo>
                    <a:pt x="391" y="11"/>
                  </a:lnTo>
                  <a:lnTo>
                    <a:pt x="359" y="11"/>
                  </a:lnTo>
                  <a:lnTo>
                    <a:pt x="326" y="11"/>
                  </a:lnTo>
                  <a:lnTo>
                    <a:pt x="294" y="11"/>
                  </a:lnTo>
                  <a:lnTo>
                    <a:pt x="239" y="11"/>
                  </a:lnTo>
                  <a:lnTo>
                    <a:pt x="239" y="54"/>
                  </a:lnTo>
                  <a:lnTo>
                    <a:pt x="239" y="109"/>
                  </a:lnTo>
                  <a:lnTo>
                    <a:pt x="239" y="152"/>
                  </a:lnTo>
                  <a:lnTo>
                    <a:pt x="239" y="196"/>
                  </a:lnTo>
                  <a:lnTo>
                    <a:pt x="239" y="196"/>
                  </a:lnTo>
                  <a:lnTo>
                    <a:pt x="239" y="196"/>
                  </a:lnTo>
                  <a:lnTo>
                    <a:pt x="239" y="196"/>
                  </a:lnTo>
                  <a:lnTo>
                    <a:pt x="239" y="196"/>
                  </a:lnTo>
                  <a:lnTo>
                    <a:pt x="217" y="196"/>
                  </a:lnTo>
                  <a:lnTo>
                    <a:pt x="196" y="196"/>
                  </a:lnTo>
                  <a:lnTo>
                    <a:pt x="185" y="196"/>
                  </a:lnTo>
                  <a:lnTo>
                    <a:pt x="163" y="196"/>
                  </a:lnTo>
                  <a:lnTo>
                    <a:pt x="163" y="206"/>
                  </a:lnTo>
                  <a:lnTo>
                    <a:pt x="163" y="217"/>
                  </a:lnTo>
                  <a:lnTo>
                    <a:pt x="163" y="228"/>
                  </a:lnTo>
                  <a:lnTo>
                    <a:pt x="163" y="239"/>
                  </a:lnTo>
                  <a:lnTo>
                    <a:pt x="163" y="283"/>
                  </a:lnTo>
                  <a:lnTo>
                    <a:pt x="163" y="326"/>
                  </a:lnTo>
                  <a:lnTo>
                    <a:pt x="163" y="358"/>
                  </a:lnTo>
                  <a:lnTo>
                    <a:pt x="163" y="402"/>
                  </a:lnTo>
                  <a:lnTo>
                    <a:pt x="163" y="445"/>
                  </a:lnTo>
                  <a:lnTo>
                    <a:pt x="163" y="489"/>
                  </a:lnTo>
                  <a:lnTo>
                    <a:pt x="163" y="522"/>
                  </a:lnTo>
                  <a:lnTo>
                    <a:pt x="174" y="565"/>
                  </a:lnTo>
                  <a:lnTo>
                    <a:pt x="174" y="576"/>
                  </a:lnTo>
                  <a:lnTo>
                    <a:pt x="163" y="587"/>
                  </a:lnTo>
                  <a:lnTo>
                    <a:pt x="163" y="587"/>
                  </a:lnTo>
                  <a:lnTo>
                    <a:pt x="163" y="587"/>
                  </a:lnTo>
                  <a:lnTo>
                    <a:pt x="152" y="587"/>
                  </a:lnTo>
                  <a:lnTo>
                    <a:pt x="141" y="587"/>
                  </a:lnTo>
                  <a:lnTo>
                    <a:pt x="130" y="587"/>
                  </a:lnTo>
                  <a:lnTo>
                    <a:pt x="109" y="587"/>
                  </a:lnTo>
                  <a:lnTo>
                    <a:pt x="98" y="587"/>
                  </a:lnTo>
                  <a:lnTo>
                    <a:pt x="87" y="598"/>
                  </a:lnTo>
                  <a:lnTo>
                    <a:pt x="87" y="598"/>
                  </a:lnTo>
                  <a:lnTo>
                    <a:pt x="87" y="619"/>
                  </a:lnTo>
                  <a:lnTo>
                    <a:pt x="87" y="631"/>
                  </a:lnTo>
                  <a:lnTo>
                    <a:pt x="87" y="631"/>
                  </a:lnTo>
                  <a:lnTo>
                    <a:pt x="76" y="641"/>
                  </a:lnTo>
                  <a:lnTo>
                    <a:pt x="76" y="641"/>
                  </a:lnTo>
                  <a:lnTo>
                    <a:pt x="76" y="652"/>
                  </a:lnTo>
                  <a:lnTo>
                    <a:pt x="65" y="663"/>
                  </a:lnTo>
                  <a:lnTo>
                    <a:pt x="65" y="663"/>
                  </a:lnTo>
                  <a:lnTo>
                    <a:pt x="65" y="674"/>
                  </a:lnTo>
                  <a:lnTo>
                    <a:pt x="65" y="674"/>
                  </a:lnTo>
                  <a:lnTo>
                    <a:pt x="65" y="674"/>
                  </a:lnTo>
                  <a:lnTo>
                    <a:pt x="54" y="685"/>
                  </a:lnTo>
                  <a:lnTo>
                    <a:pt x="54" y="685"/>
                  </a:lnTo>
                  <a:lnTo>
                    <a:pt x="43" y="685"/>
                  </a:lnTo>
                  <a:lnTo>
                    <a:pt x="43" y="696"/>
                  </a:lnTo>
                  <a:lnTo>
                    <a:pt x="43" y="696"/>
                  </a:lnTo>
                  <a:lnTo>
                    <a:pt x="43" y="706"/>
                  </a:lnTo>
                  <a:lnTo>
                    <a:pt x="43" y="706"/>
                  </a:lnTo>
                  <a:lnTo>
                    <a:pt x="54" y="718"/>
                  </a:lnTo>
                  <a:lnTo>
                    <a:pt x="54" y="718"/>
                  </a:lnTo>
                  <a:lnTo>
                    <a:pt x="54" y="728"/>
                  </a:lnTo>
                  <a:lnTo>
                    <a:pt x="54" y="728"/>
                  </a:lnTo>
                  <a:lnTo>
                    <a:pt x="54" y="728"/>
                  </a:lnTo>
                  <a:lnTo>
                    <a:pt x="43" y="739"/>
                  </a:lnTo>
                  <a:lnTo>
                    <a:pt x="43" y="739"/>
                  </a:lnTo>
                  <a:lnTo>
                    <a:pt x="33" y="739"/>
                  </a:lnTo>
                  <a:lnTo>
                    <a:pt x="33" y="739"/>
                  </a:lnTo>
                  <a:lnTo>
                    <a:pt x="33" y="750"/>
                  </a:lnTo>
                  <a:lnTo>
                    <a:pt x="22" y="750"/>
                  </a:lnTo>
                  <a:lnTo>
                    <a:pt x="22" y="761"/>
                  </a:lnTo>
                  <a:lnTo>
                    <a:pt x="22" y="761"/>
                  </a:lnTo>
                  <a:lnTo>
                    <a:pt x="22" y="772"/>
                  </a:lnTo>
                  <a:lnTo>
                    <a:pt x="33" y="783"/>
                  </a:lnTo>
                  <a:lnTo>
                    <a:pt x="33" y="793"/>
                  </a:lnTo>
                  <a:lnTo>
                    <a:pt x="33" y="793"/>
                  </a:lnTo>
                  <a:lnTo>
                    <a:pt x="33" y="805"/>
                  </a:lnTo>
                  <a:lnTo>
                    <a:pt x="33" y="805"/>
                  </a:lnTo>
                  <a:lnTo>
                    <a:pt x="22" y="815"/>
                  </a:lnTo>
                  <a:lnTo>
                    <a:pt x="11" y="826"/>
                  </a:lnTo>
                  <a:lnTo>
                    <a:pt x="11" y="837"/>
                  </a:lnTo>
                  <a:lnTo>
                    <a:pt x="0" y="848"/>
                  </a:lnTo>
                  <a:lnTo>
                    <a:pt x="0" y="848"/>
                  </a:lnTo>
                  <a:lnTo>
                    <a:pt x="0" y="859"/>
                  </a:lnTo>
                  <a:lnTo>
                    <a:pt x="0" y="859"/>
                  </a:lnTo>
                  <a:lnTo>
                    <a:pt x="11" y="859"/>
                  </a:lnTo>
                  <a:lnTo>
                    <a:pt x="11" y="859"/>
                  </a:lnTo>
                  <a:lnTo>
                    <a:pt x="22" y="859"/>
                  </a:lnTo>
                  <a:lnTo>
                    <a:pt x="33" y="859"/>
                  </a:lnTo>
                  <a:lnTo>
                    <a:pt x="43" y="859"/>
                  </a:lnTo>
                  <a:lnTo>
                    <a:pt x="43" y="870"/>
                  </a:lnTo>
                  <a:lnTo>
                    <a:pt x="43" y="880"/>
                  </a:lnTo>
                  <a:lnTo>
                    <a:pt x="54" y="892"/>
                  </a:lnTo>
                  <a:lnTo>
                    <a:pt x="54" y="913"/>
                  </a:lnTo>
                  <a:lnTo>
                    <a:pt x="54" y="913"/>
                  </a:lnTo>
                  <a:lnTo>
                    <a:pt x="54" y="924"/>
                  </a:lnTo>
                  <a:lnTo>
                    <a:pt x="65" y="924"/>
                  </a:lnTo>
                  <a:lnTo>
                    <a:pt x="65" y="924"/>
                  </a:lnTo>
                  <a:lnTo>
                    <a:pt x="65" y="957"/>
                  </a:lnTo>
                  <a:lnTo>
                    <a:pt x="65" y="957"/>
                  </a:lnTo>
                  <a:lnTo>
                    <a:pt x="65" y="967"/>
                  </a:lnTo>
                  <a:lnTo>
                    <a:pt x="76" y="967"/>
                  </a:lnTo>
                  <a:lnTo>
                    <a:pt x="76" y="978"/>
                  </a:lnTo>
                  <a:lnTo>
                    <a:pt x="76" y="978"/>
                  </a:lnTo>
                  <a:lnTo>
                    <a:pt x="87" y="978"/>
                  </a:lnTo>
                  <a:lnTo>
                    <a:pt x="87" y="978"/>
                  </a:lnTo>
                  <a:lnTo>
                    <a:pt x="87" y="989"/>
                  </a:lnTo>
                  <a:lnTo>
                    <a:pt x="87" y="999"/>
                  </a:lnTo>
                  <a:lnTo>
                    <a:pt x="87" y="1010"/>
                  </a:lnTo>
                  <a:lnTo>
                    <a:pt x="87" y="1021"/>
                  </a:lnTo>
                  <a:lnTo>
                    <a:pt x="87" y="1032"/>
                  </a:lnTo>
                  <a:lnTo>
                    <a:pt x="98" y="1032"/>
                  </a:lnTo>
                  <a:lnTo>
                    <a:pt x="120" y="1065"/>
                  </a:lnTo>
                  <a:lnTo>
                    <a:pt x="120" y="1065"/>
                  </a:lnTo>
                  <a:lnTo>
                    <a:pt x="130" y="1086"/>
                  </a:lnTo>
                  <a:lnTo>
                    <a:pt x="141" y="1097"/>
                  </a:lnTo>
                  <a:lnTo>
                    <a:pt x="152" y="1119"/>
                  </a:lnTo>
                  <a:lnTo>
                    <a:pt x="152" y="1130"/>
                  </a:lnTo>
                  <a:lnTo>
                    <a:pt x="152" y="1140"/>
                  </a:lnTo>
                  <a:lnTo>
                    <a:pt x="152" y="1162"/>
                  </a:lnTo>
                  <a:lnTo>
                    <a:pt x="141" y="1173"/>
                  </a:lnTo>
                  <a:lnTo>
                    <a:pt x="130" y="1184"/>
                  </a:lnTo>
                  <a:lnTo>
                    <a:pt x="130" y="1195"/>
                  </a:lnTo>
                  <a:lnTo>
                    <a:pt x="141" y="1195"/>
                  </a:lnTo>
                  <a:lnTo>
                    <a:pt x="141" y="1195"/>
                  </a:lnTo>
                  <a:lnTo>
                    <a:pt x="141" y="1206"/>
                  </a:lnTo>
                  <a:lnTo>
                    <a:pt x="141" y="1217"/>
                  </a:lnTo>
                  <a:lnTo>
                    <a:pt x="141" y="1217"/>
                  </a:lnTo>
                  <a:lnTo>
                    <a:pt x="152" y="1217"/>
                  </a:lnTo>
                  <a:lnTo>
                    <a:pt x="174" y="1217"/>
                  </a:lnTo>
                  <a:lnTo>
                    <a:pt x="185" y="1227"/>
                  </a:lnTo>
                  <a:lnTo>
                    <a:pt x="196" y="1227"/>
                  </a:lnTo>
                  <a:lnTo>
                    <a:pt x="196" y="1227"/>
                  </a:lnTo>
                  <a:lnTo>
                    <a:pt x="196" y="1217"/>
                  </a:lnTo>
                  <a:lnTo>
                    <a:pt x="207" y="1217"/>
                  </a:lnTo>
                  <a:lnTo>
                    <a:pt x="217" y="1206"/>
                  </a:lnTo>
                  <a:lnTo>
                    <a:pt x="217" y="1206"/>
                  </a:lnTo>
                  <a:lnTo>
                    <a:pt x="217" y="1195"/>
                  </a:lnTo>
                  <a:lnTo>
                    <a:pt x="228" y="1195"/>
                  </a:lnTo>
                  <a:lnTo>
                    <a:pt x="228" y="1184"/>
                  </a:lnTo>
                  <a:lnTo>
                    <a:pt x="228" y="1173"/>
                  </a:lnTo>
                  <a:lnTo>
                    <a:pt x="228" y="1162"/>
                  </a:lnTo>
                  <a:lnTo>
                    <a:pt x="228" y="1162"/>
                  </a:lnTo>
                  <a:lnTo>
                    <a:pt x="228" y="1152"/>
                  </a:lnTo>
                  <a:lnTo>
                    <a:pt x="239" y="1152"/>
                  </a:lnTo>
                  <a:lnTo>
                    <a:pt x="239" y="1152"/>
                  </a:lnTo>
                  <a:lnTo>
                    <a:pt x="239" y="1140"/>
                  </a:lnTo>
                  <a:lnTo>
                    <a:pt x="239" y="1130"/>
                  </a:lnTo>
                  <a:lnTo>
                    <a:pt x="239" y="1119"/>
                  </a:lnTo>
                  <a:lnTo>
                    <a:pt x="250" y="1108"/>
                  </a:lnTo>
                  <a:lnTo>
                    <a:pt x="261" y="1097"/>
                  </a:lnTo>
                  <a:lnTo>
                    <a:pt x="261" y="1097"/>
                  </a:lnTo>
                  <a:lnTo>
                    <a:pt x="261" y="1086"/>
                  </a:lnTo>
                  <a:lnTo>
                    <a:pt x="261" y="1086"/>
                  </a:lnTo>
                  <a:lnTo>
                    <a:pt x="261" y="1075"/>
                  </a:lnTo>
                  <a:lnTo>
                    <a:pt x="261" y="1075"/>
                  </a:lnTo>
                  <a:lnTo>
                    <a:pt x="272" y="1075"/>
                  </a:lnTo>
                  <a:lnTo>
                    <a:pt x="283" y="1075"/>
                  </a:lnTo>
                  <a:lnTo>
                    <a:pt x="326" y="1065"/>
                  </a:lnTo>
                  <a:lnTo>
                    <a:pt x="326" y="1065"/>
                  </a:lnTo>
                  <a:lnTo>
                    <a:pt x="326" y="1075"/>
                  </a:lnTo>
                  <a:lnTo>
                    <a:pt x="326" y="1086"/>
                  </a:lnTo>
                  <a:lnTo>
                    <a:pt x="326" y="1086"/>
                  </a:lnTo>
                  <a:lnTo>
                    <a:pt x="326" y="1086"/>
                  </a:lnTo>
                  <a:lnTo>
                    <a:pt x="337" y="1097"/>
                  </a:lnTo>
                  <a:lnTo>
                    <a:pt x="337" y="1097"/>
                  </a:lnTo>
                  <a:lnTo>
                    <a:pt x="348" y="1108"/>
                  </a:lnTo>
                  <a:lnTo>
                    <a:pt x="348" y="1108"/>
                  </a:lnTo>
                  <a:lnTo>
                    <a:pt x="381" y="1152"/>
                  </a:lnTo>
                  <a:lnTo>
                    <a:pt x="391" y="1152"/>
                  </a:lnTo>
                  <a:lnTo>
                    <a:pt x="402" y="1152"/>
                  </a:lnTo>
                  <a:lnTo>
                    <a:pt x="413" y="1140"/>
                  </a:lnTo>
                  <a:lnTo>
                    <a:pt x="424" y="1140"/>
                  </a:lnTo>
                  <a:lnTo>
                    <a:pt x="478" y="1140"/>
                  </a:lnTo>
                  <a:lnTo>
                    <a:pt x="489" y="1140"/>
                  </a:lnTo>
                  <a:lnTo>
                    <a:pt x="489" y="1140"/>
                  </a:lnTo>
                  <a:lnTo>
                    <a:pt x="500" y="1162"/>
                  </a:lnTo>
                  <a:lnTo>
                    <a:pt x="500" y="1162"/>
                  </a:lnTo>
                  <a:lnTo>
                    <a:pt x="565" y="1162"/>
                  </a:lnTo>
                  <a:lnTo>
                    <a:pt x="565" y="1162"/>
                  </a:lnTo>
                  <a:lnTo>
                    <a:pt x="565" y="1152"/>
                  </a:lnTo>
                  <a:lnTo>
                    <a:pt x="576" y="1140"/>
                  </a:lnTo>
                  <a:lnTo>
                    <a:pt x="576" y="1140"/>
                  </a:lnTo>
                  <a:lnTo>
                    <a:pt x="576" y="1140"/>
                  </a:lnTo>
                  <a:lnTo>
                    <a:pt x="576" y="1140"/>
                  </a:lnTo>
                  <a:lnTo>
                    <a:pt x="587" y="1130"/>
                  </a:lnTo>
                  <a:lnTo>
                    <a:pt x="598" y="1130"/>
                  </a:lnTo>
                  <a:lnTo>
                    <a:pt x="620" y="1130"/>
                  </a:lnTo>
                  <a:lnTo>
                    <a:pt x="620" y="1119"/>
                  </a:lnTo>
                  <a:lnTo>
                    <a:pt x="631" y="1108"/>
                  </a:lnTo>
                  <a:lnTo>
                    <a:pt x="631" y="1097"/>
                  </a:lnTo>
                  <a:lnTo>
                    <a:pt x="631" y="1097"/>
                  </a:lnTo>
                  <a:lnTo>
                    <a:pt x="631" y="1097"/>
                  </a:lnTo>
                  <a:lnTo>
                    <a:pt x="652" y="1086"/>
                  </a:lnTo>
                  <a:lnTo>
                    <a:pt x="652" y="1075"/>
                  </a:lnTo>
                  <a:lnTo>
                    <a:pt x="696" y="1108"/>
                  </a:lnTo>
                  <a:lnTo>
                    <a:pt x="718" y="1130"/>
                  </a:lnTo>
                  <a:lnTo>
                    <a:pt x="718" y="1130"/>
                  </a:lnTo>
                  <a:lnTo>
                    <a:pt x="718" y="1130"/>
                  </a:lnTo>
                  <a:lnTo>
                    <a:pt x="718" y="1130"/>
                  </a:lnTo>
                  <a:lnTo>
                    <a:pt x="718" y="1130"/>
                  </a:lnTo>
                  <a:lnTo>
                    <a:pt x="718" y="1130"/>
                  </a:lnTo>
                  <a:lnTo>
                    <a:pt x="728" y="1130"/>
                  </a:lnTo>
                  <a:lnTo>
                    <a:pt x="728" y="1130"/>
                  </a:lnTo>
                  <a:lnTo>
                    <a:pt x="750" y="1130"/>
                  </a:lnTo>
                  <a:lnTo>
                    <a:pt x="761" y="1119"/>
                  </a:lnTo>
                  <a:lnTo>
                    <a:pt x="794" y="1086"/>
                  </a:lnTo>
                  <a:lnTo>
                    <a:pt x="794" y="1075"/>
                  </a:lnTo>
                  <a:lnTo>
                    <a:pt x="805" y="1065"/>
                  </a:lnTo>
                  <a:lnTo>
                    <a:pt x="805" y="1065"/>
                  </a:lnTo>
                  <a:lnTo>
                    <a:pt x="815" y="1043"/>
                  </a:lnTo>
                  <a:lnTo>
                    <a:pt x="815" y="1043"/>
                  </a:lnTo>
                  <a:lnTo>
                    <a:pt x="848" y="1010"/>
                  </a:lnTo>
                  <a:lnTo>
                    <a:pt x="848" y="1010"/>
                  </a:lnTo>
                  <a:lnTo>
                    <a:pt x="848" y="999"/>
                  </a:lnTo>
                  <a:lnTo>
                    <a:pt x="848" y="989"/>
                  </a:lnTo>
                  <a:lnTo>
                    <a:pt x="848" y="989"/>
                  </a:lnTo>
                  <a:lnTo>
                    <a:pt x="837" y="978"/>
                  </a:lnTo>
                  <a:lnTo>
                    <a:pt x="848" y="957"/>
                  </a:lnTo>
                  <a:lnTo>
                    <a:pt x="837" y="957"/>
                  </a:lnTo>
                  <a:lnTo>
                    <a:pt x="837" y="957"/>
                  </a:lnTo>
                  <a:lnTo>
                    <a:pt x="837" y="946"/>
                  </a:lnTo>
                  <a:lnTo>
                    <a:pt x="837" y="946"/>
                  </a:lnTo>
                  <a:lnTo>
                    <a:pt x="815" y="924"/>
                  </a:lnTo>
                  <a:lnTo>
                    <a:pt x="870" y="924"/>
                  </a:lnTo>
                  <a:lnTo>
                    <a:pt x="870" y="924"/>
                  </a:lnTo>
                  <a:lnTo>
                    <a:pt x="870" y="924"/>
                  </a:lnTo>
                  <a:lnTo>
                    <a:pt x="870" y="913"/>
                  </a:lnTo>
                  <a:lnTo>
                    <a:pt x="870" y="913"/>
                  </a:lnTo>
                  <a:lnTo>
                    <a:pt x="870" y="913"/>
                  </a:lnTo>
                  <a:lnTo>
                    <a:pt x="870" y="913"/>
                  </a:lnTo>
                  <a:lnTo>
                    <a:pt x="870" y="913"/>
                  </a:lnTo>
                  <a:lnTo>
                    <a:pt x="870" y="902"/>
                  </a:lnTo>
                  <a:lnTo>
                    <a:pt x="870" y="902"/>
                  </a:lnTo>
                  <a:lnTo>
                    <a:pt x="870" y="902"/>
                  </a:lnTo>
                  <a:lnTo>
                    <a:pt x="870" y="902"/>
                  </a:lnTo>
                  <a:lnTo>
                    <a:pt x="870" y="902"/>
                  </a:lnTo>
                  <a:lnTo>
                    <a:pt x="870" y="902"/>
                  </a:lnTo>
                  <a:lnTo>
                    <a:pt x="913" y="902"/>
                  </a:lnTo>
                  <a:lnTo>
                    <a:pt x="913" y="913"/>
                  </a:lnTo>
                  <a:lnTo>
                    <a:pt x="902" y="924"/>
                  </a:lnTo>
                  <a:lnTo>
                    <a:pt x="902" y="935"/>
                  </a:lnTo>
                  <a:lnTo>
                    <a:pt x="902" y="957"/>
                  </a:lnTo>
                  <a:lnTo>
                    <a:pt x="902" y="957"/>
                  </a:lnTo>
                  <a:lnTo>
                    <a:pt x="902" y="957"/>
                  </a:lnTo>
                  <a:lnTo>
                    <a:pt x="902" y="957"/>
                  </a:lnTo>
                  <a:lnTo>
                    <a:pt x="902" y="957"/>
                  </a:lnTo>
                  <a:lnTo>
                    <a:pt x="902" y="957"/>
                  </a:lnTo>
                  <a:lnTo>
                    <a:pt x="902" y="957"/>
                  </a:lnTo>
                  <a:lnTo>
                    <a:pt x="902" y="957"/>
                  </a:lnTo>
                  <a:lnTo>
                    <a:pt x="913" y="1032"/>
                  </a:lnTo>
                  <a:lnTo>
                    <a:pt x="913" y="1032"/>
                  </a:lnTo>
                  <a:lnTo>
                    <a:pt x="913" y="1032"/>
                  </a:lnTo>
                  <a:lnTo>
                    <a:pt x="902" y="1032"/>
                  </a:lnTo>
                  <a:lnTo>
                    <a:pt x="902" y="1032"/>
                  </a:lnTo>
                  <a:lnTo>
                    <a:pt x="902" y="1032"/>
                  </a:lnTo>
                  <a:lnTo>
                    <a:pt x="902" y="1043"/>
                  </a:lnTo>
                  <a:lnTo>
                    <a:pt x="924" y="1043"/>
                  </a:lnTo>
                  <a:lnTo>
                    <a:pt x="924" y="1043"/>
                  </a:lnTo>
                  <a:lnTo>
                    <a:pt x="924" y="1043"/>
                  </a:lnTo>
                  <a:lnTo>
                    <a:pt x="935" y="1053"/>
                  </a:lnTo>
                  <a:lnTo>
                    <a:pt x="968" y="1086"/>
                  </a:lnTo>
                  <a:lnTo>
                    <a:pt x="968" y="1086"/>
                  </a:lnTo>
                  <a:lnTo>
                    <a:pt x="979" y="1097"/>
                  </a:lnTo>
                  <a:lnTo>
                    <a:pt x="979" y="1097"/>
                  </a:lnTo>
                  <a:lnTo>
                    <a:pt x="979" y="1097"/>
                  </a:lnTo>
                  <a:lnTo>
                    <a:pt x="979" y="1108"/>
                  </a:lnTo>
                  <a:lnTo>
                    <a:pt x="979" y="1108"/>
                  </a:lnTo>
                  <a:lnTo>
                    <a:pt x="979" y="1108"/>
                  </a:lnTo>
                  <a:lnTo>
                    <a:pt x="979" y="1119"/>
                  </a:lnTo>
                  <a:lnTo>
                    <a:pt x="979" y="1119"/>
                  </a:lnTo>
                  <a:lnTo>
                    <a:pt x="979" y="1119"/>
                  </a:lnTo>
                  <a:lnTo>
                    <a:pt x="979" y="1119"/>
                  </a:lnTo>
                  <a:lnTo>
                    <a:pt x="979" y="1119"/>
                  </a:lnTo>
                  <a:lnTo>
                    <a:pt x="968" y="1130"/>
                  </a:lnTo>
                  <a:lnTo>
                    <a:pt x="968" y="1140"/>
                  </a:lnTo>
                  <a:lnTo>
                    <a:pt x="968" y="1140"/>
                  </a:lnTo>
                  <a:lnTo>
                    <a:pt x="968" y="1152"/>
                  </a:lnTo>
                  <a:lnTo>
                    <a:pt x="968" y="1152"/>
                  </a:lnTo>
                  <a:lnTo>
                    <a:pt x="968" y="1152"/>
                  </a:lnTo>
                  <a:lnTo>
                    <a:pt x="968" y="1152"/>
                  </a:lnTo>
                  <a:lnTo>
                    <a:pt x="968" y="1152"/>
                  </a:lnTo>
                  <a:lnTo>
                    <a:pt x="968" y="1152"/>
                  </a:lnTo>
                  <a:lnTo>
                    <a:pt x="989" y="1152"/>
                  </a:lnTo>
                  <a:lnTo>
                    <a:pt x="989" y="1152"/>
                  </a:lnTo>
                  <a:lnTo>
                    <a:pt x="989" y="1152"/>
                  </a:lnTo>
                  <a:lnTo>
                    <a:pt x="989" y="1130"/>
                  </a:lnTo>
                  <a:lnTo>
                    <a:pt x="989" y="1119"/>
                  </a:lnTo>
                  <a:lnTo>
                    <a:pt x="989" y="1108"/>
                  </a:lnTo>
                  <a:lnTo>
                    <a:pt x="1000" y="1097"/>
                  </a:lnTo>
                  <a:lnTo>
                    <a:pt x="1000" y="1086"/>
                  </a:lnTo>
                  <a:lnTo>
                    <a:pt x="1000" y="1086"/>
                  </a:lnTo>
                  <a:lnTo>
                    <a:pt x="1000" y="1053"/>
                  </a:lnTo>
                  <a:lnTo>
                    <a:pt x="1000" y="1043"/>
                  </a:lnTo>
                  <a:lnTo>
                    <a:pt x="1011" y="1032"/>
                  </a:lnTo>
                  <a:lnTo>
                    <a:pt x="1022" y="1032"/>
                  </a:lnTo>
                  <a:lnTo>
                    <a:pt x="1022" y="1021"/>
                  </a:lnTo>
                  <a:lnTo>
                    <a:pt x="1022" y="1021"/>
                  </a:lnTo>
                  <a:lnTo>
                    <a:pt x="1033" y="1032"/>
                  </a:lnTo>
                  <a:lnTo>
                    <a:pt x="1033" y="1032"/>
                  </a:lnTo>
                  <a:lnTo>
                    <a:pt x="1044" y="1032"/>
                  </a:lnTo>
                  <a:lnTo>
                    <a:pt x="1044" y="1032"/>
                  </a:lnTo>
                  <a:lnTo>
                    <a:pt x="1055" y="1021"/>
                  </a:lnTo>
                  <a:lnTo>
                    <a:pt x="1055" y="1021"/>
                  </a:lnTo>
                  <a:lnTo>
                    <a:pt x="1055" y="999"/>
                  </a:lnTo>
                  <a:lnTo>
                    <a:pt x="1055" y="989"/>
                  </a:lnTo>
                  <a:lnTo>
                    <a:pt x="1055" y="978"/>
                  </a:lnTo>
                  <a:lnTo>
                    <a:pt x="1055" y="957"/>
                  </a:lnTo>
                  <a:lnTo>
                    <a:pt x="1066" y="946"/>
                  </a:lnTo>
                  <a:lnTo>
                    <a:pt x="1066" y="935"/>
                  </a:lnTo>
                  <a:lnTo>
                    <a:pt x="1076" y="924"/>
                  </a:lnTo>
                  <a:lnTo>
                    <a:pt x="1087" y="913"/>
                  </a:lnTo>
                  <a:lnTo>
                    <a:pt x="1087" y="892"/>
                  </a:lnTo>
                  <a:lnTo>
                    <a:pt x="1098" y="870"/>
                  </a:lnTo>
                  <a:lnTo>
                    <a:pt x="1109" y="870"/>
                  </a:lnTo>
                  <a:lnTo>
                    <a:pt x="1109" y="859"/>
                  </a:lnTo>
                  <a:lnTo>
                    <a:pt x="1120" y="859"/>
                  </a:lnTo>
                  <a:lnTo>
                    <a:pt x="1131" y="859"/>
                  </a:lnTo>
                  <a:lnTo>
                    <a:pt x="1142" y="859"/>
                  </a:lnTo>
                  <a:lnTo>
                    <a:pt x="1142" y="859"/>
                  </a:lnTo>
                  <a:lnTo>
                    <a:pt x="1142" y="848"/>
                  </a:lnTo>
                  <a:lnTo>
                    <a:pt x="1142" y="837"/>
                  </a:lnTo>
                  <a:lnTo>
                    <a:pt x="1142" y="826"/>
                  </a:lnTo>
                  <a:lnTo>
                    <a:pt x="1153" y="805"/>
                  </a:lnTo>
                  <a:lnTo>
                    <a:pt x="1153" y="793"/>
                  </a:lnTo>
                  <a:lnTo>
                    <a:pt x="1153" y="793"/>
                  </a:lnTo>
                  <a:lnTo>
                    <a:pt x="1163" y="783"/>
                  </a:lnTo>
                  <a:lnTo>
                    <a:pt x="1163" y="772"/>
                  </a:lnTo>
                  <a:lnTo>
                    <a:pt x="1163" y="761"/>
                  </a:lnTo>
                  <a:lnTo>
                    <a:pt x="1163" y="739"/>
                  </a:lnTo>
                  <a:lnTo>
                    <a:pt x="1174" y="718"/>
                  </a:lnTo>
                  <a:lnTo>
                    <a:pt x="1163" y="696"/>
                  </a:lnTo>
                  <a:lnTo>
                    <a:pt x="1163" y="674"/>
                  </a:lnTo>
                  <a:lnTo>
                    <a:pt x="1163" y="652"/>
                  </a:lnTo>
                  <a:lnTo>
                    <a:pt x="1163" y="641"/>
                  </a:lnTo>
                  <a:lnTo>
                    <a:pt x="1163" y="631"/>
                  </a:lnTo>
                  <a:lnTo>
                    <a:pt x="1174" y="619"/>
                  </a:lnTo>
                  <a:lnTo>
                    <a:pt x="1174" y="587"/>
                  </a:lnTo>
                  <a:lnTo>
                    <a:pt x="1185" y="576"/>
                  </a:lnTo>
                  <a:lnTo>
                    <a:pt x="1185" y="565"/>
                  </a:lnTo>
                  <a:lnTo>
                    <a:pt x="1185" y="554"/>
                  </a:lnTo>
                  <a:lnTo>
                    <a:pt x="1196" y="532"/>
                  </a:lnTo>
                  <a:lnTo>
                    <a:pt x="1196" y="522"/>
                  </a:lnTo>
                  <a:lnTo>
                    <a:pt x="1196" y="500"/>
                  </a:lnTo>
                  <a:lnTo>
                    <a:pt x="1196" y="489"/>
                  </a:lnTo>
                  <a:lnTo>
                    <a:pt x="1196" y="489"/>
                  </a:lnTo>
                  <a:lnTo>
                    <a:pt x="1196" y="478"/>
                  </a:lnTo>
                  <a:lnTo>
                    <a:pt x="1196" y="467"/>
                  </a:lnTo>
                  <a:lnTo>
                    <a:pt x="1196" y="467"/>
                  </a:lnTo>
                  <a:lnTo>
                    <a:pt x="1207" y="467"/>
                  </a:lnTo>
                  <a:lnTo>
                    <a:pt x="1218" y="467"/>
                  </a:lnTo>
                  <a:lnTo>
                    <a:pt x="1218" y="467"/>
                  </a:lnTo>
                  <a:lnTo>
                    <a:pt x="1228" y="467"/>
                  </a:lnTo>
                  <a:lnTo>
                    <a:pt x="1228" y="467"/>
                  </a:lnTo>
                  <a:lnTo>
                    <a:pt x="1240" y="457"/>
                  </a:lnTo>
                  <a:lnTo>
                    <a:pt x="1240" y="445"/>
                  </a:lnTo>
                  <a:lnTo>
                    <a:pt x="1240" y="435"/>
                  </a:lnTo>
                  <a:lnTo>
                    <a:pt x="1240" y="435"/>
                  </a:lnTo>
                  <a:lnTo>
                    <a:pt x="1250" y="435"/>
                  </a:lnTo>
                  <a:lnTo>
                    <a:pt x="1261" y="435"/>
                  </a:lnTo>
                  <a:lnTo>
                    <a:pt x="1261" y="424"/>
                  </a:lnTo>
                  <a:lnTo>
                    <a:pt x="1261" y="424"/>
                  </a:lnTo>
                  <a:lnTo>
                    <a:pt x="1272" y="424"/>
                  </a:lnTo>
                  <a:lnTo>
                    <a:pt x="1272" y="424"/>
                  </a:lnTo>
                  <a:lnTo>
                    <a:pt x="1272" y="424"/>
                  </a:lnTo>
                  <a:lnTo>
                    <a:pt x="1283" y="424"/>
                  </a:lnTo>
                  <a:lnTo>
                    <a:pt x="1283" y="424"/>
                  </a:lnTo>
                  <a:lnTo>
                    <a:pt x="1294" y="424"/>
                  </a:lnTo>
                  <a:lnTo>
                    <a:pt x="1294" y="413"/>
                  </a:lnTo>
                  <a:lnTo>
                    <a:pt x="1294" y="413"/>
                  </a:lnTo>
                  <a:lnTo>
                    <a:pt x="1294" y="413"/>
                  </a:lnTo>
                  <a:lnTo>
                    <a:pt x="1294" y="413"/>
                  </a:lnTo>
                  <a:lnTo>
                    <a:pt x="1305" y="413"/>
                  </a:lnTo>
                  <a:lnTo>
                    <a:pt x="1305" y="402"/>
                  </a:lnTo>
                  <a:lnTo>
                    <a:pt x="1305" y="402"/>
                  </a:lnTo>
                  <a:lnTo>
                    <a:pt x="1305" y="402"/>
                  </a:lnTo>
                  <a:lnTo>
                    <a:pt x="1305" y="402"/>
                  </a:lnTo>
                  <a:lnTo>
                    <a:pt x="1315" y="391"/>
                  </a:lnTo>
                  <a:lnTo>
                    <a:pt x="1315" y="380"/>
                  </a:lnTo>
                  <a:lnTo>
                    <a:pt x="1327" y="380"/>
                  </a:lnTo>
                  <a:lnTo>
                    <a:pt x="1327" y="370"/>
                  </a:lnTo>
                </a:path>
              </a:pathLst>
            </a:custGeom>
            <a:solidFill>
              <a:srgbClr val="C9C4C0"/>
            </a:solidFill>
            <a:ln w="9525" cap="flat">
              <a:solidFill>
                <a:srgbClr val="FFFFFF"/>
              </a:solidFill>
              <a:bevel/>
              <a:headEnd/>
              <a:tailEnd/>
            </a:ln>
            <a:effectLst/>
          </p:spPr>
          <p:txBody>
            <a:bodyPr wrap="none" anchor="ctr"/>
            <a:lstStyle/>
            <a:p>
              <a:endParaRPr lang="en-US" sz="3600">
                <a:solidFill>
                  <a:srgbClr val="000000"/>
                </a:solidFill>
                <a:latin typeface="Roboto Light"/>
              </a:endParaRPr>
            </a:p>
          </p:txBody>
        </p:sp>
        <p:sp>
          <p:nvSpPr>
            <p:cNvPr id="18" name="Freeform 47">
              <a:extLst>
                <a:ext uri="{FF2B5EF4-FFF2-40B4-BE49-F238E27FC236}">
                  <a16:creationId xmlns:a16="http://schemas.microsoft.com/office/drawing/2014/main" id="{DEB6CD81-8D9C-7DD1-3639-EE6CEBA9AD0C}"/>
                </a:ext>
              </a:extLst>
            </p:cNvPr>
            <p:cNvSpPr>
              <a:spLocks noChangeArrowheads="1"/>
            </p:cNvSpPr>
            <p:nvPr/>
          </p:nvSpPr>
          <p:spPr bwMode="auto">
            <a:xfrm>
              <a:off x="8919309" y="3184236"/>
              <a:ext cx="625469" cy="557350"/>
            </a:xfrm>
            <a:custGeom>
              <a:avLst/>
              <a:gdLst>
                <a:gd name="T0" fmla="*/ 859 w 892"/>
                <a:gd name="T1" fmla="*/ 565 h 794"/>
                <a:gd name="T2" fmla="*/ 826 w 892"/>
                <a:gd name="T3" fmla="*/ 499 h 794"/>
                <a:gd name="T4" fmla="*/ 783 w 892"/>
                <a:gd name="T5" fmla="*/ 445 h 794"/>
                <a:gd name="T6" fmla="*/ 739 w 892"/>
                <a:gd name="T7" fmla="*/ 412 h 794"/>
                <a:gd name="T8" fmla="*/ 706 w 892"/>
                <a:gd name="T9" fmla="*/ 380 h 794"/>
                <a:gd name="T10" fmla="*/ 761 w 892"/>
                <a:gd name="T11" fmla="*/ 347 h 794"/>
                <a:gd name="T12" fmla="*/ 793 w 892"/>
                <a:gd name="T13" fmla="*/ 325 h 794"/>
                <a:gd name="T14" fmla="*/ 793 w 892"/>
                <a:gd name="T15" fmla="*/ 250 h 794"/>
                <a:gd name="T16" fmla="*/ 772 w 892"/>
                <a:gd name="T17" fmla="*/ 250 h 794"/>
                <a:gd name="T18" fmla="*/ 783 w 892"/>
                <a:gd name="T19" fmla="*/ 217 h 794"/>
                <a:gd name="T20" fmla="*/ 783 w 892"/>
                <a:gd name="T21" fmla="*/ 195 h 794"/>
                <a:gd name="T22" fmla="*/ 728 w 892"/>
                <a:gd name="T23" fmla="*/ 141 h 794"/>
                <a:gd name="T24" fmla="*/ 706 w 892"/>
                <a:gd name="T25" fmla="*/ 130 h 794"/>
                <a:gd name="T26" fmla="*/ 706 w 892"/>
                <a:gd name="T27" fmla="*/ 55 h 794"/>
                <a:gd name="T28" fmla="*/ 706 w 892"/>
                <a:gd name="T29" fmla="*/ 33 h 794"/>
                <a:gd name="T30" fmla="*/ 674 w 892"/>
                <a:gd name="T31" fmla="*/ 0 h 794"/>
                <a:gd name="T32" fmla="*/ 674 w 892"/>
                <a:gd name="T33" fmla="*/ 11 h 794"/>
                <a:gd name="T34" fmla="*/ 619 w 892"/>
                <a:gd name="T35" fmla="*/ 22 h 794"/>
                <a:gd name="T36" fmla="*/ 641 w 892"/>
                <a:gd name="T37" fmla="*/ 76 h 794"/>
                <a:gd name="T38" fmla="*/ 619 w 892"/>
                <a:gd name="T39" fmla="*/ 141 h 794"/>
                <a:gd name="T40" fmla="*/ 565 w 892"/>
                <a:gd name="T41" fmla="*/ 217 h 794"/>
                <a:gd name="T42" fmla="*/ 522 w 892"/>
                <a:gd name="T43" fmla="*/ 228 h 794"/>
                <a:gd name="T44" fmla="*/ 456 w 892"/>
                <a:gd name="T45" fmla="*/ 184 h 794"/>
                <a:gd name="T46" fmla="*/ 424 w 892"/>
                <a:gd name="T47" fmla="*/ 228 h 794"/>
                <a:gd name="T48" fmla="*/ 380 w 892"/>
                <a:gd name="T49" fmla="*/ 238 h 794"/>
                <a:gd name="T50" fmla="*/ 293 w 892"/>
                <a:gd name="T51" fmla="*/ 238 h 794"/>
                <a:gd name="T52" fmla="*/ 195 w 892"/>
                <a:gd name="T53" fmla="*/ 250 h 794"/>
                <a:gd name="T54" fmla="*/ 130 w 892"/>
                <a:gd name="T55" fmla="*/ 184 h 794"/>
                <a:gd name="T56" fmla="*/ 87 w 892"/>
                <a:gd name="T57" fmla="*/ 173 h 794"/>
                <a:gd name="T58" fmla="*/ 65 w 892"/>
                <a:gd name="T59" fmla="*/ 195 h 794"/>
                <a:gd name="T60" fmla="*/ 43 w 892"/>
                <a:gd name="T61" fmla="*/ 250 h 794"/>
                <a:gd name="T62" fmla="*/ 32 w 892"/>
                <a:gd name="T63" fmla="*/ 282 h 794"/>
                <a:gd name="T64" fmla="*/ 0 w 892"/>
                <a:gd name="T65" fmla="*/ 315 h 794"/>
                <a:gd name="T66" fmla="*/ 0 w 892"/>
                <a:gd name="T67" fmla="*/ 347 h 794"/>
                <a:gd name="T68" fmla="*/ 65 w 892"/>
                <a:gd name="T69" fmla="*/ 391 h 794"/>
                <a:gd name="T70" fmla="*/ 87 w 892"/>
                <a:gd name="T71" fmla="*/ 434 h 794"/>
                <a:gd name="T72" fmla="*/ 163 w 892"/>
                <a:gd name="T73" fmla="*/ 499 h 794"/>
                <a:gd name="T74" fmla="*/ 174 w 892"/>
                <a:gd name="T75" fmla="*/ 543 h 794"/>
                <a:gd name="T76" fmla="*/ 217 w 892"/>
                <a:gd name="T77" fmla="*/ 576 h 794"/>
                <a:gd name="T78" fmla="*/ 239 w 892"/>
                <a:gd name="T79" fmla="*/ 619 h 794"/>
                <a:gd name="T80" fmla="*/ 282 w 892"/>
                <a:gd name="T81" fmla="*/ 673 h 794"/>
                <a:gd name="T82" fmla="*/ 304 w 892"/>
                <a:gd name="T83" fmla="*/ 695 h 794"/>
                <a:gd name="T84" fmla="*/ 337 w 892"/>
                <a:gd name="T85" fmla="*/ 717 h 794"/>
                <a:gd name="T86" fmla="*/ 391 w 892"/>
                <a:gd name="T87" fmla="*/ 706 h 794"/>
                <a:gd name="T88" fmla="*/ 445 w 892"/>
                <a:gd name="T89" fmla="*/ 695 h 794"/>
                <a:gd name="T90" fmla="*/ 500 w 892"/>
                <a:gd name="T91" fmla="*/ 760 h 794"/>
                <a:gd name="T92" fmla="*/ 522 w 892"/>
                <a:gd name="T93" fmla="*/ 782 h 794"/>
                <a:gd name="T94" fmla="*/ 532 w 892"/>
                <a:gd name="T95" fmla="*/ 793 h 794"/>
                <a:gd name="T96" fmla="*/ 587 w 892"/>
                <a:gd name="T97" fmla="*/ 782 h 794"/>
                <a:gd name="T98" fmla="*/ 619 w 892"/>
                <a:gd name="T99" fmla="*/ 782 h 794"/>
                <a:gd name="T100" fmla="*/ 652 w 892"/>
                <a:gd name="T101" fmla="*/ 782 h 794"/>
                <a:gd name="T102" fmla="*/ 706 w 892"/>
                <a:gd name="T103" fmla="*/ 760 h 794"/>
                <a:gd name="T104" fmla="*/ 772 w 892"/>
                <a:gd name="T105" fmla="*/ 750 h 794"/>
                <a:gd name="T106" fmla="*/ 870 w 892"/>
                <a:gd name="T107" fmla="*/ 630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92" h="794">
                  <a:moveTo>
                    <a:pt x="891" y="608"/>
                  </a:moveTo>
                  <a:lnTo>
                    <a:pt x="880" y="608"/>
                  </a:lnTo>
                  <a:lnTo>
                    <a:pt x="870" y="597"/>
                  </a:lnTo>
                  <a:lnTo>
                    <a:pt x="870" y="586"/>
                  </a:lnTo>
                  <a:lnTo>
                    <a:pt x="870" y="576"/>
                  </a:lnTo>
                  <a:lnTo>
                    <a:pt x="859" y="565"/>
                  </a:lnTo>
                  <a:lnTo>
                    <a:pt x="859" y="554"/>
                  </a:lnTo>
                  <a:lnTo>
                    <a:pt x="859" y="543"/>
                  </a:lnTo>
                  <a:lnTo>
                    <a:pt x="848" y="510"/>
                  </a:lnTo>
                  <a:lnTo>
                    <a:pt x="848" y="510"/>
                  </a:lnTo>
                  <a:lnTo>
                    <a:pt x="837" y="499"/>
                  </a:lnTo>
                  <a:lnTo>
                    <a:pt x="826" y="499"/>
                  </a:lnTo>
                  <a:lnTo>
                    <a:pt x="826" y="489"/>
                  </a:lnTo>
                  <a:lnTo>
                    <a:pt x="804" y="478"/>
                  </a:lnTo>
                  <a:lnTo>
                    <a:pt x="804" y="467"/>
                  </a:lnTo>
                  <a:lnTo>
                    <a:pt x="793" y="456"/>
                  </a:lnTo>
                  <a:lnTo>
                    <a:pt x="783" y="445"/>
                  </a:lnTo>
                  <a:lnTo>
                    <a:pt x="783" y="445"/>
                  </a:lnTo>
                  <a:lnTo>
                    <a:pt x="783" y="434"/>
                  </a:lnTo>
                  <a:lnTo>
                    <a:pt x="783" y="434"/>
                  </a:lnTo>
                  <a:lnTo>
                    <a:pt x="761" y="412"/>
                  </a:lnTo>
                  <a:lnTo>
                    <a:pt x="750" y="412"/>
                  </a:lnTo>
                  <a:lnTo>
                    <a:pt x="750" y="412"/>
                  </a:lnTo>
                  <a:lnTo>
                    <a:pt x="739" y="412"/>
                  </a:lnTo>
                  <a:lnTo>
                    <a:pt x="717" y="402"/>
                  </a:lnTo>
                  <a:lnTo>
                    <a:pt x="706" y="402"/>
                  </a:lnTo>
                  <a:lnTo>
                    <a:pt x="706" y="402"/>
                  </a:lnTo>
                  <a:lnTo>
                    <a:pt x="706" y="391"/>
                  </a:lnTo>
                  <a:lnTo>
                    <a:pt x="706" y="391"/>
                  </a:lnTo>
                  <a:lnTo>
                    <a:pt x="706" y="380"/>
                  </a:lnTo>
                  <a:lnTo>
                    <a:pt x="717" y="358"/>
                  </a:lnTo>
                  <a:lnTo>
                    <a:pt x="717" y="347"/>
                  </a:lnTo>
                  <a:lnTo>
                    <a:pt x="728" y="347"/>
                  </a:lnTo>
                  <a:lnTo>
                    <a:pt x="739" y="347"/>
                  </a:lnTo>
                  <a:lnTo>
                    <a:pt x="750" y="347"/>
                  </a:lnTo>
                  <a:lnTo>
                    <a:pt x="761" y="347"/>
                  </a:lnTo>
                  <a:lnTo>
                    <a:pt x="772" y="347"/>
                  </a:lnTo>
                  <a:lnTo>
                    <a:pt x="783" y="347"/>
                  </a:lnTo>
                  <a:lnTo>
                    <a:pt x="783" y="337"/>
                  </a:lnTo>
                  <a:lnTo>
                    <a:pt x="793" y="337"/>
                  </a:lnTo>
                  <a:lnTo>
                    <a:pt x="793" y="337"/>
                  </a:lnTo>
                  <a:lnTo>
                    <a:pt x="793" y="325"/>
                  </a:lnTo>
                  <a:lnTo>
                    <a:pt x="793" y="315"/>
                  </a:lnTo>
                  <a:lnTo>
                    <a:pt x="793" y="293"/>
                  </a:lnTo>
                  <a:lnTo>
                    <a:pt x="793" y="271"/>
                  </a:lnTo>
                  <a:lnTo>
                    <a:pt x="793" y="260"/>
                  </a:lnTo>
                  <a:lnTo>
                    <a:pt x="793" y="250"/>
                  </a:lnTo>
                  <a:lnTo>
                    <a:pt x="793" y="250"/>
                  </a:lnTo>
                  <a:lnTo>
                    <a:pt x="772" y="250"/>
                  </a:lnTo>
                  <a:lnTo>
                    <a:pt x="772" y="250"/>
                  </a:lnTo>
                  <a:lnTo>
                    <a:pt x="772" y="250"/>
                  </a:lnTo>
                  <a:lnTo>
                    <a:pt x="772" y="250"/>
                  </a:lnTo>
                  <a:lnTo>
                    <a:pt x="772" y="250"/>
                  </a:lnTo>
                  <a:lnTo>
                    <a:pt x="772" y="250"/>
                  </a:lnTo>
                  <a:lnTo>
                    <a:pt x="772" y="238"/>
                  </a:lnTo>
                  <a:lnTo>
                    <a:pt x="772" y="238"/>
                  </a:lnTo>
                  <a:lnTo>
                    <a:pt x="772" y="228"/>
                  </a:lnTo>
                  <a:lnTo>
                    <a:pt x="783" y="217"/>
                  </a:lnTo>
                  <a:lnTo>
                    <a:pt x="783" y="217"/>
                  </a:lnTo>
                  <a:lnTo>
                    <a:pt x="783" y="217"/>
                  </a:lnTo>
                  <a:lnTo>
                    <a:pt x="783" y="217"/>
                  </a:lnTo>
                  <a:lnTo>
                    <a:pt x="783" y="217"/>
                  </a:lnTo>
                  <a:lnTo>
                    <a:pt x="783" y="206"/>
                  </a:lnTo>
                  <a:lnTo>
                    <a:pt x="783" y="206"/>
                  </a:lnTo>
                  <a:lnTo>
                    <a:pt x="783" y="206"/>
                  </a:lnTo>
                  <a:lnTo>
                    <a:pt x="783" y="195"/>
                  </a:lnTo>
                  <a:lnTo>
                    <a:pt x="783" y="195"/>
                  </a:lnTo>
                  <a:lnTo>
                    <a:pt x="783" y="195"/>
                  </a:lnTo>
                  <a:lnTo>
                    <a:pt x="772" y="184"/>
                  </a:lnTo>
                  <a:lnTo>
                    <a:pt x="772" y="184"/>
                  </a:lnTo>
                  <a:lnTo>
                    <a:pt x="739" y="151"/>
                  </a:lnTo>
                  <a:lnTo>
                    <a:pt x="728" y="141"/>
                  </a:lnTo>
                  <a:lnTo>
                    <a:pt x="728" y="141"/>
                  </a:lnTo>
                  <a:lnTo>
                    <a:pt x="728" y="141"/>
                  </a:lnTo>
                  <a:lnTo>
                    <a:pt x="706" y="141"/>
                  </a:lnTo>
                  <a:lnTo>
                    <a:pt x="706" y="130"/>
                  </a:lnTo>
                  <a:lnTo>
                    <a:pt x="706" y="130"/>
                  </a:lnTo>
                  <a:lnTo>
                    <a:pt x="706" y="130"/>
                  </a:lnTo>
                  <a:lnTo>
                    <a:pt x="717" y="130"/>
                  </a:lnTo>
                  <a:lnTo>
                    <a:pt x="717" y="130"/>
                  </a:lnTo>
                  <a:lnTo>
                    <a:pt x="717" y="130"/>
                  </a:lnTo>
                  <a:lnTo>
                    <a:pt x="706" y="55"/>
                  </a:lnTo>
                  <a:lnTo>
                    <a:pt x="706" y="55"/>
                  </a:lnTo>
                  <a:lnTo>
                    <a:pt x="706" y="55"/>
                  </a:lnTo>
                  <a:lnTo>
                    <a:pt x="706" y="55"/>
                  </a:lnTo>
                  <a:lnTo>
                    <a:pt x="706" y="55"/>
                  </a:lnTo>
                  <a:lnTo>
                    <a:pt x="706" y="55"/>
                  </a:lnTo>
                  <a:lnTo>
                    <a:pt x="706" y="55"/>
                  </a:lnTo>
                  <a:lnTo>
                    <a:pt x="706" y="55"/>
                  </a:lnTo>
                  <a:lnTo>
                    <a:pt x="706" y="33"/>
                  </a:lnTo>
                  <a:lnTo>
                    <a:pt x="706" y="22"/>
                  </a:lnTo>
                  <a:lnTo>
                    <a:pt x="717" y="11"/>
                  </a:lnTo>
                  <a:lnTo>
                    <a:pt x="717" y="0"/>
                  </a:lnTo>
                  <a:lnTo>
                    <a:pt x="674" y="0"/>
                  </a:lnTo>
                  <a:lnTo>
                    <a:pt x="674" y="0"/>
                  </a:lnTo>
                  <a:lnTo>
                    <a:pt x="674" y="0"/>
                  </a:lnTo>
                  <a:lnTo>
                    <a:pt x="674" y="0"/>
                  </a:lnTo>
                  <a:lnTo>
                    <a:pt x="674" y="0"/>
                  </a:lnTo>
                  <a:lnTo>
                    <a:pt x="674" y="0"/>
                  </a:lnTo>
                  <a:lnTo>
                    <a:pt x="674" y="11"/>
                  </a:lnTo>
                  <a:lnTo>
                    <a:pt x="674" y="11"/>
                  </a:lnTo>
                  <a:lnTo>
                    <a:pt x="674" y="11"/>
                  </a:lnTo>
                  <a:lnTo>
                    <a:pt x="674" y="11"/>
                  </a:lnTo>
                  <a:lnTo>
                    <a:pt x="674" y="11"/>
                  </a:lnTo>
                  <a:lnTo>
                    <a:pt x="674" y="22"/>
                  </a:lnTo>
                  <a:lnTo>
                    <a:pt x="674" y="22"/>
                  </a:lnTo>
                  <a:lnTo>
                    <a:pt x="674" y="22"/>
                  </a:lnTo>
                  <a:lnTo>
                    <a:pt x="619" y="22"/>
                  </a:lnTo>
                  <a:lnTo>
                    <a:pt x="641" y="44"/>
                  </a:lnTo>
                  <a:lnTo>
                    <a:pt x="641" y="44"/>
                  </a:lnTo>
                  <a:lnTo>
                    <a:pt x="641" y="55"/>
                  </a:lnTo>
                  <a:lnTo>
                    <a:pt x="641" y="55"/>
                  </a:lnTo>
                  <a:lnTo>
                    <a:pt x="652" y="55"/>
                  </a:lnTo>
                  <a:lnTo>
                    <a:pt x="641" y="76"/>
                  </a:lnTo>
                  <a:lnTo>
                    <a:pt x="652" y="87"/>
                  </a:lnTo>
                  <a:lnTo>
                    <a:pt x="652" y="87"/>
                  </a:lnTo>
                  <a:lnTo>
                    <a:pt x="652" y="97"/>
                  </a:lnTo>
                  <a:lnTo>
                    <a:pt x="652" y="108"/>
                  </a:lnTo>
                  <a:lnTo>
                    <a:pt x="652" y="108"/>
                  </a:lnTo>
                  <a:lnTo>
                    <a:pt x="619" y="141"/>
                  </a:lnTo>
                  <a:lnTo>
                    <a:pt x="619" y="141"/>
                  </a:lnTo>
                  <a:lnTo>
                    <a:pt x="609" y="163"/>
                  </a:lnTo>
                  <a:lnTo>
                    <a:pt x="609" y="163"/>
                  </a:lnTo>
                  <a:lnTo>
                    <a:pt x="598" y="173"/>
                  </a:lnTo>
                  <a:lnTo>
                    <a:pt x="598" y="184"/>
                  </a:lnTo>
                  <a:lnTo>
                    <a:pt x="565" y="217"/>
                  </a:lnTo>
                  <a:lnTo>
                    <a:pt x="554" y="228"/>
                  </a:lnTo>
                  <a:lnTo>
                    <a:pt x="532" y="228"/>
                  </a:lnTo>
                  <a:lnTo>
                    <a:pt x="532" y="228"/>
                  </a:lnTo>
                  <a:lnTo>
                    <a:pt x="522" y="228"/>
                  </a:lnTo>
                  <a:lnTo>
                    <a:pt x="522" y="228"/>
                  </a:lnTo>
                  <a:lnTo>
                    <a:pt x="522" y="228"/>
                  </a:lnTo>
                  <a:lnTo>
                    <a:pt x="522" y="228"/>
                  </a:lnTo>
                  <a:lnTo>
                    <a:pt x="522" y="228"/>
                  </a:lnTo>
                  <a:lnTo>
                    <a:pt x="522" y="228"/>
                  </a:lnTo>
                  <a:lnTo>
                    <a:pt x="500" y="206"/>
                  </a:lnTo>
                  <a:lnTo>
                    <a:pt x="456" y="173"/>
                  </a:lnTo>
                  <a:lnTo>
                    <a:pt x="456" y="184"/>
                  </a:lnTo>
                  <a:lnTo>
                    <a:pt x="435" y="195"/>
                  </a:lnTo>
                  <a:lnTo>
                    <a:pt x="435" y="195"/>
                  </a:lnTo>
                  <a:lnTo>
                    <a:pt x="435" y="195"/>
                  </a:lnTo>
                  <a:lnTo>
                    <a:pt x="435" y="206"/>
                  </a:lnTo>
                  <a:lnTo>
                    <a:pt x="424" y="217"/>
                  </a:lnTo>
                  <a:lnTo>
                    <a:pt x="424" y="228"/>
                  </a:lnTo>
                  <a:lnTo>
                    <a:pt x="402" y="228"/>
                  </a:lnTo>
                  <a:lnTo>
                    <a:pt x="391" y="228"/>
                  </a:lnTo>
                  <a:lnTo>
                    <a:pt x="380" y="238"/>
                  </a:lnTo>
                  <a:lnTo>
                    <a:pt x="380" y="238"/>
                  </a:lnTo>
                  <a:lnTo>
                    <a:pt x="380" y="238"/>
                  </a:lnTo>
                  <a:lnTo>
                    <a:pt x="380" y="238"/>
                  </a:lnTo>
                  <a:lnTo>
                    <a:pt x="369" y="250"/>
                  </a:lnTo>
                  <a:lnTo>
                    <a:pt x="369" y="260"/>
                  </a:lnTo>
                  <a:lnTo>
                    <a:pt x="369" y="260"/>
                  </a:lnTo>
                  <a:lnTo>
                    <a:pt x="304" y="260"/>
                  </a:lnTo>
                  <a:lnTo>
                    <a:pt x="304" y="260"/>
                  </a:lnTo>
                  <a:lnTo>
                    <a:pt x="293" y="238"/>
                  </a:lnTo>
                  <a:lnTo>
                    <a:pt x="293" y="238"/>
                  </a:lnTo>
                  <a:lnTo>
                    <a:pt x="282" y="238"/>
                  </a:lnTo>
                  <a:lnTo>
                    <a:pt x="228" y="238"/>
                  </a:lnTo>
                  <a:lnTo>
                    <a:pt x="217" y="238"/>
                  </a:lnTo>
                  <a:lnTo>
                    <a:pt x="206" y="250"/>
                  </a:lnTo>
                  <a:lnTo>
                    <a:pt x="195" y="250"/>
                  </a:lnTo>
                  <a:lnTo>
                    <a:pt x="185" y="250"/>
                  </a:lnTo>
                  <a:lnTo>
                    <a:pt x="152" y="206"/>
                  </a:lnTo>
                  <a:lnTo>
                    <a:pt x="152" y="206"/>
                  </a:lnTo>
                  <a:lnTo>
                    <a:pt x="141" y="195"/>
                  </a:lnTo>
                  <a:lnTo>
                    <a:pt x="141" y="195"/>
                  </a:lnTo>
                  <a:lnTo>
                    <a:pt x="130" y="184"/>
                  </a:lnTo>
                  <a:lnTo>
                    <a:pt x="130" y="184"/>
                  </a:lnTo>
                  <a:lnTo>
                    <a:pt x="130" y="184"/>
                  </a:lnTo>
                  <a:lnTo>
                    <a:pt x="130" y="173"/>
                  </a:lnTo>
                  <a:lnTo>
                    <a:pt x="130" y="163"/>
                  </a:lnTo>
                  <a:lnTo>
                    <a:pt x="130" y="163"/>
                  </a:lnTo>
                  <a:lnTo>
                    <a:pt x="87" y="173"/>
                  </a:lnTo>
                  <a:lnTo>
                    <a:pt x="76" y="173"/>
                  </a:lnTo>
                  <a:lnTo>
                    <a:pt x="65" y="173"/>
                  </a:lnTo>
                  <a:lnTo>
                    <a:pt x="65" y="173"/>
                  </a:lnTo>
                  <a:lnTo>
                    <a:pt x="65" y="184"/>
                  </a:lnTo>
                  <a:lnTo>
                    <a:pt x="65" y="184"/>
                  </a:lnTo>
                  <a:lnTo>
                    <a:pt x="65" y="195"/>
                  </a:lnTo>
                  <a:lnTo>
                    <a:pt x="65" y="195"/>
                  </a:lnTo>
                  <a:lnTo>
                    <a:pt x="54" y="206"/>
                  </a:lnTo>
                  <a:lnTo>
                    <a:pt x="43" y="217"/>
                  </a:lnTo>
                  <a:lnTo>
                    <a:pt x="43" y="228"/>
                  </a:lnTo>
                  <a:lnTo>
                    <a:pt x="43" y="238"/>
                  </a:lnTo>
                  <a:lnTo>
                    <a:pt x="43" y="250"/>
                  </a:lnTo>
                  <a:lnTo>
                    <a:pt x="43" y="250"/>
                  </a:lnTo>
                  <a:lnTo>
                    <a:pt x="32" y="250"/>
                  </a:lnTo>
                  <a:lnTo>
                    <a:pt x="32" y="260"/>
                  </a:lnTo>
                  <a:lnTo>
                    <a:pt x="32" y="260"/>
                  </a:lnTo>
                  <a:lnTo>
                    <a:pt x="32" y="271"/>
                  </a:lnTo>
                  <a:lnTo>
                    <a:pt x="32" y="282"/>
                  </a:lnTo>
                  <a:lnTo>
                    <a:pt x="32" y="293"/>
                  </a:lnTo>
                  <a:lnTo>
                    <a:pt x="21" y="293"/>
                  </a:lnTo>
                  <a:lnTo>
                    <a:pt x="21" y="304"/>
                  </a:lnTo>
                  <a:lnTo>
                    <a:pt x="21" y="304"/>
                  </a:lnTo>
                  <a:lnTo>
                    <a:pt x="11" y="315"/>
                  </a:lnTo>
                  <a:lnTo>
                    <a:pt x="0" y="315"/>
                  </a:lnTo>
                  <a:lnTo>
                    <a:pt x="0" y="325"/>
                  </a:lnTo>
                  <a:lnTo>
                    <a:pt x="0" y="325"/>
                  </a:lnTo>
                  <a:lnTo>
                    <a:pt x="0" y="325"/>
                  </a:lnTo>
                  <a:lnTo>
                    <a:pt x="0" y="325"/>
                  </a:lnTo>
                  <a:lnTo>
                    <a:pt x="0" y="347"/>
                  </a:lnTo>
                  <a:lnTo>
                    <a:pt x="0" y="347"/>
                  </a:lnTo>
                  <a:lnTo>
                    <a:pt x="11" y="358"/>
                  </a:lnTo>
                  <a:lnTo>
                    <a:pt x="11" y="358"/>
                  </a:lnTo>
                  <a:lnTo>
                    <a:pt x="21" y="358"/>
                  </a:lnTo>
                  <a:lnTo>
                    <a:pt x="43" y="369"/>
                  </a:lnTo>
                  <a:lnTo>
                    <a:pt x="54" y="369"/>
                  </a:lnTo>
                  <a:lnTo>
                    <a:pt x="65" y="391"/>
                  </a:lnTo>
                  <a:lnTo>
                    <a:pt x="76" y="402"/>
                  </a:lnTo>
                  <a:lnTo>
                    <a:pt x="87" y="412"/>
                  </a:lnTo>
                  <a:lnTo>
                    <a:pt x="87" y="412"/>
                  </a:lnTo>
                  <a:lnTo>
                    <a:pt x="76" y="423"/>
                  </a:lnTo>
                  <a:lnTo>
                    <a:pt x="76" y="423"/>
                  </a:lnTo>
                  <a:lnTo>
                    <a:pt x="87" y="434"/>
                  </a:lnTo>
                  <a:lnTo>
                    <a:pt x="98" y="445"/>
                  </a:lnTo>
                  <a:lnTo>
                    <a:pt x="108" y="456"/>
                  </a:lnTo>
                  <a:lnTo>
                    <a:pt x="130" y="467"/>
                  </a:lnTo>
                  <a:lnTo>
                    <a:pt x="152" y="478"/>
                  </a:lnTo>
                  <a:lnTo>
                    <a:pt x="152" y="489"/>
                  </a:lnTo>
                  <a:lnTo>
                    <a:pt x="163" y="499"/>
                  </a:lnTo>
                  <a:lnTo>
                    <a:pt x="163" y="499"/>
                  </a:lnTo>
                  <a:lnTo>
                    <a:pt x="174" y="510"/>
                  </a:lnTo>
                  <a:lnTo>
                    <a:pt x="174" y="521"/>
                  </a:lnTo>
                  <a:lnTo>
                    <a:pt x="174" y="532"/>
                  </a:lnTo>
                  <a:lnTo>
                    <a:pt x="174" y="532"/>
                  </a:lnTo>
                  <a:lnTo>
                    <a:pt x="174" y="543"/>
                  </a:lnTo>
                  <a:lnTo>
                    <a:pt x="185" y="554"/>
                  </a:lnTo>
                  <a:lnTo>
                    <a:pt x="185" y="565"/>
                  </a:lnTo>
                  <a:lnTo>
                    <a:pt x="195" y="565"/>
                  </a:lnTo>
                  <a:lnTo>
                    <a:pt x="206" y="565"/>
                  </a:lnTo>
                  <a:lnTo>
                    <a:pt x="206" y="576"/>
                  </a:lnTo>
                  <a:lnTo>
                    <a:pt x="217" y="576"/>
                  </a:lnTo>
                  <a:lnTo>
                    <a:pt x="228" y="586"/>
                  </a:lnTo>
                  <a:lnTo>
                    <a:pt x="239" y="586"/>
                  </a:lnTo>
                  <a:lnTo>
                    <a:pt x="239" y="597"/>
                  </a:lnTo>
                  <a:lnTo>
                    <a:pt x="239" y="597"/>
                  </a:lnTo>
                  <a:lnTo>
                    <a:pt x="239" y="608"/>
                  </a:lnTo>
                  <a:lnTo>
                    <a:pt x="239" y="619"/>
                  </a:lnTo>
                  <a:lnTo>
                    <a:pt x="250" y="630"/>
                  </a:lnTo>
                  <a:lnTo>
                    <a:pt x="250" y="641"/>
                  </a:lnTo>
                  <a:lnTo>
                    <a:pt x="261" y="652"/>
                  </a:lnTo>
                  <a:lnTo>
                    <a:pt x="261" y="652"/>
                  </a:lnTo>
                  <a:lnTo>
                    <a:pt x="261" y="663"/>
                  </a:lnTo>
                  <a:lnTo>
                    <a:pt x="282" y="673"/>
                  </a:lnTo>
                  <a:lnTo>
                    <a:pt x="282" y="673"/>
                  </a:lnTo>
                  <a:lnTo>
                    <a:pt x="282" y="684"/>
                  </a:lnTo>
                  <a:lnTo>
                    <a:pt x="293" y="695"/>
                  </a:lnTo>
                  <a:lnTo>
                    <a:pt x="293" y="695"/>
                  </a:lnTo>
                  <a:lnTo>
                    <a:pt x="304" y="695"/>
                  </a:lnTo>
                  <a:lnTo>
                    <a:pt x="304" y="695"/>
                  </a:lnTo>
                  <a:lnTo>
                    <a:pt x="304" y="706"/>
                  </a:lnTo>
                  <a:lnTo>
                    <a:pt x="315" y="706"/>
                  </a:lnTo>
                  <a:lnTo>
                    <a:pt x="326" y="717"/>
                  </a:lnTo>
                  <a:lnTo>
                    <a:pt x="326" y="717"/>
                  </a:lnTo>
                  <a:lnTo>
                    <a:pt x="326" y="717"/>
                  </a:lnTo>
                  <a:lnTo>
                    <a:pt x="337" y="717"/>
                  </a:lnTo>
                  <a:lnTo>
                    <a:pt x="337" y="717"/>
                  </a:lnTo>
                  <a:lnTo>
                    <a:pt x="347" y="717"/>
                  </a:lnTo>
                  <a:lnTo>
                    <a:pt x="359" y="706"/>
                  </a:lnTo>
                  <a:lnTo>
                    <a:pt x="369" y="706"/>
                  </a:lnTo>
                  <a:lnTo>
                    <a:pt x="380" y="706"/>
                  </a:lnTo>
                  <a:lnTo>
                    <a:pt x="391" y="706"/>
                  </a:lnTo>
                  <a:lnTo>
                    <a:pt x="402" y="717"/>
                  </a:lnTo>
                  <a:lnTo>
                    <a:pt x="402" y="717"/>
                  </a:lnTo>
                  <a:lnTo>
                    <a:pt x="413" y="706"/>
                  </a:lnTo>
                  <a:lnTo>
                    <a:pt x="424" y="695"/>
                  </a:lnTo>
                  <a:lnTo>
                    <a:pt x="435" y="695"/>
                  </a:lnTo>
                  <a:lnTo>
                    <a:pt x="445" y="695"/>
                  </a:lnTo>
                  <a:lnTo>
                    <a:pt x="445" y="706"/>
                  </a:lnTo>
                  <a:lnTo>
                    <a:pt x="456" y="717"/>
                  </a:lnTo>
                  <a:lnTo>
                    <a:pt x="456" y="728"/>
                  </a:lnTo>
                  <a:lnTo>
                    <a:pt x="467" y="728"/>
                  </a:lnTo>
                  <a:lnTo>
                    <a:pt x="478" y="750"/>
                  </a:lnTo>
                  <a:lnTo>
                    <a:pt x="500" y="760"/>
                  </a:lnTo>
                  <a:lnTo>
                    <a:pt x="511" y="760"/>
                  </a:lnTo>
                  <a:lnTo>
                    <a:pt x="511" y="771"/>
                  </a:lnTo>
                  <a:lnTo>
                    <a:pt x="511" y="771"/>
                  </a:lnTo>
                  <a:lnTo>
                    <a:pt x="511" y="782"/>
                  </a:lnTo>
                  <a:lnTo>
                    <a:pt x="511" y="782"/>
                  </a:lnTo>
                  <a:lnTo>
                    <a:pt x="522" y="782"/>
                  </a:lnTo>
                  <a:lnTo>
                    <a:pt x="522" y="782"/>
                  </a:lnTo>
                  <a:lnTo>
                    <a:pt x="532" y="782"/>
                  </a:lnTo>
                  <a:lnTo>
                    <a:pt x="532" y="782"/>
                  </a:lnTo>
                  <a:lnTo>
                    <a:pt x="532" y="793"/>
                  </a:lnTo>
                  <a:lnTo>
                    <a:pt x="532" y="793"/>
                  </a:lnTo>
                  <a:lnTo>
                    <a:pt x="532" y="793"/>
                  </a:lnTo>
                  <a:lnTo>
                    <a:pt x="543" y="782"/>
                  </a:lnTo>
                  <a:lnTo>
                    <a:pt x="554" y="771"/>
                  </a:lnTo>
                  <a:lnTo>
                    <a:pt x="565" y="771"/>
                  </a:lnTo>
                  <a:lnTo>
                    <a:pt x="565" y="771"/>
                  </a:lnTo>
                  <a:lnTo>
                    <a:pt x="576" y="771"/>
                  </a:lnTo>
                  <a:lnTo>
                    <a:pt x="587" y="782"/>
                  </a:lnTo>
                  <a:lnTo>
                    <a:pt x="587" y="782"/>
                  </a:lnTo>
                  <a:lnTo>
                    <a:pt x="598" y="771"/>
                  </a:lnTo>
                  <a:lnTo>
                    <a:pt x="609" y="771"/>
                  </a:lnTo>
                  <a:lnTo>
                    <a:pt x="619" y="771"/>
                  </a:lnTo>
                  <a:lnTo>
                    <a:pt x="619" y="771"/>
                  </a:lnTo>
                  <a:lnTo>
                    <a:pt x="619" y="782"/>
                  </a:lnTo>
                  <a:lnTo>
                    <a:pt x="630" y="793"/>
                  </a:lnTo>
                  <a:lnTo>
                    <a:pt x="641" y="793"/>
                  </a:lnTo>
                  <a:lnTo>
                    <a:pt x="641" y="793"/>
                  </a:lnTo>
                  <a:lnTo>
                    <a:pt x="641" y="793"/>
                  </a:lnTo>
                  <a:lnTo>
                    <a:pt x="641" y="782"/>
                  </a:lnTo>
                  <a:lnTo>
                    <a:pt x="652" y="782"/>
                  </a:lnTo>
                  <a:lnTo>
                    <a:pt x="652" y="771"/>
                  </a:lnTo>
                  <a:lnTo>
                    <a:pt x="674" y="771"/>
                  </a:lnTo>
                  <a:lnTo>
                    <a:pt x="685" y="771"/>
                  </a:lnTo>
                  <a:lnTo>
                    <a:pt x="685" y="771"/>
                  </a:lnTo>
                  <a:lnTo>
                    <a:pt x="695" y="771"/>
                  </a:lnTo>
                  <a:lnTo>
                    <a:pt x="706" y="760"/>
                  </a:lnTo>
                  <a:lnTo>
                    <a:pt x="717" y="771"/>
                  </a:lnTo>
                  <a:lnTo>
                    <a:pt x="739" y="771"/>
                  </a:lnTo>
                  <a:lnTo>
                    <a:pt x="750" y="771"/>
                  </a:lnTo>
                  <a:lnTo>
                    <a:pt x="750" y="771"/>
                  </a:lnTo>
                  <a:lnTo>
                    <a:pt x="750" y="760"/>
                  </a:lnTo>
                  <a:lnTo>
                    <a:pt x="772" y="750"/>
                  </a:lnTo>
                  <a:lnTo>
                    <a:pt x="783" y="728"/>
                  </a:lnTo>
                  <a:lnTo>
                    <a:pt x="804" y="706"/>
                  </a:lnTo>
                  <a:lnTo>
                    <a:pt x="815" y="695"/>
                  </a:lnTo>
                  <a:lnTo>
                    <a:pt x="837" y="673"/>
                  </a:lnTo>
                  <a:lnTo>
                    <a:pt x="859" y="652"/>
                  </a:lnTo>
                  <a:lnTo>
                    <a:pt x="870" y="630"/>
                  </a:lnTo>
                  <a:lnTo>
                    <a:pt x="891" y="608"/>
                  </a:lnTo>
                </a:path>
              </a:pathLst>
            </a:custGeom>
            <a:solidFill>
              <a:srgbClr val="C9C4C0"/>
            </a:solidFill>
            <a:ln w="9525" cap="flat">
              <a:solidFill>
                <a:srgbClr val="FFFFFF"/>
              </a:solidFill>
              <a:bevel/>
              <a:headEnd/>
              <a:tailEnd/>
            </a:ln>
            <a:effectLst/>
          </p:spPr>
          <p:txBody>
            <a:bodyPr wrap="none" anchor="ctr"/>
            <a:lstStyle/>
            <a:p>
              <a:endParaRPr lang="en-US" sz="3600">
                <a:solidFill>
                  <a:srgbClr val="000000"/>
                </a:solidFill>
                <a:latin typeface="Roboto Light"/>
              </a:endParaRPr>
            </a:p>
          </p:txBody>
        </p:sp>
        <p:sp>
          <p:nvSpPr>
            <p:cNvPr id="19" name="Freeform 50">
              <a:extLst>
                <a:ext uri="{FF2B5EF4-FFF2-40B4-BE49-F238E27FC236}">
                  <a16:creationId xmlns:a16="http://schemas.microsoft.com/office/drawing/2014/main" id="{D7F3FF72-423A-7B9F-CCEB-E997EA3F3534}"/>
                </a:ext>
              </a:extLst>
            </p:cNvPr>
            <p:cNvSpPr>
              <a:spLocks noChangeArrowheads="1"/>
            </p:cNvSpPr>
            <p:nvPr/>
          </p:nvSpPr>
          <p:spPr bwMode="auto">
            <a:xfrm>
              <a:off x="9863707" y="3199717"/>
              <a:ext cx="582120" cy="876278"/>
            </a:xfrm>
            <a:custGeom>
              <a:avLst/>
              <a:gdLst>
                <a:gd name="T0" fmla="*/ 805 w 827"/>
                <a:gd name="T1" fmla="*/ 129 h 1250"/>
                <a:gd name="T2" fmla="*/ 794 w 827"/>
                <a:gd name="T3" fmla="*/ 141 h 1250"/>
                <a:gd name="T4" fmla="*/ 805 w 827"/>
                <a:gd name="T5" fmla="*/ 141 h 1250"/>
                <a:gd name="T6" fmla="*/ 805 w 827"/>
                <a:gd name="T7" fmla="*/ 119 h 1250"/>
                <a:gd name="T8" fmla="*/ 805 w 827"/>
                <a:gd name="T9" fmla="*/ 43 h 1250"/>
                <a:gd name="T10" fmla="*/ 805 w 827"/>
                <a:gd name="T11" fmla="*/ 11 h 1250"/>
                <a:gd name="T12" fmla="*/ 761 w 827"/>
                <a:gd name="T13" fmla="*/ 0 h 1250"/>
                <a:gd name="T14" fmla="*/ 718 w 827"/>
                <a:gd name="T15" fmla="*/ 43 h 1250"/>
                <a:gd name="T16" fmla="*/ 631 w 827"/>
                <a:gd name="T17" fmla="*/ 65 h 1250"/>
                <a:gd name="T18" fmla="*/ 609 w 827"/>
                <a:gd name="T19" fmla="*/ 65 h 1250"/>
                <a:gd name="T20" fmla="*/ 554 w 827"/>
                <a:gd name="T21" fmla="*/ 75 h 1250"/>
                <a:gd name="T22" fmla="*/ 500 w 827"/>
                <a:gd name="T23" fmla="*/ 75 h 1250"/>
                <a:gd name="T24" fmla="*/ 435 w 827"/>
                <a:gd name="T25" fmla="*/ 108 h 1250"/>
                <a:gd name="T26" fmla="*/ 392 w 827"/>
                <a:gd name="T27" fmla="*/ 108 h 1250"/>
                <a:gd name="T28" fmla="*/ 337 w 827"/>
                <a:gd name="T29" fmla="*/ 119 h 1250"/>
                <a:gd name="T30" fmla="*/ 250 w 827"/>
                <a:gd name="T31" fmla="*/ 141 h 1250"/>
                <a:gd name="T32" fmla="*/ 206 w 827"/>
                <a:gd name="T33" fmla="*/ 86 h 1250"/>
                <a:gd name="T34" fmla="*/ 163 w 827"/>
                <a:gd name="T35" fmla="*/ 54 h 1250"/>
                <a:gd name="T36" fmla="*/ 141 w 827"/>
                <a:gd name="T37" fmla="*/ 97 h 1250"/>
                <a:gd name="T38" fmla="*/ 131 w 827"/>
                <a:gd name="T39" fmla="*/ 108 h 1250"/>
                <a:gd name="T40" fmla="*/ 131 w 827"/>
                <a:gd name="T41" fmla="*/ 129 h 1250"/>
                <a:gd name="T42" fmla="*/ 141 w 827"/>
                <a:gd name="T43" fmla="*/ 162 h 1250"/>
                <a:gd name="T44" fmla="*/ 152 w 827"/>
                <a:gd name="T45" fmla="*/ 184 h 1250"/>
                <a:gd name="T46" fmla="*/ 174 w 827"/>
                <a:gd name="T47" fmla="*/ 206 h 1250"/>
                <a:gd name="T48" fmla="*/ 196 w 827"/>
                <a:gd name="T49" fmla="*/ 238 h 1250"/>
                <a:gd name="T50" fmla="*/ 218 w 827"/>
                <a:gd name="T51" fmla="*/ 260 h 1250"/>
                <a:gd name="T52" fmla="*/ 261 w 827"/>
                <a:gd name="T53" fmla="*/ 282 h 1250"/>
                <a:gd name="T54" fmla="*/ 337 w 827"/>
                <a:gd name="T55" fmla="*/ 303 h 1250"/>
                <a:gd name="T56" fmla="*/ 424 w 827"/>
                <a:gd name="T57" fmla="*/ 336 h 1250"/>
                <a:gd name="T58" fmla="*/ 479 w 827"/>
                <a:gd name="T59" fmla="*/ 358 h 1250"/>
                <a:gd name="T60" fmla="*/ 511 w 827"/>
                <a:gd name="T61" fmla="*/ 412 h 1250"/>
                <a:gd name="T62" fmla="*/ 457 w 827"/>
                <a:gd name="T63" fmla="*/ 477 h 1250"/>
                <a:gd name="T64" fmla="*/ 392 w 827"/>
                <a:gd name="T65" fmla="*/ 543 h 1250"/>
                <a:gd name="T66" fmla="*/ 337 w 827"/>
                <a:gd name="T67" fmla="*/ 630 h 1250"/>
                <a:gd name="T68" fmla="*/ 293 w 827"/>
                <a:gd name="T69" fmla="*/ 641 h 1250"/>
                <a:gd name="T70" fmla="*/ 239 w 827"/>
                <a:gd name="T71" fmla="*/ 641 h 1250"/>
                <a:gd name="T72" fmla="*/ 206 w 827"/>
                <a:gd name="T73" fmla="*/ 651 h 1250"/>
                <a:gd name="T74" fmla="*/ 174 w 827"/>
                <a:gd name="T75" fmla="*/ 673 h 1250"/>
                <a:gd name="T76" fmla="*/ 152 w 827"/>
                <a:gd name="T77" fmla="*/ 695 h 1250"/>
                <a:gd name="T78" fmla="*/ 109 w 827"/>
                <a:gd name="T79" fmla="*/ 706 h 1250"/>
                <a:gd name="T80" fmla="*/ 76 w 827"/>
                <a:gd name="T81" fmla="*/ 728 h 1250"/>
                <a:gd name="T82" fmla="*/ 54 w 827"/>
                <a:gd name="T83" fmla="*/ 760 h 1250"/>
                <a:gd name="T84" fmla="*/ 0 w 827"/>
                <a:gd name="T85" fmla="*/ 836 h 1250"/>
                <a:gd name="T86" fmla="*/ 0 w 827"/>
                <a:gd name="T87" fmla="*/ 891 h 1250"/>
                <a:gd name="T88" fmla="*/ 0 w 827"/>
                <a:gd name="T89" fmla="*/ 1119 h 1250"/>
                <a:gd name="T90" fmla="*/ 11 w 827"/>
                <a:gd name="T91" fmla="*/ 1184 h 1250"/>
                <a:gd name="T92" fmla="*/ 44 w 827"/>
                <a:gd name="T93" fmla="*/ 1239 h 1250"/>
                <a:gd name="T94" fmla="*/ 54 w 827"/>
                <a:gd name="T95" fmla="*/ 1239 h 1250"/>
                <a:gd name="T96" fmla="*/ 76 w 827"/>
                <a:gd name="T97" fmla="*/ 1195 h 1250"/>
                <a:gd name="T98" fmla="*/ 98 w 827"/>
                <a:gd name="T99" fmla="*/ 1173 h 1250"/>
                <a:gd name="T100" fmla="*/ 119 w 827"/>
                <a:gd name="T101" fmla="*/ 1130 h 1250"/>
                <a:gd name="T102" fmla="*/ 141 w 827"/>
                <a:gd name="T103" fmla="*/ 1108 h 1250"/>
                <a:gd name="T104" fmla="*/ 250 w 827"/>
                <a:gd name="T105" fmla="*/ 988 h 1250"/>
                <a:gd name="T106" fmla="*/ 392 w 827"/>
                <a:gd name="T107" fmla="*/ 880 h 1250"/>
                <a:gd name="T108" fmla="*/ 522 w 827"/>
                <a:gd name="T109" fmla="*/ 728 h 1250"/>
                <a:gd name="T110" fmla="*/ 620 w 827"/>
                <a:gd name="T111" fmla="*/ 586 h 1250"/>
                <a:gd name="T112" fmla="*/ 663 w 827"/>
                <a:gd name="T113" fmla="*/ 477 h 1250"/>
                <a:gd name="T114" fmla="*/ 696 w 827"/>
                <a:gd name="T115" fmla="*/ 412 h 1250"/>
                <a:gd name="T116" fmla="*/ 728 w 827"/>
                <a:gd name="T117" fmla="*/ 347 h 1250"/>
                <a:gd name="T118" fmla="*/ 750 w 827"/>
                <a:gd name="T119" fmla="*/ 282 h 1250"/>
                <a:gd name="T120" fmla="*/ 783 w 827"/>
                <a:gd name="T121" fmla="*/ 228 h 1250"/>
                <a:gd name="T122" fmla="*/ 783 w 827"/>
                <a:gd name="T123" fmla="*/ 162 h 1250"/>
                <a:gd name="T124" fmla="*/ 805 w 827"/>
                <a:gd name="T125" fmla="*/ 141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27" h="1250">
                  <a:moveTo>
                    <a:pt x="826" y="141"/>
                  </a:moveTo>
                  <a:lnTo>
                    <a:pt x="815" y="141"/>
                  </a:lnTo>
                  <a:lnTo>
                    <a:pt x="805" y="129"/>
                  </a:lnTo>
                  <a:lnTo>
                    <a:pt x="805" y="129"/>
                  </a:lnTo>
                  <a:lnTo>
                    <a:pt x="805" y="141"/>
                  </a:lnTo>
                  <a:lnTo>
                    <a:pt x="794" y="141"/>
                  </a:lnTo>
                  <a:lnTo>
                    <a:pt x="794" y="141"/>
                  </a:lnTo>
                  <a:lnTo>
                    <a:pt x="794" y="141"/>
                  </a:lnTo>
                  <a:lnTo>
                    <a:pt x="805" y="141"/>
                  </a:lnTo>
                  <a:lnTo>
                    <a:pt x="805" y="129"/>
                  </a:lnTo>
                  <a:lnTo>
                    <a:pt x="805" y="129"/>
                  </a:lnTo>
                  <a:lnTo>
                    <a:pt x="805" y="119"/>
                  </a:lnTo>
                  <a:lnTo>
                    <a:pt x="805" y="86"/>
                  </a:lnTo>
                  <a:lnTo>
                    <a:pt x="794" y="65"/>
                  </a:lnTo>
                  <a:lnTo>
                    <a:pt x="805" y="43"/>
                  </a:lnTo>
                  <a:lnTo>
                    <a:pt x="805" y="33"/>
                  </a:lnTo>
                  <a:lnTo>
                    <a:pt x="805" y="22"/>
                  </a:lnTo>
                  <a:lnTo>
                    <a:pt x="805" y="11"/>
                  </a:lnTo>
                  <a:lnTo>
                    <a:pt x="805" y="11"/>
                  </a:lnTo>
                  <a:lnTo>
                    <a:pt x="772" y="0"/>
                  </a:lnTo>
                  <a:lnTo>
                    <a:pt x="761" y="0"/>
                  </a:lnTo>
                  <a:lnTo>
                    <a:pt x="750" y="11"/>
                  </a:lnTo>
                  <a:lnTo>
                    <a:pt x="750" y="22"/>
                  </a:lnTo>
                  <a:lnTo>
                    <a:pt x="718" y="43"/>
                  </a:lnTo>
                  <a:lnTo>
                    <a:pt x="685" y="54"/>
                  </a:lnTo>
                  <a:lnTo>
                    <a:pt x="663" y="54"/>
                  </a:lnTo>
                  <a:lnTo>
                    <a:pt x="631" y="65"/>
                  </a:lnTo>
                  <a:lnTo>
                    <a:pt x="631" y="65"/>
                  </a:lnTo>
                  <a:lnTo>
                    <a:pt x="620" y="65"/>
                  </a:lnTo>
                  <a:lnTo>
                    <a:pt x="609" y="65"/>
                  </a:lnTo>
                  <a:lnTo>
                    <a:pt x="598" y="65"/>
                  </a:lnTo>
                  <a:lnTo>
                    <a:pt x="587" y="65"/>
                  </a:lnTo>
                  <a:lnTo>
                    <a:pt x="554" y="75"/>
                  </a:lnTo>
                  <a:lnTo>
                    <a:pt x="533" y="75"/>
                  </a:lnTo>
                  <a:lnTo>
                    <a:pt x="511" y="75"/>
                  </a:lnTo>
                  <a:lnTo>
                    <a:pt x="500" y="75"/>
                  </a:lnTo>
                  <a:lnTo>
                    <a:pt x="489" y="75"/>
                  </a:lnTo>
                  <a:lnTo>
                    <a:pt x="467" y="97"/>
                  </a:lnTo>
                  <a:lnTo>
                    <a:pt x="435" y="108"/>
                  </a:lnTo>
                  <a:lnTo>
                    <a:pt x="424" y="119"/>
                  </a:lnTo>
                  <a:lnTo>
                    <a:pt x="413" y="108"/>
                  </a:lnTo>
                  <a:lnTo>
                    <a:pt x="392" y="108"/>
                  </a:lnTo>
                  <a:lnTo>
                    <a:pt x="380" y="108"/>
                  </a:lnTo>
                  <a:lnTo>
                    <a:pt x="370" y="108"/>
                  </a:lnTo>
                  <a:lnTo>
                    <a:pt x="337" y="119"/>
                  </a:lnTo>
                  <a:lnTo>
                    <a:pt x="304" y="141"/>
                  </a:lnTo>
                  <a:lnTo>
                    <a:pt x="261" y="141"/>
                  </a:lnTo>
                  <a:lnTo>
                    <a:pt x="250" y="141"/>
                  </a:lnTo>
                  <a:lnTo>
                    <a:pt x="250" y="129"/>
                  </a:lnTo>
                  <a:lnTo>
                    <a:pt x="218" y="108"/>
                  </a:lnTo>
                  <a:lnTo>
                    <a:pt x="206" y="86"/>
                  </a:lnTo>
                  <a:lnTo>
                    <a:pt x="185" y="54"/>
                  </a:lnTo>
                  <a:lnTo>
                    <a:pt x="174" y="43"/>
                  </a:lnTo>
                  <a:lnTo>
                    <a:pt x="163" y="54"/>
                  </a:lnTo>
                  <a:lnTo>
                    <a:pt x="152" y="75"/>
                  </a:lnTo>
                  <a:lnTo>
                    <a:pt x="141" y="86"/>
                  </a:lnTo>
                  <a:lnTo>
                    <a:pt x="141" y="97"/>
                  </a:lnTo>
                  <a:lnTo>
                    <a:pt x="141" y="97"/>
                  </a:lnTo>
                  <a:lnTo>
                    <a:pt x="141" y="108"/>
                  </a:lnTo>
                  <a:lnTo>
                    <a:pt x="131" y="108"/>
                  </a:lnTo>
                  <a:lnTo>
                    <a:pt x="131" y="119"/>
                  </a:lnTo>
                  <a:lnTo>
                    <a:pt x="131" y="129"/>
                  </a:lnTo>
                  <a:lnTo>
                    <a:pt x="131" y="129"/>
                  </a:lnTo>
                  <a:lnTo>
                    <a:pt x="131" y="141"/>
                  </a:lnTo>
                  <a:lnTo>
                    <a:pt x="131" y="151"/>
                  </a:lnTo>
                  <a:lnTo>
                    <a:pt x="141" y="162"/>
                  </a:lnTo>
                  <a:lnTo>
                    <a:pt x="141" y="162"/>
                  </a:lnTo>
                  <a:lnTo>
                    <a:pt x="141" y="173"/>
                  </a:lnTo>
                  <a:lnTo>
                    <a:pt x="152" y="184"/>
                  </a:lnTo>
                  <a:lnTo>
                    <a:pt x="163" y="184"/>
                  </a:lnTo>
                  <a:lnTo>
                    <a:pt x="174" y="195"/>
                  </a:lnTo>
                  <a:lnTo>
                    <a:pt x="174" y="206"/>
                  </a:lnTo>
                  <a:lnTo>
                    <a:pt x="174" y="216"/>
                  </a:lnTo>
                  <a:lnTo>
                    <a:pt x="185" y="228"/>
                  </a:lnTo>
                  <a:lnTo>
                    <a:pt x="196" y="238"/>
                  </a:lnTo>
                  <a:lnTo>
                    <a:pt x="206" y="238"/>
                  </a:lnTo>
                  <a:lnTo>
                    <a:pt x="206" y="238"/>
                  </a:lnTo>
                  <a:lnTo>
                    <a:pt x="218" y="260"/>
                  </a:lnTo>
                  <a:lnTo>
                    <a:pt x="239" y="271"/>
                  </a:lnTo>
                  <a:lnTo>
                    <a:pt x="239" y="271"/>
                  </a:lnTo>
                  <a:lnTo>
                    <a:pt x="261" y="282"/>
                  </a:lnTo>
                  <a:lnTo>
                    <a:pt x="283" y="293"/>
                  </a:lnTo>
                  <a:lnTo>
                    <a:pt x="304" y="303"/>
                  </a:lnTo>
                  <a:lnTo>
                    <a:pt x="337" y="303"/>
                  </a:lnTo>
                  <a:lnTo>
                    <a:pt x="359" y="315"/>
                  </a:lnTo>
                  <a:lnTo>
                    <a:pt x="392" y="325"/>
                  </a:lnTo>
                  <a:lnTo>
                    <a:pt x="424" y="336"/>
                  </a:lnTo>
                  <a:lnTo>
                    <a:pt x="446" y="347"/>
                  </a:lnTo>
                  <a:lnTo>
                    <a:pt x="467" y="358"/>
                  </a:lnTo>
                  <a:lnTo>
                    <a:pt x="479" y="358"/>
                  </a:lnTo>
                  <a:lnTo>
                    <a:pt x="554" y="358"/>
                  </a:lnTo>
                  <a:lnTo>
                    <a:pt x="533" y="380"/>
                  </a:lnTo>
                  <a:lnTo>
                    <a:pt x="511" y="412"/>
                  </a:lnTo>
                  <a:lnTo>
                    <a:pt x="489" y="434"/>
                  </a:lnTo>
                  <a:lnTo>
                    <a:pt x="479" y="456"/>
                  </a:lnTo>
                  <a:lnTo>
                    <a:pt x="457" y="477"/>
                  </a:lnTo>
                  <a:lnTo>
                    <a:pt x="435" y="499"/>
                  </a:lnTo>
                  <a:lnTo>
                    <a:pt x="413" y="521"/>
                  </a:lnTo>
                  <a:lnTo>
                    <a:pt x="392" y="543"/>
                  </a:lnTo>
                  <a:lnTo>
                    <a:pt x="370" y="575"/>
                  </a:lnTo>
                  <a:lnTo>
                    <a:pt x="359" y="597"/>
                  </a:lnTo>
                  <a:lnTo>
                    <a:pt x="337" y="630"/>
                  </a:lnTo>
                  <a:lnTo>
                    <a:pt x="315" y="641"/>
                  </a:lnTo>
                  <a:lnTo>
                    <a:pt x="315" y="641"/>
                  </a:lnTo>
                  <a:lnTo>
                    <a:pt x="293" y="641"/>
                  </a:lnTo>
                  <a:lnTo>
                    <a:pt x="272" y="641"/>
                  </a:lnTo>
                  <a:lnTo>
                    <a:pt x="250" y="641"/>
                  </a:lnTo>
                  <a:lnTo>
                    <a:pt x="239" y="641"/>
                  </a:lnTo>
                  <a:lnTo>
                    <a:pt x="228" y="641"/>
                  </a:lnTo>
                  <a:lnTo>
                    <a:pt x="228" y="641"/>
                  </a:lnTo>
                  <a:lnTo>
                    <a:pt x="206" y="651"/>
                  </a:lnTo>
                  <a:lnTo>
                    <a:pt x="206" y="651"/>
                  </a:lnTo>
                  <a:lnTo>
                    <a:pt x="185" y="662"/>
                  </a:lnTo>
                  <a:lnTo>
                    <a:pt x="174" y="673"/>
                  </a:lnTo>
                  <a:lnTo>
                    <a:pt x="163" y="673"/>
                  </a:lnTo>
                  <a:lnTo>
                    <a:pt x="152" y="684"/>
                  </a:lnTo>
                  <a:lnTo>
                    <a:pt x="152" y="695"/>
                  </a:lnTo>
                  <a:lnTo>
                    <a:pt x="152" y="695"/>
                  </a:lnTo>
                  <a:lnTo>
                    <a:pt x="141" y="695"/>
                  </a:lnTo>
                  <a:lnTo>
                    <a:pt x="109" y="706"/>
                  </a:lnTo>
                  <a:lnTo>
                    <a:pt x="98" y="706"/>
                  </a:lnTo>
                  <a:lnTo>
                    <a:pt x="87" y="717"/>
                  </a:lnTo>
                  <a:lnTo>
                    <a:pt x="76" y="728"/>
                  </a:lnTo>
                  <a:lnTo>
                    <a:pt x="76" y="728"/>
                  </a:lnTo>
                  <a:lnTo>
                    <a:pt x="65" y="749"/>
                  </a:lnTo>
                  <a:lnTo>
                    <a:pt x="54" y="760"/>
                  </a:lnTo>
                  <a:lnTo>
                    <a:pt x="32" y="804"/>
                  </a:lnTo>
                  <a:lnTo>
                    <a:pt x="11" y="815"/>
                  </a:lnTo>
                  <a:lnTo>
                    <a:pt x="0" y="836"/>
                  </a:lnTo>
                  <a:lnTo>
                    <a:pt x="0" y="836"/>
                  </a:lnTo>
                  <a:lnTo>
                    <a:pt x="0" y="847"/>
                  </a:lnTo>
                  <a:lnTo>
                    <a:pt x="0" y="891"/>
                  </a:lnTo>
                  <a:lnTo>
                    <a:pt x="0" y="967"/>
                  </a:lnTo>
                  <a:lnTo>
                    <a:pt x="0" y="1043"/>
                  </a:lnTo>
                  <a:lnTo>
                    <a:pt x="0" y="1119"/>
                  </a:lnTo>
                  <a:lnTo>
                    <a:pt x="0" y="1152"/>
                  </a:lnTo>
                  <a:lnTo>
                    <a:pt x="0" y="1173"/>
                  </a:lnTo>
                  <a:lnTo>
                    <a:pt x="11" y="1184"/>
                  </a:lnTo>
                  <a:lnTo>
                    <a:pt x="22" y="1206"/>
                  </a:lnTo>
                  <a:lnTo>
                    <a:pt x="44" y="1228"/>
                  </a:lnTo>
                  <a:lnTo>
                    <a:pt x="44" y="1239"/>
                  </a:lnTo>
                  <a:lnTo>
                    <a:pt x="44" y="1239"/>
                  </a:lnTo>
                  <a:lnTo>
                    <a:pt x="44" y="1249"/>
                  </a:lnTo>
                  <a:lnTo>
                    <a:pt x="54" y="1239"/>
                  </a:lnTo>
                  <a:lnTo>
                    <a:pt x="65" y="1217"/>
                  </a:lnTo>
                  <a:lnTo>
                    <a:pt x="76" y="1195"/>
                  </a:lnTo>
                  <a:lnTo>
                    <a:pt x="76" y="1195"/>
                  </a:lnTo>
                  <a:lnTo>
                    <a:pt x="76" y="1184"/>
                  </a:lnTo>
                  <a:lnTo>
                    <a:pt x="87" y="1184"/>
                  </a:lnTo>
                  <a:lnTo>
                    <a:pt x="98" y="1173"/>
                  </a:lnTo>
                  <a:lnTo>
                    <a:pt x="98" y="1162"/>
                  </a:lnTo>
                  <a:lnTo>
                    <a:pt x="119" y="1141"/>
                  </a:lnTo>
                  <a:lnTo>
                    <a:pt x="119" y="1130"/>
                  </a:lnTo>
                  <a:lnTo>
                    <a:pt x="131" y="1119"/>
                  </a:lnTo>
                  <a:lnTo>
                    <a:pt x="141" y="1108"/>
                  </a:lnTo>
                  <a:lnTo>
                    <a:pt x="141" y="1108"/>
                  </a:lnTo>
                  <a:lnTo>
                    <a:pt x="206" y="1032"/>
                  </a:lnTo>
                  <a:lnTo>
                    <a:pt x="228" y="1010"/>
                  </a:lnTo>
                  <a:lnTo>
                    <a:pt x="250" y="988"/>
                  </a:lnTo>
                  <a:lnTo>
                    <a:pt x="272" y="967"/>
                  </a:lnTo>
                  <a:lnTo>
                    <a:pt x="315" y="923"/>
                  </a:lnTo>
                  <a:lnTo>
                    <a:pt x="392" y="880"/>
                  </a:lnTo>
                  <a:lnTo>
                    <a:pt x="413" y="869"/>
                  </a:lnTo>
                  <a:lnTo>
                    <a:pt x="479" y="793"/>
                  </a:lnTo>
                  <a:lnTo>
                    <a:pt x="522" y="728"/>
                  </a:lnTo>
                  <a:lnTo>
                    <a:pt x="566" y="684"/>
                  </a:lnTo>
                  <a:lnTo>
                    <a:pt x="587" y="641"/>
                  </a:lnTo>
                  <a:lnTo>
                    <a:pt x="620" y="586"/>
                  </a:lnTo>
                  <a:lnTo>
                    <a:pt x="641" y="532"/>
                  </a:lnTo>
                  <a:lnTo>
                    <a:pt x="652" y="510"/>
                  </a:lnTo>
                  <a:lnTo>
                    <a:pt x="663" y="477"/>
                  </a:lnTo>
                  <a:lnTo>
                    <a:pt x="663" y="456"/>
                  </a:lnTo>
                  <a:lnTo>
                    <a:pt x="685" y="423"/>
                  </a:lnTo>
                  <a:lnTo>
                    <a:pt x="696" y="412"/>
                  </a:lnTo>
                  <a:lnTo>
                    <a:pt x="696" y="390"/>
                  </a:lnTo>
                  <a:lnTo>
                    <a:pt x="707" y="369"/>
                  </a:lnTo>
                  <a:lnTo>
                    <a:pt x="728" y="347"/>
                  </a:lnTo>
                  <a:lnTo>
                    <a:pt x="739" y="315"/>
                  </a:lnTo>
                  <a:lnTo>
                    <a:pt x="739" y="303"/>
                  </a:lnTo>
                  <a:lnTo>
                    <a:pt x="750" y="282"/>
                  </a:lnTo>
                  <a:lnTo>
                    <a:pt x="772" y="260"/>
                  </a:lnTo>
                  <a:lnTo>
                    <a:pt x="772" y="249"/>
                  </a:lnTo>
                  <a:lnTo>
                    <a:pt x="783" y="228"/>
                  </a:lnTo>
                  <a:lnTo>
                    <a:pt x="783" y="206"/>
                  </a:lnTo>
                  <a:lnTo>
                    <a:pt x="783" y="184"/>
                  </a:lnTo>
                  <a:lnTo>
                    <a:pt x="783" y="162"/>
                  </a:lnTo>
                  <a:lnTo>
                    <a:pt x="783" y="151"/>
                  </a:lnTo>
                  <a:lnTo>
                    <a:pt x="794" y="141"/>
                  </a:lnTo>
                  <a:lnTo>
                    <a:pt x="805" y="141"/>
                  </a:lnTo>
                  <a:lnTo>
                    <a:pt x="815" y="141"/>
                  </a:lnTo>
                  <a:lnTo>
                    <a:pt x="826" y="141"/>
                  </a:lnTo>
                </a:path>
              </a:pathLst>
            </a:custGeom>
            <a:solidFill>
              <a:srgbClr val="C9C4C0"/>
            </a:solidFill>
            <a:ln w="9525" cap="flat">
              <a:solidFill>
                <a:srgbClr val="FFFFFF"/>
              </a:solidFill>
              <a:bevel/>
              <a:headEnd/>
              <a:tailEnd/>
            </a:ln>
            <a:effectLst/>
          </p:spPr>
          <p:txBody>
            <a:bodyPr wrap="none" anchor="ctr"/>
            <a:lstStyle/>
            <a:p>
              <a:endParaRPr lang="en-US" sz="3600">
                <a:solidFill>
                  <a:srgbClr val="000000"/>
                </a:solidFill>
                <a:latin typeface="Roboto Light"/>
              </a:endParaRPr>
            </a:p>
          </p:txBody>
        </p:sp>
        <p:sp>
          <p:nvSpPr>
            <p:cNvPr id="20" name="Freeform 55">
              <a:extLst>
                <a:ext uri="{FF2B5EF4-FFF2-40B4-BE49-F238E27FC236}">
                  <a16:creationId xmlns:a16="http://schemas.microsoft.com/office/drawing/2014/main" id="{DCAF458E-28B6-E217-FFC9-652C0A8814D2}"/>
                </a:ext>
              </a:extLst>
            </p:cNvPr>
            <p:cNvSpPr>
              <a:spLocks noChangeArrowheads="1"/>
            </p:cNvSpPr>
            <p:nvPr/>
          </p:nvSpPr>
          <p:spPr bwMode="auto">
            <a:xfrm>
              <a:off x="6810674" y="3329765"/>
              <a:ext cx="167205" cy="198168"/>
            </a:xfrm>
            <a:custGeom>
              <a:avLst/>
              <a:gdLst>
                <a:gd name="T0" fmla="*/ 54 w 240"/>
                <a:gd name="T1" fmla="*/ 206 h 284"/>
                <a:gd name="T2" fmla="*/ 21 w 240"/>
                <a:gd name="T3" fmla="*/ 217 h 284"/>
                <a:gd name="T4" fmla="*/ 54 w 240"/>
                <a:gd name="T5" fmla="*/ 228 h 284"/>
                <a:gd name="T6" fmla="*/ 54 w 240"/>
                <a:gd name="T7" fmla="*/ 217 h 284"/>
                <a:gd name="T8" fmla="*/ 217 w 240"/>
                <a:gd name="T9" fmla="*/ 141 h 284"/>
                <a:gd name="T10" fmla="*/ 206 w 240"/>
                <a:gd name="T11" fmla="*/ 152 h 284"/>
                <a:gd name="T12" fmla="*/ 206 w 240"/>
                <a:gd name="T13" fmla="*/ 152 h 284"/>
                <a:gd name="T14" fmla="*/ 206 w 240"/>
                <a:gd name="T15" fmla="*/ 141 h 284"/>
                <a:gd name="T16" fmla="*/ 206 w 240"/>
                <a:gd name="T17" fmla="*/ 131 h 284"/>
                <a:gd name="T18" fmla="*/ 217 w 240"/>
                <a:gd name="T19" fmla="*/ 119 h 284"/>
                <a:gd name="T20" fmla="*/ 206 w 240"/>
                <a:gd name="T21" fmla="*/ 98 h 284"/>
                <a:gd name="T22" fmla="*/ 206 w 240"/>
                <a:gd name="T23" fmla="*/ 87 h 284"/>
                <a:gd name="T24" fmla="*/ 195 w 240"/>
                <a:gd name="T25" fmla="*/ 76 h 284"/>
                <a:gd name="T26" fmla="*/ 206 w 240"/>
                <a:gd name="T27" fmla="*/ 65 h 284"/>
                <a:gd name="T28" fmla="*/ 206 w 240"/>
                <a:gd name="T29" fmla="*/ 65 h 284"/>
                <a:gd name="T30" fmla="*/ 195 w 240"/>
                <a:gd name="T31" fmla="*/ 54 h 284"/>
                <a:gd name="T32" fmla="*/ 184 w 240"/>
                <a:gd name="T33" fmla="*/ 32 h 284"/>
                <a:gd name="T34" fmla="*/ 174 w 240"/>
                <a:gd name="T35" fmla="*/ 11 h 284"/>
                <a:gd name="T36" fmla="*/ 162 w 240"/>
                <a:gd name="T37" fmla="*/ 0 h 284"/>
                <a:gd name="T38" fmla="*/ 141 w 240"/>
                <a:gd name="T39" fmla="*/ 0 h 284"/>
                <a:gd name="T40" fmla="*/ 108 w 240"/>
                <a:gd name="T41" fmla="*/ 0 h 284"/>
                <a:gd name="T42" fmla="*/ 87 w 240"/>
                <a:gd name="T43" fmla="*/ 11 h 284"/>
                <a:gd name="T44" fmla="*/ 65 w 240"/>
                <a:gd name="T45" fmla="*/ 11 h 284"/>
                <a:gd name="T46" fmla="*/ 54 w 240"/>
                <a:gd name="T47" fmla="*/ 11 h 284"/>
                <a:gd name="T48" fmla="*/ 54 w 240"/>
                <a:gd name="T49" fmla="*/ 22 h 284"/>
                <a:gd name="T50" fmla="*/ 54 w 240"/>
                <a:gd name="T51" fmla="*/ 32 h 284"/>
                <a:gd name="T52" fmla="*/ 43 w 240"/>
                <a:gd name="T53" fmla="*/ 44 h 284"/>
                <a:gd name="T54" fmla="*/ 32 w 240"/>
                <a:gd name="T55" fmla="*/ 65 h 284"/>
                <a:gd name="T56" fmla="*/ 21 w 240"/>
                <a:gd name="T57" fmla="*/ 76 h 284"/>
                <a:gd name="T58" fmla="*/ 10 w 240"/>
                <a:gd name="T59" fmla="*/ 76 h 284"/>
                <a:gd name="T60" fmla="*/ 10 w 240"/>
                <a:gd name="T61" fmla="*/ 87 h 284"/>
                <a:gd name="T62" fmla="*/ 0 w 240"/>
                <a:gd name="T63" fmla="*/ 87 h 284"/>
                <a:gd name="T64" fmla="*/ 10 w 240"/>
                <a:gd name="T65" fmla="*/ 98 h 284"/>
                <a:gd name="T66" fmla="*/ 10 w 240"/>
                <a:gd name="T67" fmla="*/ 98 h 284"/>
                <a:gd name="T68" fmla="*/ 0 w 240"/>
                <a:gd name="T69" fmla="*/ 109 h 284"/>
                <a:gd name="T70" fmla="*/ 0 w 240"/>
                <a:gd name="T71" fmla="*/ 131 h 284"/>
                <a:gd name="T72" fmla="*/ 10 w 240"/>
                <a:gd name="T73" fmla="*/ 119 h 284"/>
                <a:gd name="T74" fmla="*/ 32 w 240"/>
                <a:gd name="T75" fmla="*/ 119 h 284"/>
                <a:gd name="T76" fmla="*/ 21 w 240"/>
                <a:gd name="T77" fmla="*/ 131 h 284"/>
                <a:gd name="T78" fmla="*/ 10 w 240"/>
                <a:gd name="T79" fmla="*/ 141 h 284"/>
                <a:gd name="T80" fmla="*/ 0 w 240"/>
                <a:gd name="T81" fmla="*/ 131 h 284"/>
                <a:gd name="T82" fmla="*/ 0 w 240"/>
                <a:gd name="T83" fmla="*/ 141 h 284"/>
                <a:gd name="T84" fmla="*/ 10 w 240"/>
                <a:gd name="T85" fmla="*/ 163 h 284"/>
                <a:gd name="T86" fmla="*/ 21 w 240"/>
                <a:gd name="T87" fmla="*/ 163 h 284"/>
                <a:gd name="T88" fmla="*/ 32 w 240"/>
                <a:gd name="T89" fmla="*/ 196 h 284"/>
                <a:gd name="T90" fmla="*/ 32 w 240"/>
                <a:gd name="T91" fmla="*/ 196 h 284"/>
                <a:gd name="T92" fmla="*/ 54 w 240"/>
                <a:gd name="T93" fmla="*/ 206 h 284"/>
                <a:gd name="T94" fmla="*/ 65 w 240"/>
                <a:gd name="T95" fmla="*/ 196 h 284"/>
                <a:gd name="T96" fmla="*/ 65 w 240"/>
                <a:gd name="T97" fmla="*/ 217 h 284"/>
                <a:gd name="T98" fmla="*/ 54 w 240"/>
                <a:gd name="T99" fmla="*/ 239 h 284"/>
                <a:gd name="T100" fmla="*/ 108 w 240"/>
                <a:gd name="T101" fmla="*/ 250 h 284"/>
                <a:gd name="T102" fmla="*/ 130 w 240"/>
                <a:gd name="T103" fmla="*/ 272 h 284"/>
                <a:gd name="T104" fmla="*/ 141 w 240"/>
                <a:gd name="T105" fmla="*/ 272 h 284"/>
                <a:gd name="T106" fmla="*/ 152 w 240"/>
                <a:gd name="T107" fmla="*/ 250 h 284"/>
                <a:gd name="T108" fmla="*/ 174 w 240"/>
                <a:gd name="T109" fmla="*/ 228 h 284"/>
                <a:gd name="T110" fmla="*/ 184 w 240"/>
                <a:gd name="T111" fmla="*/ 217 h 284"/>
                <a:gd name="T112" fmla="*/ 206 w 240"/>
                <a:gd name="T113" fmla="*/ 196 h 284"/>
                <a:gd name="T114" fmla="*/ 217 w 240"/>
                <a:gd name="T115" fmla="*/ 174 h 284"/>
                <a:gd name="T116" fmla="*/ 228 w 240"/>
                <a:gd name="T117" fmla="*/ 163 h 284"/>
                <a:gd name="T118" fmla="*/ 239 w 240"/>
                <a:gd name="T119" fmla="*/ 152 h 284"/>
                <a:gd name="T120" fmla="*/ 239 w 240"/>
                <a:gd name="T121" fmla="*/ 131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0" h="284">
                  <a:moveTo>
                    <a:pt x="54" y="217"/>
                  </a:moveTo>
                  <a:lnTo>
                    <a:pt x="54" y="206"/>
                  </a:lnTo>
                  <a:lnTo>
                    <a:pt x="32" y="217"/>
                  </a:lnTo>
                  <a:lnTo>
                    <a:pt x="21" y="217"/>
                  </a:lnTo>
                  <a:lnTo>
                    <a:pt x="54" y="228"/>
                  </a:lnTo>
                  <a:lnTo>
                    <a:pt x="54" y="228"/>
                  </a:lnTo>
                  <a:lnTo>
                    <a:pt x="54" y="228"/>
                  </a:lnTo>
                  <a:lnTo>
                    <a:pt x="54" y="217"/>
                  </a:lnTo>
                  <a:close/>
                  <a:moveTo>
                    <a:pt x="228" y="131"/>
                  </a:moveTo>
                  <a:lnTo>
                    <a:pt x="217" y="141"/>
                  </a:lnTo>
                  <a:lnTo>
                    <a:pt x="217" y="152"/>
                  </a:lnTo>
                  <a:lnTo>
                    <a:pt x="206" y="152"/>
                  </a:lnTo>
                  <a:lnTo>
                    <a:pt x="206" y="152"/>
                  </a:lnTo>
                  <a:lnTo>
                    <a:pt x="206" y="152"/>
                  </a:lnTo>
                  <a:lnTo>
                    <a:pt x="206" y="152"/>
                  </a:lnTo>
                  <a:lnTo>
                    <a:pt x="206" y="141"/>
                  </a:lnTo>
                  <a:lnTo>
                    <a:pt x="206" y="141"/>
                  </a:lnTo>
                  <a:lnTo>
                    <a:pt x="206" y="131"/>
                  </a:lnTo>
                  <a:lnTo>
                    <a:pt x="217" y="119"/>
                  </a:lnTo>
                  <a:lnTo>
                    <a:pt x="217" y="119"/>
                  </a:lnTo>
                  <a:lnTo>
                    <a:pt x="217" y="109"/>
                  </a:lnTo>
                  <a:lnTo>
                    <a:pt x="206" y="98"/>
                  </a:lnTo>
                  <a:lnTo>
                    <a:pt x="206" y="87"/>
                  </a:lnTo>
                  <a:lnTo>
                    <a:pt x="206" y="87"/>
                  </a:lnTo>
                  <a:lnTo>
                    <a:pt x="206" y="76"/>
                  </a:lnTo>
                  <a:lnTo>
                    <a:pt x="195" y="76"/>
                  </a:lnTo>
                  <a:lnTo>
                    <a:pt x="195" y="76"/>
                  </a:lnTo>
                  <a:lnTo>
                    <a:pt x="206" y="65"/>
                  </a:lnTo>
                  <a:lnTo>
                    <a:pt x="206" y="65"/>
                  </a:lnTo>
                  <a:lnTo>
                    <a:pt x="206" y="65"/>
                  </a:lnTo>
                  <a:lnTo>
                    <a:pt x="206" y="54"/>
                  </a:lnTo>
                  <a:lnTo>
                    <a:pt x="195" y="54"/>
                  </a:lnTo>
                  <a:lnTo>
                    <a:pt x="195" y="44"/>
                  </a:lnTo>
                  <a:lnTo>
                    <a:pt x="184" y="32"/>
                  </a:lnTo>
                  <a:lnTo>
                    <a:pt x="174" y="11"/>
                  </a:lnTo>
                  <a:lnTo>
                    <a:pt x="174" y="11"/>
                  </a:lnTo>
                  <a:lnTo>
                    <a:pt x="162" y="0"/>
                  </a:lnTo>
                  <a:lnTo>
                    <a:pt x="162" y="0"/>
                  </a:lnTo>
                  <a:lnTo>
                    <a:pt x="162" y="0"/>
                  </a:lnTo>
                  <a:lnTo>
                    <a:pt x="141" y="0"/>
                  </a:lnTo>
                  <a:lnTo>
                    <a:pt x="119" y="0"/>
                  </a:lnTo>
                  <a:lnTo>
                    <a:pt x="108" y="0"/>
                  </a:lnTo>
                  <a:lnTo>
                    <a:pt x="108" y="0"/>
                  </a:lnTo>
                  <a:lnTo>
                    <a:pt x="87" y="11"/>
                  </a:lnTo>
                  <a:lnTo>
                    <a:pt x="75" y="0"/>
                  </a:lnTo>
                  <a:lnTo>
                    <a:pt x="65" y="11"/>
                  </a:lnTo>
                  <a:lnTo>
                    <a:pt x="65" y="11"/>
                  </a:lnTo>
                  <a:lnTo>
                    <a:pt x="54" y="11"/>
                  </a:lnTo>
                  <a:lnTo>
                    <a:pt x="54" y="22"/>
                  </a:lnTo>
                  <a:lnTo>
                    <a:pt x="54" y="22"/>
                  </a:lnTo>
                  <a:lnTo>
                    <a:pt x="54" y="32"/>
                  </a:lnTo>
                  <a:lnTo>
                    <a:pt x="54" y="32"/>
                  </a:lnTo>
                  <a:lnTo>
                    <a:pt x="54" y="32"/>
                  </a:lnTo>
                  <a:lnTo>
                    <a:pt x="43" y="44"/>
                  </a:lnTo>
                  <a:lnTo>
                    <a:pt x="43" y="54"/>
                  </a:lnTo>
                  <a:lnTo>
                    <a:pt x="32" y="65"/>
                  </a:lnTo>
                  <a:lnTo>
                    <a:pt x="21" y="65"/>
                  </a:lnTo>
                  <a:lnTo>
                    <a:pt x="21" y="76"/>
                  </a:lnTo>
                  <a:lnTo>
                    <a:pt x="21" y="76"/>
                  </a:lnTo>
                  <a:lnTo>
                    <a:pt x="10" y="76"/>
                  </a:lnTo>
                  <a:lnTo>
                    <a:pt x="10" y="87"/>
                  </a:lnTo>
                  <a:lnTo>
                    <a:pt x="10" y="87"/>
                  </a:lnTo>
                  <a:lnTo>
                    <a:pt x="0" y="76"/>
                  </a:lnTo>
                  <a:lnTo>
                    <a:pt x="0" y="87"/>
                  </a:lnTo>
                  <a:lnTo>
                    <a:pt x="0" y="87"/>
                  </a:lnTo>
                  <a:lnTo>
                    <a:pt x="10" y="98"/>
                  </a:lnTo>
                  <a:lnTo>
                    <a:pt x="10" y="98"/>
                  </a:lnTo>
                  <a:lnTo>
                    <a:pt x="10" y="98"/>
                  </a:lnTo>
                  <a:lnTo>
                    <a:pt x="0" y="98"/>
                  </a:lnTo>
                  <a:lnTo>
                    <a:pt x="0" y="109"/>
                  </a:lnTo>
                  <a:lnTo>
                    <a:pt x="0" y="119"/>
                  </a:lnTo>
                  <a:lnTo>
                    <a:pt x="0" y="131"/>
                  </a:lnTo>
                  <a:lnTo>
                    <a:pt x="10" y="119"/>
                  </a:lnTo>
                  <a:lnTo>
                    <a:pt x="10" y="119"/>
                  </a:lnTo>
                  <a:lnTo>
                    <a:pt x="21" y="119"/>
                  </a:lnTo>
                  <a:lnTo>
                    <a:pt x="32" y="119"/>
                  </a:lnTo>
                  <a:lnTo>
                    <a:pt x="32" y="119"/>
                  </a:lnTo>
                  <a:lnTo>
                    <a:pt x="21" y="131"/>
                  </a:lnTo>
                  <a:lnTo>
                    <a:pt x="21" y="131"/>
                  </a:lnTo>
                  <a:lnTo>
                    <a:pt x="10" y="141"/>
                  </a:lnTo>
                  <a:lnTo>
                    <a:pt x="10" y="141"/>
                  </a:lnTo>
                  <a:lnTo>
                    <a:pt x="0" y="131"/>
                  </a:lnTo>
                  <a:lnTo>
                    <a:pt x="0" y="131"/>
                  </a:lnTo>
                  <a:lnTo>
                    <a:pt x="0" y="141"/>
                  </a:lnTo>
                  <a:lnTo>
                    <a:pt x="0" y="152"/>
                  </a:lnTo>
                  <a:lnTo>
                    <a:pt x="10" y="163"/>
                  </a:lnTo>
                  <a:lnTo>
                    <a:pt x="21" y="163"/>
                  </a:lnTo>
                  <a:lnTo>
                    <a:pt x="21" y="163"/>
                  </a:lnTo>
                  <a:lnTo>
                    <a:pt x="21" y="174"/>
                  </a:lnTo>
                  <a:lnTo>
                    <a:pt x="32" y="196"/>
                  </a:lnTo>
                  <a:lnTo>
                    <a:pt x="32" y="196"/>
                  </a:lnTo>
                  <a:lnTo>
                    <a:pt x="32" y="196"/>
                  </a:lnTo>
                  <a:lnTo>
                    <a:pt x="43" y="206"/>
                  </a:lnTo>
                  <a:lnTo>
                    <a:pt x="54" y="206"/>
                  </a:lnTo>
                  <a:lnTo>
                    <a:pt x="54" y="196"/>
                  </a:lnTo>
                  <a:lnTo>
                    <a:pt x="65" y="196"/>
                  </a:lnTo>
                  <a:lnTo>
                    <a:pt x="54" y="206"/>
                  </a:lnTo>
                  <a:lnTo>
                    <a:pt x="65" y="217"/>
                  </a:lnTo>
                  <a:lnTo>
                    <a:pt x="54" y="228"/>
                  </a:lnTo>
                  <a:lnTo>
                    <a:pt x="54" y="239"/>
                  </a:lnTo>
                  <a:lnTo>
                    <a:pt x="65" y="239"/>
                  </a:lnTo>
                  <a:lnTo>
                    <a:pt x="108" y="250"/>
                  </a:lnTo>
                  <a:lnTo>
                    <a:pt x="119" y="261"/>
                  </a:lnTo>
                  <a:lnTo>
                    <a:pt x="130" y="272"/>
                  </a:lnTo>
                  <a:lnTo>
                    <a:pt x="141" y="283"/>
                  </a:lnTo>
                  <a:lnTo>
                    <a:pt x="141" y="272"/>
                  </a:lnTo>
                  <a:lnTo>
                    <a:pt x="152" y="261"/>
                  </a:lnTo>
                  <a:lnTo>
                    <a:pt x="152" y="250"/>
                  </a:lnTo>
                  <a:lnTo>
                    <a:pt x="162" y="239"/>
                  </a:lnTo>
                  <a:lnTo>
                    <a:pt x="174" y="228"/>
                  </a:lnTo>
                  <a:lnTo>
                    <a:pt x="174" y="228"/>
                  </a:lnTo>
                  <a:lnTo>
                    <a:pt x="184" y="217"/>
                  </a:lnTo>
                  <a:lnTo>
                    <a:pt x="206" y="206"/>
                  </a:lnTo>
                  <a:lnTo>
                    <a:pt x="206" y="196"/>
                  </a:lnTo>
                  <a:lnTo>
                    <a:pt x="206" y="185"/>
                  </a:lnTo>
                  <a:lnTo>
                    <a:pt x="217" y="174"/>
                  </a:lnTo>
                  <a:lnTo>
                    <a:pt x="217" y="163"/>
                  </a:lnTo>
                  <a:lnTo>
                    <a:pt x="228" y="163"/>
                  </a:lnTo>
                  <a:lnTo>
                    <a:pt x="228" y="163"/>
                  </a:lnTo>
                  <a:lnTo>
                    <a:pt x="239" y="152"/>
                  </a:lnTo>
                  <a:lnTo>
                    <a:pt x="239" y="141"/>
                  </a:lnTo>
                  <a:lnTo>
                    <a:pt x="239" y="131"/>
                  </a:lnTo>
                  <a:lnTo>
                    <a:pt x="228" y="131"/>
                  </a:lnTo>
                  <a:close/>
                </a:path>
              </a:pathLst>
            </a:custGeom>
            <a:solidFill>
              <a:srgbClr val="C9C4C0"/>
            </a:solidFill>
            <a:ln w="9525" cap="flat">
              <a:solidFill>
                <a:srgbClr val="FFFFFF"/>
              </a:solidFill>
              <a:bevel/>
              <a:headEnd/>
              <a:tailEnd/>
            </a:ln>
            <a:effectLst/>
          </p:spPr>
          <p:txBody>
            <a:bodyPr wrap="none" anchor="ctr"/>
            <a:lstStyle/>
            <a:p>
              <a:endParaRPr lang="en-US" sz="3600">
                <a:solidFill>
                  <a:srgbClr val="000000"/>
                </a:solidFill>
                <a:latin typeface="Roboto Light"/>
              </a:endParaRPr>
            </a:p>
          </p:txBody>
        </p:sp>
        <p:sp>
          <p:nvSpPr>
            <p:cNvPr id="21" name="Freeform 58">
              <a:extLst>
                <a:ext uri="{FF2B5EF4-FFF2-40B4-BE49-F238E27FC236}">
                  <a16:creationId xmlns:a16="http://schemas.microsoft.com/office/drawing/2014/main" id="{F19D7C4A-FD46-5F8C-CD9A-633C2FE04276}"/>
                </a:ext>
              </a:extLst>
            </p:cNvPr>
            <p:cNvSpPr>
              <a:spLocks noChangeArrowheads="1"/>
            </p:cNvSpPr>
            <p:nvPr/>
          </p:nvSpPr>
          <p:spPr bwMode="auto">
            <a:xfrm>
              <a:off x="6581542" y="2902465"/>
              <a:ext cx="337505" cy="275579"/>
            </a:xfrm>
            <a:custGeom>
              <a:avLst/>
              <a:gdLst>
                <a:gd name="T0" fmla="*/ 479 w 480"/>
                <a:gd name="T1" fmla="*/ 348 h 393"/>
                <a:gd name="T2" fmla="*/ 479 w 480"/>
                <a:gd name="T3" fmla="*/ 326 h 393"/>
                <a:gd name="T4" fmla="*/ 468 w 480"/>
                <a:gd name="T5" fmla="*/ 293 h 393"/>
                <a:gd name="T6" fmla="*/ 446 w 480"/>
                <a:gd name="T7" fmla="*/ 305 h 393"/>
                <a:gd name="T8" fmla="*/ 446 w 480"/>
                <a:gd name="T9" fmla="*/ 293 h 393"/>
                <a:gd name="T10" fmla="*/ 435 w 480"/>
                <a:gd name="T11" fmla="*/ 261 h 393"/>
                <a:gd name="T12" fmla="*/ 435 w 480"/>
                <a:gd name="T13" fmla="*/ 239 h 393"/>
                <a:gd name="T14" fmla="*/ 424 w 480"/>
                <a:gd name="T15" fmla="*/ 218 h 393"/>
                <a:gd name="T16" fmla="*/ 424 w 480"/>
                <a:gd name="T17" fmla="*/ 185 h 393"/>
                <a:gd name="T18" fmla="*/ 402 w 480"/>
                <a:gd name="T19" fmla="*/ 152 h 393"/>
                <a:gd name="T20" fmla="*/ 381 w 480"/>
                <a:gd name="T21" fmla="*/ 131 h 393"/>
                <a:gd name="T22" fmla="*/ 370 w 480"/>
                <a:gd name="T23" fmla="*/ 119 h 393"/>
                <a:gd name="T24" fmla="*/ 359 w 480"/>
                <a:gd name="T25" fmla="*/ 109 h 393"/>
                <a:gd name="T26" fmla="*/ 348 w 480"/>
                <a:gd name="T27" fmla="*/ 98 h 393"/>
                <a:gd name="T28" fmla="*/ 337 w 480"/>
                <a:gd name="T29" fmla="*/ 65 h 393"/>
                <a:gd name="T30" fmla="*/ 327 w 480"/>
                <a:gd name="T31" fmla="*/ 54 h 393"/>
                <a:gd name="T32" fmla="*/ 305 w 480"/>
                <a:gd name="T33" fmla="*/ 44 h 393"/>
                <a:gd name="T34" fmla="*/ 294 w 480"/>
                <a:gd name="T35" fmla="*/ 44 h 393"/>
                <a:gd name="T36" fmla="*/ 272 w 480"/>
                <a:gd name="T37" fmla="*/ 22 h 393"/>
                <a:gd name="T38" fmla="*/ 207 w 480"/>
                <a:gd name="T39" fmla="*/ 0 h 393"/>
                <a:gd name="T40" fmla="*/ 196 w 480"/>
                <a:gd name="T41" fmla="*/ 0 h 393"/>
                <a:gd name="T42" fmla="*/ 185 w 480"/>
                <a:gd name="T43" fmla="*/ 11 h 393"/>
                <a:gd name="T44" fmla="*/ 142 w 480"/>
                <a:gd name="T45" fmla="*/ 11 h 393"/>
                <a:gd name="T46" fmla="*/ 109 w 480"/>
                <a:gd name="T47" fmla="*/ 11 h 393"/>
                <a:gd name="T48" fmla="*/ 87 w 480"/>
                <a:gd name="T49" fmla="*/ 44 h 393"/>
                <a:gd name="T50" fmla="*/ 76 w 480"/>
                <a:gd name="T51" fmla="*/ 76 h 393"/>
                <a:gd name="T52" fmla="*/ 11 w 480"/>
                <a:gd name="T53" fmla="*/ 174 h 393"/>
                <a:gd name="T54" fmla="*/ 11 w 480"/>
                <a:gd name="T55" fmla="*/ 174 h 393"/>
                <a:gd name="T56" fmla="*/ 44 w 480"/>
                <a:gd name="T57" fmla="*/ 206 h 393"/>
                <a:gd name="T58" fmla="*/ 55 w 480"/>
                <a:gd name="T59" fmla="*/ 239 h 393"/>
                <a:gd name="T60" fmla="*/ 55 w 480"/>
                <a:gd name="T61" fmla="*/ 250 h 393"/>
                <a:gd name="T62" fmla="*/ 66 w 480"/>
                <a:gd name="T63" fmla="*/ 272 h 393"/>
                <a:gd name="T64" fmla="*/ 142 w 480"/>
                <a:gd name="T65" fmla="*/ 283 h 393"/>
                <a:gd name="T66" fmla="*/ 185 w 480"/>
                <a:gd name="T67" fmla="*/ 261 h 393"/>
                <a:gd name="T68" fmla="*/ 218 w 480"/>
                <a:gd name="T69" fmla="*/ 272 h 393"/>
                <a:gd name="T70" fmla="*/ 250 w 480"/>
                <a:gd name="T71" fmla="*/ 283 h 393"/>
                <a:gd name="T72" fmla="*/ 272 w 480"/>
                <a:gd name="T73" fmla="*/ 283 h 393"/>
                <a:gd name="T74" fmla="*/ 272 w 480"/>
                <a:gd name="T75" fmla="*/ 305 h 393"/>
                <a:gd name="T76" fmla="*/ 207 w 480"/>
                <a:gd name="T77" fmla="*/ 293 h 393"/>
                <a:gd name="T78" fmla="*/ 185 w 480"/>
                <a:gd name="T79" fmla="*/ 283 h 393"/>
                <a:gd name="T80" fmla="*/ 174 w 480"/>
                <a:gd name="T81" fmla="*/ 293 h 393"/>
                <a:gd name="T82" fmla="*/ 131 w 480"/>
                <a:gd name="T83" fmla="*/ 305 h 393"/>
                <a:gd name="T84" fmla="*/ 98 w 480"/>
                <a:gd name="T85" fmla="*/ 315 h 393"/>
                <a:gd name="T86" fmla="*/ 55 w 480"/>
                <a:gd name="T87" fmla="*/ 326 h 393"/>
                <a:gd name="T88" fmla="*/ 55 w 480"/>
                <a:gd name="T89" fmla="*/ 359 h 393"/>
                <a:gd name="T90" fmla="*/ 55 w 480"/>
                <a:gd name="T91" fmla="*/ 370 h 393"/>
                <a:gd name="T92" fmla="*/ 76 w 480"/>
                <a:gd name="T93" fmla="*/ 370 h 393"/>
                <a:gd name="T94" fmla="*/ 66 w 480"/>
                <a:gd name="T95" fmla="*/ 370 h 393"/>
                <a:gd name="T96" fmla="*/ 55 w 480"/>
                <a:gd name="T97" fmla="*/ 392 h 393"/>
                <a:gd name="T98" fmla="*/ 76 w 480"/>
                <a:gd name="T99" fmla="*/ 392 h 393"/>
                <a:gd name="T100" fmla="*/ 131 w 480"/>
                <a:gd name="T101" fmla="*/ 380 h 393"/>
                <a:gd name="T102" fmla="*/ 196 w 480"/>
                <a:gd name="T103" fmla="*/ 359 h 393"/>
                <a:gd name="T104" fmla="*/ 294 w 480"/>
                <a:gd name="T105" fmla="*/ 359 h 393"/>
                <a:gd name="T106" fmla="*/ 337 w 480"/>
                <a:gd name="T107" fmla="*/ 370 h 393"/>
                <a:gd name="T108" fmla="*/ 348 w 480"/>
                <a:gd name="T109" fmla="*/ 370 h 393"/>
                <a:gd name="T110" fmla="*/ 359 w 480"/>
                <a:gd name="T111" fmla="*/ 380 h 393"/>
                <a:gd name="T112" fmla="*/ 381 w 480"/>
                <a:gd name="T113" fmla="*/ 380 h 393"/>
                <a:gd name="T114" fmla="*/ 402 w 480"/>
                <a:gd name="T115" fmla="*/ 392 h 393"/>
                <a:gd name="T116" fmla="*/ 446 w 480"/>
                <a:gd name="T117" fmla="*/ 392 h 393"/>
                <a:gd name="T118" fmla="*/ 479 w 480"/>
                <a:gd name="T119" fmla="*/ 392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80" h="393">
                  <a:moveTo>
                    <a:pt x="479" y="370"/>
                  </a:moveTo>
                  <a:lnTo>
                    <a:pt x="479" y="370"/>
                  </a:lnTo>
                  <a:lnTo>
                    <a:pt x="479" y="348"/>
                  </a:lnTo>
                  <a:lnTo>
                    <a:pt x="479" y="348"/>
                  </a:lnTo>
                  <a:lnTo>
                    <a:pt x="479" y="337"/>
                  </a:lnTo>
                  <a:lnTo>
                    <a:pt x="479" y="337"/>
                  </a:lnTo>
                  <a:lnTo>
                    <a:pt x="479" y="326"/>
                  </a:lnTo>
                  <a:lnTo>
                    <a:pt x="479" y="326"/>
                  </a:lnTo>
                  <a:lnTo>
                    <a:pt x="468" y="315"/>
                  </a:lnTo>
                  <a:lnTo>
                    <a:pt x="468" y="315"/>
                  </a:lnTo>
                  <a:lnTo>
                    <a:pt x="468" y="305"/>
                  </a:lnTo>
                  <a:lnTo>
                    <a:pt x="468" y="293"/>
                  </a:lnTo>
                  <a:lnTo>
                    <a:pt x="457" y="293"/>
                  </a:lnTo>
                  <a:lnTo>
                    <a:pt x="457" y="293"/>
                  </a:lnTo>
                  <a:lnTo>
                    <a:pt x="457" y="305"/>
                  </a:lnTo>
                  <a:lnTo>
                    <a:pt x="446" y="305"/>
                  </a:lnTo>
                  <a:lnTo>
                    <a:pt x="446" y="305"/>
                  </a:lnTo>
                  <a:lnTo>
                    <a:pt x="446" y="305"/>
                  </a:lnTo>
                  <a:lnTo>
                    <a:pt x="446" y="293"/>
                  </a:lnTo>
                  <a:lnTo>
                    <a:pt x="446" y="293"/>
                  </a:lnTo>
                  <a:lnTo>
                    <a:pt x="435" y="283"/>
                  </a:lnTo>
                  <a:lnTo>
                    <a:pt x="435" y="272"/>
                  </a:lnTo>
                  <a:lnTo>
                    <a:pt x="435" y="261"/>
                  </a:lnTo>
                  <a:lnTo>
                    <a:pt x="435" y="261"/>
                  </a:lnTo>
                  <a:lnTo>
                    <a:pt x="435" y="261"/>
                  </a:lnTo>
                  <a:lnTo>
                    <a:pt x="435" y="250"/>
                  </a:lnTo>
                  <a:lnTo>
                    <a:pt x="435" y="250"/>
                  </a:lnTo>
                  <a:lnTo>
                    <a:pt x="435" y="239"/>
                  </a:lnTo>
                  <a:lnTo>
                    <a:pt x="435" y="239"/>
                  </a:lnTo>
                  <a:lnTo>
                    <a:pt x="435" y="218"/>
                  </a:lnTo>
                  <a:lnTo>
                    <a:pt x="435" y="218"/>
                  </a:lnTo>
                  <a:lnTo>
                    <a:pt x="424" y="218"/>
                  </a:lnTo>
                  <a:lnTo>
                    <a:pt x="424" y="206"/>
                  </a:lnTo>
                  <a:lnTo>
                    <a:pt x="414" y="196"/>
                  </a:lnTo>
                  <a:lnTo>
                    <a:pt x="424" y="185"/>
                  </a:lnTo>
                  <a:lnTo>
                    <a:pt x="424" y="185"/>
                  </a:lnTo>
                  <a:lnTo>
                    <a:pt x="414" y="163"/>
                  </a:lnTo>
                  <a:lnTo>
                    <a:pt x="414" y="163"/>
                  </a:lnTo>
                  <a:lnTo>
                    <a:pt x="402" y="163"/>
                  </a:lnTo>
                  <a:lnTo>
                    <a:pt x="402" y="152"/>
                  </a:lnTo>
                  <a:lnTo>
                    <a:pt x="392" y="152"/>
                  </a:lnTo>
                  <a:lnTo>
                    <a:pt x="381" y="141"/>
                  </a:lnTo>
                  <a:lnTo>
                    <a:pt x="381" y="141"/>
                  </a:lnTo>
                  <a:lnTo>
                    <a:pt x="381" y="131"/>
                  </a:lnTo>
                  <a:lnTo>
                    <a:pt x="370" y="131"/>
                  </a:lnTo>
                  <a:lnTo>
                    <a:pt x="370" y="131"/>
                  </a:lnTo>
                  <a:lnTo>
                    <a:pt x="370" y="131"/>
                  </a:lnTo>
                  <a:lnTo>
                    <a:pt x="370" y="119"/>
                  </a:lnTo>
                  <a:lnTo>
                    <a:pt x="370" y="119"/>
                  </a:lnTo>
                  <a:lnTo>
                    <a:pt x="370" y="109"/>
                  </a:lnTo>
                  <a:lnTo>
                    <a:pt x="359" y="109"/>
                  </a:lnTo>
                  <a:lnTo>
                    <a:pt x="359" y="109"/>
                  </a:lnTo>
                  <a:lnTo>
                    <a:pt x="359" y="109"/>
                  </a:lnTo>
                  <a:lnTo>
                    <a:pt x="348" y="98"/>
                  </a:lnTo>
                  <a:lnTo>
                    <a:pt x="348" y="98"/>
                  </a:lnTo>
                  <a:lnTo>
                    <a:pt x="348" y="98"/>
                  </a:lnTo>
                  <a:lnTo>
                    <a:pt x="348" y="98"/>
                  </a:lnTo>
                  <a:lnTo>
                    <a:pt x="337" y="87"/>
                  </a:lnTo>
                  <a:lnTo>
                    <a:pt x="337" y="76"/>
                  </a:lnTo>
                  <a:lnTo>
                    <a:pt x="337" y="65"/>
                  </a:lnTo>
                  <a:lnTo>
                    <a:pt x="327" y="54"/>
                  </a:lnTo>
                  <a:lnTo>
                    <a:pt x="327" y="54"/>
                  </a:lnTo>
                  <a:lnTo>
                    <a:pt x="327" y="54"/>
                  </a:lnTo>
                  <a:lnTo>
                    <a:pt x="327" y="54"/>
                  </a:lnTo>
                  <a:lnTo>
                    <a:pt x="327" y="44"/>
                  </a:lnTo>
                  <a:lnTo>
                    <a:pt x="316" y="44"/>
                  </a:lnTo>
                  <a:lnTo>
                    <a:pt x="316" y="44"/>
                  </a:lnTo>
                  <a:lnTo>
                    <a:pt x="305" y="44"/>
                  </a:lnTo>
                  <a:lnTo>
                    <a:pt x="305" y="44"/>
                  </a:lnTo>
                  <a:lnTo>
                    <a:pt x="305" y="44"/>
                  </a:lnTo>
                  <a:lnTo>
                    <a:pt x="294" y="44"/>
                  </a:lnTo>
                  <a:lnTo>
                    <a:pt x="294" y="44"/>
                  </a:lnTo>
                  <a:lnTo>
                    <a:pt x="283" y="44"/>
                  </a:lnTo>
                  <a:lnTo>
                    <a:pt x="283" y="32"/>
                  </a:lnTo>
                  <a:lnTo>
                    <a:pt x="283" y="32"/>
                  </a:lnTo>
                  <a:lnTo>
                    <a:pt x="272" y="22"/>
                  </a:lnTo>
                  <a:lnTo>
                    <a:pt x="261" y="11"/>
                  </a:lnTo>
                  <a:lnTo>
                    <a:pt x="240" y="0"/>
                  </a:lnTo>
                  <a:lnTo>
                    <a:pt x="218" y="0"/>
                  </a:lnTo>
                  <a:lnTo>
                    <a:pt x="207" y="0"/>
                  </a:lnTo>
                  <a:lnTo>
                    <a:pt x="207" y="0"/>
                  </a:lnTo>
                  <a:lnTo>
                    <a:pt x="207" y="0"/>
                  </a:lnTo>
                  <a:lnTo>
                    <a:pt x="207" y="0"/>
                  </a:lnTo>
                  <a:lnTo>
                    <a:pt x="196" y="0"/>
                  </a:lnTo>
                  <a:lnTo>
                    <a:pt x="196" y="0"/>
                  </a:lnTo>
                  <a:lnTo>
                    <a:pt x="196" y="0"/>
                  </a:lnTo>
                  <a:lnTo>
                    <a:pt x="196" y="0"/>
                  </a:lnTo>
                  <a:lnTo>
                    <a:pt x="185" y="11"/>
                  </a:lnTo>
                  <a:lnTo>
                    <a:pt x="174" y="11"/>
                  </a:lnTo>
                  <a:lnTo>
                    <a:pt x="163" y="11"/>
                  </a:lnTo>
                  <a:lnTo>
                    <a:pt x="153" y="11"/>
                  </a:lnTo>
                  <a:lnTo>
                    <a:pt x="142" y="11"/>
                  </a:lnTo>
                  <a:lnTo>
                    <a:pt x="131" y="11"/>
                  </a:lnTo>
                  <a:lnTo>
                    <a:pt x="120" y="11"/>
                  </a:lnTo>
                  <a:lnTo>
                    <a:pt x="120" y="11"/>
                  </a:lnTo>
                  <a:lnTo>
                    <a:pt x="109" y="11"/>
                  </a:lnTo>
                  <a:lnTo>
                    <a:pt x="109" y="11"/>
                  </a:lnTo>
                  <a:lnTo>
                    <a:pt x="98" y="22"/>
                  </a:lnTo>
                  <a:lnTo>
                    <a:pt x="98" y="32"/>
                  </a:lnTo>
                  <a:lnTo>
                    <a:pt x="87" y="44"/>
                  </a:lnTo>
                  <a:lnTo>
                    <a:pt x="87" y="44"/>
                  </a:lnTo>
                  <a:lnTo>
                    <a:pt x="87" y="54"/>
                  </a:lnTo>
                  <a:lnTo>
                    <a:pt x="87" y="65"/>
                  </a:lnTo>
                  <a:lnTo>
                    <a:pt x="76" y="76"/>
                  </a:lnTo>
                  <a:lnTo>
                    <a:pt x="76" y="87"/>
                  </a:lnTo>
                  <a:lnTo>
                    <a:pt x="55" y="119"/>
                  </a:lnTo>
                  <a:lnTo>
                    <a:pt x="33" y="163"/>
                  </a:lnTo>
                  <a:lnTo>
                    <a:pt x="11" y="174"/>
                  </a:lnTo>
                  <a:lnTo>
                    <a:pt x="0" y="174"/>
                  </a:lnTo>
                  <a:lnTo>
                    <a:pt x="0" y="185"/>
                  </a:lnTo>
                  <a:lnTo>
                    <a:pt x="11" y="174"/>
                  </a:lnTo>
                  <a:lnTo>
                    <a:pt x="11" y="174"/>
                  </a:lnTo>
                  <a:lnTo>
                    <a:pt x="22" y="174"/>
                  </a:lnTo>
                  <a:lnTo>
                    <a:pt x="22" y="185"/>
                  </a:lnTo>
                  <a:lnTo>
                    <a:pt x="33" y="196"/>
                  </a:lnTo>
                  <a:lnTo>
                    <a:pt x="44" y="206"/>
                  </a:lnTo>
                  <a:lnTo>
                    <a:pt x="44" y="218"/>
                  </a:lnTo>
                  <a:lnTo>
                    <a:pt x="55" y="228"/>
                  </a:lnTo>
                  <a:lnTo>
                    <a:pt x="55" y="239"/>
                  </a:lnTo>
                  <a:lnTo>
                    <a:pt x="55" y="239"/>
                  </a:lnTo>
                  <a:lnTo>
                    <a:pt x="66" y="239"/>
                  </a:lnTo>
                  <a:lnTo>
                    <a:pt x="66" y="239"/>
                  </a:lnTo>
                  <a:lnTo>
                    <a:pt x="66" y="239"/>
                  </a:lnTo>
                  <a:lnTo>
                    <a:pt x="55" y="250"/>
                  </a:lnTo>
                  <a:lnTo>
                    <a:pt x="55" y="250"/>
                  </a:lnTo>
                  <a:lnTo>
                    <a:pt x="55" y="261"/>
                  </a:lnTo>
                  <a:lnTo>
                    <a:pt x="66" y="261"/>
                  </a:lnTo>
                  <a:lnTo>
                    <a:pt x="66" y="272"/>
                  </a:lnTo>
                  <a:lnTo>
                    <a:pt x="76" y="283"/>
                  </a:lnTo>
                  <a:lnTo>
                    <a:pt x="87" y="283"/>
                  </a:lnTo>
                  <a:lnTo>
                    <a:pt x="120" y="283"/>
                  </a:lnTo>
                  <a:lnTo>
                    <a:pt x="142" y="283"/>
                  </a:lnTo>
                  <a:lnTo>
                    <a:pt x="153" y="283"/>
                  </a:lnTo>
                  <a:lnTo>
                    <a:pt x="163" y="272"/>
                  </a:lnTo>
                  <a:lnTo>
                    <a:pt x="174" y="261"/>
                  </a:lnTo>
                  <a:lnTo>
                    <a:pt x="185" y="261"/>
                  </a:lnTo>
                  <a:lnTo>
                    <a:pt x="196" y="261"/>
                  </a:lnTo>
                  <a:lnTo>
                    <a:pt x="196" y="261"/>
                  </a:lnTo>
                  <a:lnTo>
                    <a:pt x="218" y="272"/>
                  </a:lnTo>
                  <a:lnTo>
                    <a:pt x="218" y="272"/>
                  </a:lnTo>
                  <a:lnTo>
                    <a:pt x="229" y="272"/>
                  </a:lnTo>
                  <a:lnTo>
                    <a:pt x="240" y="283"/>
                  </a:lnTo>
                  <a:lnTo>
                    <a:pt x="240" y="283"/>
                  </a:lnTo>
                  <a:lnTo>
                    <a:pt x="250" y="283"/>
                  </a:lnTo>
                  <a:lnTo>
                    <a:pt x="250" y="283"/>
                  </a:lnTo>
                  <a:lnTo>
                    <a:pt x="261" y="283"/>
                  </a:lnTo>
                  <a:lnTo>
                    <a:pt x="261" y="283"/>
                  </a:lnTo>
                  <a:lnTo>
                    <a:pt x="272" y="283"/>
                  </a:lnTo>
                  <a:lnTo>
                    <a:pt x="283" y="293"/>
                  </a:lnTo>
                  <a:lnTo>
                    <a:pt x="294" y="293"/>
                  </a:lnTo>
                  <a:lnTo>
                    <a:pt x="283" y="305"/>
                  </a:lnTo>
                  <a:lnTo>
                    <a:pt x="272" y="305"/>
                  </a:lnTo>
                  <a:lnTo>
                    <a:pt x="250" y="315"/>
                  </a:lnTo>
                  <a:lnTo>
                    <a:pt x="240" y="305"/>
                  </a:lnTo>
                  <a:lnTo>
                    <a:pt x="218" y="305"/>
                  </a:lnTo>
                  <a:lnTo>
                    <a:pt x="207" y="293"/>
                  </a:lnTo>
                  <a:lnTo>
                    <a:pt x="207" y="293"/>
                  </a:lnTo>
                  <a:lnTo>
                    <a:pt x="196" y="293"/>
                  </a:lnTo>
                  <a:lnTo>
                    <a:pt x="196" y="283"/>
                  </a:lnTo>
                  <a:lnTo>
                    <a:pt x="185" y="283"/>
                  </a:lnTo>
                  <a:lnTo>
                    <a:pt x="185" y="283"/>
                  </a:lnTo>
                  <a:lnTo>
                    <a:pt x="185" y="283"/>
                  </a:lnTo>
                  <a:lnTo>
                    <a:pt x="174" y="293"/>
                  </a:lnTo>
                  <a:lnTo>
                    <a:pt x="174" y="293"/>
                  </a:lnTo>
                  <a:lnTo>
                    <a:pt x="174" y="293"/>
                  </a:lnTo>
                  <a:lnTo>
                    <a:pt x="153" y="293"/>
                  </a:lnTo>
                  <a:lnTo>
                    <a:pt x="142" y="305"/>
                  </a:lnTo>
                  <a:lnTo>
                    <a:pt x="131" y="305"/>
                  </a:lnTo>
                  <a:lnTo>
                    <a:pt x="131" y="305"/>
                  </a:lnTo>
                  <a:lnTo>
                    <a:pt x="131" y="315"/>
                  </a:lnTo>
                  <a:lnTo>
                    <a:pt x="109" y="315"/>
                  </a:lnTo>
                  <a:lnTo>
                    <a:pt x="98" y="315"/>
                  </a:lnTo>
                  <a:lnTo>
                    <a:pt x="76" y="315"/>
                  </a:lnTo>
                  <a:lnTo>
                    <a:pt x="66" y="315"/>
                  </a:lnTo>
                  <a:lnTo>
                    <a:pt x="55" y="326"/>
                  </a:lnTo>
                  <a:lnTo>
                    <a:pt x="55" y="326"/>
                  </a:lnTo>
                  <a:lnTo>
                    <a:pt x="55" y="337"/>
                  </a:lnTo>
                  <a:lnTo>
                    <a:pt x="55" y="348"/>
                  </a:lnTo>
                  <a:lnTo>
                    <a:pt x="55" y="359"/>
                  </a:lnTo>
                  <a:lnTo>
                    <a:pt x="55" y="359"/>
                  </a:lnTo>
                  <a:lnTo>
                    <a:pt x="55" y="370"/>
                  </a:lnTo>
                  <a:lnTo>
                    <a:pt x="55" y="370"/>
                  </a:lnTo>
                  <a:lnTo>
                    <a:pt x="55" y="370"/>
                  </a:lnTo>
                  <a:lnTo>
                    <a:pt x="55" y="370"/>
                  </a:lnTo>
                  <a:lnTo>
                    <a:pt x="66" y="359"/>
                  </a:lnTo>
                  <a:lnTo>
                    <a:pt x="66" y="359"/>
                  </a:lnTo>
                  <a:lnTo>
                    <a:pt x="66" y="359"/>
                  </a:lnTo>
                  <a:lnTo>
                    <a:pt x="76" y="370"/>
                  </a:lnTo>
                  <a:lnTo>
                    <a:pt x="76" y="370"/>
                  </a:lnTo>
                  <a:lnTo>
                    <a:pt x="76" y="370"/>
                  </a:lnTo>
                  <a:lnTo>
                    <a:pt x="76" y="370"/>
                  </a:lnTo>
                  <a:lnTo>
                    <a:pt x="66" y="370"/>
                  </a:lnTo>
                  <a:lnTo>
                    <a:pt x="55" y="370"/>
                  </a:lnTo>
                  <a:lnTo>
                    <a:pt x="55" y="380"/>
                  </a:lnTo>
                  <a:lnTo>
                    <a:pt x="55" y="380"/>
                  </a:lnTo>
                  <a:lnTo>
                    <a:pt x="55" y="392"/>
                  </a:lnTo>
                  <a:lnTo>
                    <a:pt x="55" y="392"/>
                  </a:lnTo>
                  <a:lnTo>
                    <a:pt x="66" y="392"/>
                  </a:lnTo>
                  <a:lnTo>
                    <a:pt x="76" y="392"/>
                  </a:lnTo>
                  <a:lnTo>
                    <a:pt x="76" y="392"/>
                  </a:lnTo>
                  <a:lnTo>
                    <a:pt x="87" y="392"/>
                  </a:lnTo>
                  <a:lnTo>
                    <a:pt x="98" y="380"/>
                  </a:lnTo>
                  <a:lnTo>
                    <a:pt x="98" y="380"/>
                  </a:lnTo>
                  <a:lnTo>
                    <a:pt x="131" y="380"/>
                  </a:lnTo>
                  <a:lnTo>
                    <a:pt x="153" y="380"/>
                  </a:lnTo>
                  <a:lnTo>
                    <a:pt x="163" y="370"/>
                  </a:lnTo>
                  <a:lnTo>
                    <a:pt x="174" y="359"/>
                  </a:lnTo>
                  <a:lnTo>
                    <a:pt x="196" y="359"/>
                  </a:lnTo>
                  <a:lnTo>
                    <a:pt x="218" y="359"/>
                  </a:lnTo>
                  <a:lnTo>
                    <a:pt x="250" y="359"/>
                  </a:lnTo>
                  <a:lnTo>
                    <a:pt x="272" y="359"/>
                  </a:lnTo>
                  <a:lnTo>
                    <a:pt x="294" y="359"/>
                  </a:lnTo>
                  <a:lnTo>
                    <a:pt x="316" y="359"/>
                  </a:lnTo>
                  <a:lnTo>
                    <a:pt x="327" y="359"/>
                  </a:lnTo>
                  <a:lnTo>
                    <a:pt x="337" y="370"/>
                  </a:lnTo>
                  <a:lnTo>
                    <a:pt x="337" y="370"/>
                  </a:lnTo>
                  <a:lnTo>
                    <a:pt x="348" y="370"/>
                  </a:lnTo>
                  <a:lnTo>
                    <a:pt x="348" y="370"/>
                  </a:lnTo>
                  <a:lnTo>
                    <a:pt x="348" y="370"/>
                  </a:lnTo>
                  <a:lnTo>
                    <a:pt x="348" y="370"/>
                  </a:lnTo>
                  <a:lnTo>
                    <a:pt x="348" y="380"/>
                  </a:lnTo>
                  <a:lnTo>
                    <a:pt x="348" y="380"/>
                  </a:lnTo>
                  <a:lnTo>
                    <a:pt x="359" y="380"/>
                  </a:lnTo>
                  <a:lnTo>
                    <a:pt x="359" y="380"/>
                  </a:lnTo>
                  <a:lnTo>
                    <a:pt x="359" y="380"/>
                  </a:lnTo>
                  <a:lnTo>
                    <a:pt x="359" y="380"/>
                  </a:lnTo>
                  <a:lnTo>
                    <a:pt x="370" y="380"/>
                  </a:lnTo>
                  <a:lnTo>
                    <a:pt x="381" y="380"/>
                  </a:lnTo>
                  <a:lnTo>
                    <a:pt x="381" y="392"/>
                  </a:lnTo>
                  <a:lnTo>
                    <a:pt x="392" y="392"/>
                  </a:lnTo>
                  <a:lnTo>
                    <a:pt x="392" y="392"/>
                  </a:lnTo>
                  <a:lnTo>
                    <a:pt x="402" y="392"/>
                  </a:lnTo>
                  <a:lnTo>
                    <a:pt x="414" y="392"/>
                  </a:lnTo>
                  <a:lnTo>
                    <a:pt x="424" y="392"/>
                  </a:lnTo>
                  <a:lnTo>
                    <a:pt x="424" y="392"/>
                  </a:lnTo>
                  <a:lnTo>
                    <a:pt x="446" y="392"/>
                  </a:lnTo>
                  <a:lnTo>
                    <a:pt x="446" y="392"/>
                  </a:lnTo>
                  <a:lnTo>
                    <a:pt x="468" y="380"/>
                  </a:lnTo>
                  <a:lnTo>
                    <a:pt x="479" y="380"/>
                  </a:lnTo>
                  <a:lnTo>
                    <a:pt x="479" y="392"/>
                  </a:lnTo>
                  <a:lnTo>
                    <a:pt x="479" y="380"/>
                  </a:lnTo>
                  <a:lnTo>
                    <a:pt x="479" y="380"/>
                  </a:lnTo>
                  <a:lnTo>
                    <a:pt x="479" y="370"/>
                  </a:lnTo>
                </a:path>
              </a:pathLst>
            </a:custGeom>
            <a:solidFill>
              <a:srgbClr val="C9C4C0"/>
            </a:solidFill>
            <a:ln w="9525" cap="flat">
              <a:solidFill>
                <a:srgbClr val="FFFFFF"/>
              </a:solidFill>
              <a:bevel/>
              <a:headEnd/>
              <a:tailEnd/>
            </a:ln>
            <a:effectLst/>
          </p:spPr>
          <p:txBody>
            <a:bodyPr wrap="none" anchor="ctr"/>
            <a:lstStyle/>
            <a:p>
              <a:endParaRPr lang="en-US" sz="3600">
                <a:solidFill>
                  <a:srgbClr val="000000"/>
                </a:solidFill>
                <a:latin typeface="Roboto Light"/>
              </a:endParaRPr>
            </a:p>
          </p:txBody>
        </p:sp>
        <p:sp>
          <p:nvSpPr>
            <p:cNvPr id="22" name="Freeform 62">
              <a:extLst>
                <a:ext uri="{FF2B5EF4-FFF2-40B4-BE49-F238E27FC236}">
                  <a16:creationId xmlns:a16="http://schemas.microsoft.com/office/drawing/2014/main" id="{7B9DB45F-F687-81E8-8702-0CACF0711F09}"/>
                </a:ext>
              </a:extLst>
            </p:cNvPr>
            <p:cNvSpPr>
              <a:spLocks noChangeArrowheads="1"/>
            </p:cNvSpPr>
            <p:nvPr/>
          </p:nvSpPr>
          <p:spPr bwMode="auto">
            <a:xfrm>
              <a:off x="9185598" y="4032644"/>
              <a:ext cx="114567" cy="114566"/>
            </a:xfrm>
            <a:custGeom>
              <a:avLst/>
              <a:gdLst>
                <a:gd name="T0" fmla="*/ 152 w 164"/>
                <a:gd name="T1" fmla="*/ 87 h 164"/>
                <a:gd name="T2" fmla="*/ 152 w 164"/>
                <a:gd name="T3" fmla="*/ 65 h 164"/>
                <a:gd name="T4" fmla="*/ 152 w 164"/>
                <a:gd name="T5" fmla="*/ 44 h 164"/>
                <a:gd name="T6" fmla="*/ 142 w 164"/>
                <a:gd name="T7" fmla="*/ 33 h 164"/>
                <a:gd name="T8" fmla="*/ 131 w 164"/>
                <a:gd name="T9" fmla="*/ 11 h 164"/>
                <a:gd name="T10" fmla="*/ 131 w 164"/>
                <a:gd name="T11" fmla="*/ 0 h 164"/>
                <a:gd name="T12" fmla="*/ 120 w 164"/>
                <a:gd name="T13" fmla="*/ 0 h 164"/>
                <a:gd name="T14" fmla="*/ 109 w 164"/>
                <a:gd name="T15" fmla="*/ 11 h 164"/>
                <a:gd name="T16" fmla="*/ 109 w 164"/>
                <a:gd name="T17" fmla="*/ 22 h 164"/>
                <a:gd name="T18" fmla="*/ 98 w 164"/>
                <a:gd name="T19" fmla="*/ 33 h 164"/>
                <a:gd name="T20" fmla="*/ 87 w 164"/>
                <a:gd name="T21" fmla="*/ 44 h 164"/>
                <a:gd name="T22" fmla="*/ 76 w 164"/>
                <a:gd name="T23" fmla="*/ 44 h 164"/>
                <a:gd name="T24" fmla="*/ 76 w 164"/>
                <a:gd name="T25" fmla="*/ 33 h 164"/>
                <a:gd name="T26" fmla="*/ 55 w 164"/>
                <a:gd name="T27" fmla="*/ 33 h 164"/>
                <a:gd name="T28" fmla="*/ 44 w 164"/>
                <a:gd name="T29" fmla="*/ 44 h 164"/>
                <a:gd name="T30" fmla="*/ 33 w 164"/>
                <a:gd name="T31" fmla="*/ 44 h 164"/>
                <a:gd name="T32" fmla="*/ 22 w 164"/>
                <a:gd name="T33" fmla="*/ 65 h 164"/>
                <a:gd name="T34" fmla="*/ 22 w 164"/>
                <a:gd name="T35" fmla="*/ 76 h 164"/>
                <a:gd name="T36" fmla="*/ 22 w 164"/>
                <a:gd name="T37" fmla="*/ 98 h 164"/>
                <a:gd name="T38" fmla="*/ 11 w 164"/>
                <a:gd name="T39" fmla="*/ 109 h 164"/>
                <a:gd name="T40" fmla="*/ 0 w 164"/>
                <a:gd name="T41" fmla="*/ 120 h 164"/>
                <a:gd name="T42" fmla="*/ 0 w 164"/>
                <a:gd name="T43" fmla="*/ 131 h 164"/>
                <a:gd name="T44" fmla="*/ 0 w 164"/>
                <a:gd name="T45" fmla="*/ 142 h 164"/>
                <a:gd name="T46" fmla="*/ 11 w 164"/>
                <a:gd name="T47" fmla="*/ 152 h 164"/>
                <a:gd name="T48" fmla="*/ 11 w 164"/>
                <a:gd name="T49" fmla="*/ 142 h 164"/>
                <a:gd name="T50" fmla="*/ 22 w 164"/>
                <a:gd name="T51" fmla="*/ 142 h 164"/>
                <a:gd name="T52" fmla="*/ 33 w 164"/>
                <a:gd name="T53" fmla="*/ 163 h 164"/>
                <a:gd name="T54" fmla="*/ 44 w 164"/>
                <a:gd name="T55" fmla="*/ 163 h 164"/>
                <a:gd name="T56" fmla="*/ 65 w 164"/>
                <a:gd name="T57" fmla="*/ 163 h 164"/>
                <a:gd name="T58" fmla="*/ 76 w 164"/>
                <a:gd name="T59" fmla="*/ 152 h 164"/>
                <a:gd name="T60" fmla="*/ 76 w 164"/>
                <a:gd name="T61" fmla="*/ 142 h 164"/>
                <a:gd name="T62" fmla="*/ 87 w 164"/>
                <a:gd name="T63" fmla="*/ 120 h 164"/>
                <a:gd name="T64" fmla="*/ 98 w 164"/>
                <a:gd name="T65" fmla="*/ 131 h 164"/>
                <a:gd name="T66" fmla="*/ 98 w 164"/>
                <a:gd name="T67" fmla="*/ 120 h 164"/>
                <a:gd name="T68" fmla="*/ 109 w 164"/>
                <a:gd name="T69" fmla="*/ 120 h 164"/>
                <a:gd name="T70" fmla="*/ 131 w 164"/>
                <a:gd name="T71" fmla="*/ 120 h 164"/>
                <a:gd name="T72" fmla="*/ 131 w 164"/>
                <a:gd name="T73" fmla="*/ 120 h 164"/>
                <a:gd name="T74" fmla="*/ 142 w 164"/>
                <a:gd name="T75" fmla="*/ 120 h 164"/>
                <a:gd name="T76" fmla="*/ 152 w 164"/>
                <a:gd name="T77" fmla="*/ 120 h 164"/>
                <a:gd name="T78" fmla="*/ 152 w 164"/>
                <a:gd name="T79" fmla="*/ 120 h 164"/>
                <a:gd name="T80" fmla="*/ 163 w 164"/>
                <a:gd name="T81" fmla="*/ 98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4" h="164">
                  <a:moveTo>
                    <a:pt x="152" y="87"/>
                  </a:moveTo>
                  <a:lnTo>
                    <a:pt x="152" y="87"/>
                  </a:lnTo>
                  <a:lnTo>
                    <a:pt x="152" y="76"/>
                  </a:lnTo>
                  <a:lnTo>
                    <a:pt x="152" y="65"/>
                  </a:lnTo>
                  <a:lnTo>
                    <a:pt x="152" y="44"/>
                  </a:lnTo>
                  <a:lnTo>
                    <a:pt x="152" y="44"/>
                  </a:lnTo>
                  <a:lnTo>
                    <a:pt x="142" y="33"/>
                  </a:lnTo>
                  <a:lnTo>
                    <a:pt x="142" y="33"/>
                  </a:lnTo>
                  <a:lnTo>
                    <a:pt x="131" y="11"/>
                  </a:lnTo>
                  <a:lnTo>
                    <a:pt x="131" y="11"/>
                  </a:lnTo>
                  <a:lnTo>
                    <a:pt x="131" y="0"/>
                  </a:lnTo>
                  <a:lnTo>
                    <a:pt x="131" y="0"/>
                  </a:lnTo>
                  <a:lnTo>
                    <a:pt x="131" y="0"/>
                  </a:lnTo>
                  <a:lnTo>
                    <a:pt x="120" y="0"/>
                  </a:lnTo>
                  <a:lnTo>
                    <a:pt x="120" y="0"/>
                  </a:lnTo>
                  <a:lnTo>
                    <a:pt x="109" y="11"/>
                  </a:lnTo>
                  <a:lnTo>
                    <a:pt x="109" y="11"/>
                  </a:lnTo>
                  <a:lnTo>
                    <a:pt x="109" y="22"/>
                  </a:lnTo>
                  <a:lnTo>
                    <a:pt x="98" y="22"/>
                  </a:lnTo>
                  <a:lnTo>
                    <a:pt x="98" y="33"/>
                  </a:lnTo>
                  <a:lnTo>
                    <a:pt x="87" y="33"/>
                  </a:lnTo>
                  <a:lnTo>
                    <a:pt x="87" y="44"/>
                  </a:lnTo>
                  <a:lnTo>
                    <a:pt x="76" y="44"/>
                  </a:lnTo>
                  <a:lnTo>
                    <a:pt x="76" y="44"/>
                  </a:lnTo>
                  <a:lnTo>
                    <a:pt x="76" y="33"/>
                  </a:lnTo>
                  <a:lnTo>
                    <a:pt x="76" y="33"/>
                  </a:lnTo>
                  <a:lnTo>
                    <a:pt x="55" y="33"/>
                  </a:lnTo>
                  <a:lnTo>
                    <a:pt x="55" y="33"/>
                  </a:lnTo>
                  <a:lnTo>
                    <a:pt x="55" y="33"/>
                  </a:lnTo>
                  <a:lnTo>
                    <a:pt x="44" y="44"/>
                  </a:lnTo>
                  <a:lnTo>
                    <a:pt x="44" y="44"/>
                  </a:lnTo>
                  <a:lnTo>
                    <a:pt x="33" y="44"/>
                  </a:lnTo>
                  <a:lnTo>
                    <a:pt x="33" y="55"/>
                  </a:lnTo>
                  <a:lnTo>
                    <a:pt x="22" y="65"/>
                  </a:lnTo>
                  <a:lnTo>
                    <a:pt x="22" y="76"/>
                  </a:lnTo>
                  <a:lnTo>
                    <a:pt x="22" y="76"/>
                  </a:lnTo>
                  <a:lnTo>
                    <a:pt x="22" y="87"/>
                  </a:lnTo>
                  <a:lnTo>
                    <a:pt x="22" y="98"/>
                  </a:lnTo>
                  <a:lnTo>
                    <a:pt x="22" y="109"/>
                  </a:lnTo>
                  <a:lnTo>
                    <a:pt x="11" y="109"/>
                  </a:lnTo>
                  <a:lnTo>
                    <a:pt x="11" y="120"/>
                  </a:lnTo>
                  <a:lnTo>
                    <a:pt x="0" y="120"/>
                  </a:lnTo>
                  <a:lnTo>
                    <a:pt x="0" y="120"/>
                  </a:lnTo>
                  <a:lnTo>
                    <a:pt x="0" y="131"/>
                  </a:lnTo>
                  <a:lnTo>
                    <a:pt x="0" y="142"/>
                  </a:lnTo>
                  <a:lnTo>
                    <a:pt x="0" y="142"/>
                  </a:lnTo>
                  <a:lnTo>
                    <a:pt x="0" y="152"/>
                  </a:lnTo>
                  <a:lnTo>
                    <a:pt x="11" y="152"/>
                  </a:lnTo>
                  <a:lnTo>
                    <a:pt x="11" y="152"/>
                  </a:lnTo>
                  <a:lnTo>
                    <a:pt x="11" y="142"/>
                  </a:lnTo>
                  <a:lnTo>
                    <a:pt x="11" y="142"/>
                  </a:lnTo>
                  <a:lnTo>
                    <a:pt x="22" y="142"/>
                  </a:lnTo>
                  <a:lnTo>
                    <a:pt x="33" y="152"/>
                  </a:lnTo>
                  <a:lnTo>
                    <a:pt x="33" y="163"/>
                  </a:lnTo>
                  <a:lnTo>
                    <a:pt x="44" y="163"/>
                  </a:lnTo>
                  <a:lnTo>
                    <a:pt x="44" y="163"/>
                  </a:lnTo>
                  <a:lnTo>
                    <a:pt x="55" y="163"/>
                  </a:lnTo>
                  <a:lnTo>
                    <a:pt x="65" y="163"/>
                  </a:lnTo>
                  <a:lnTo>
                    <a:pt x="65" y="163"/>
                  </a:lnTo>
                  <a:lnTo>
                    <a:pt x="76" y="152"/>
                  </a:lnTo>
                  <a:lnTo>
                    <a:pt x="76" y="152"/>
                  </a:lnTo>
                  <a:lnTo>
                    <a:pt x="76" y="142"/>
                  </a:lnTo>
                  <a:lnTo>
                    <a:pt x="87" y="120"/>
                  </a:lnTo>
                  <a:lnTo>
                    <a:pt x="87" y="120"/>
                  </a:lnTo>
                  <a:lnTo>
                    <a:pt x="98" y="131"/>
                  </a:lnTo>
                  <a:lnTo>
                    <a:pt x="98" y="131"/>
                  </a:lnTo>
                  <a:lnTo>
                    <a:pt x="98" y="131"/>
                  </a:lnTo>
                  <a:lnTo>
                    <a:pt x="98" y="120"/>
                  </a:lnTo>
                  <a:lnTo>
                    <a:pt x="109" y="120"/>
                  </a:lnTo>
                  <a:lnTo>
                    <a:pt x="109" y="120"/>
                  </a:lnTo>
                  <a:lnTo>
                    <a:pt x="120" y="120"/>
                  </a:lnTo>
                  <a:lnTo>
                    <a:pt x="131" y="120"/>
                  </a:lnTo>
                  <a:lnTo>
                    <a:pt x="131" y="120"/>
                  </a:lnTo>
                  <a:lnTo>
                    <a:pt x="131" y="120"/>
                  </a:lnTo>
                  <a:lnTo>
                    <a:pt x="131" y="120"/>
                  </a:lnTo>
                  <a:lnTo>
                    <a:pt x="142" y="120"/>
                  </a:lnTo>
                  <a:lnTo>
                    <a:pt x="142" y="120"/>
                  </a:lnTo>
                  <a:lnTo>
                    <a:pt x="152" y="120"/>
                  </a:lnTo>
                  <a:lnTo>
                    <a:pt x="152" y="120"/>
                  </a:lnTo>
                  <a:lnTo>
                    <a:pt x="152" y="120"/>
                  </a:lnTo>
                  <a:lnTo>
                    <a:pt x="152" y="109"/>
                  </a:lnTo>
                  <a:lnTo>
                    <a:pt x="163" y="98"/>
                  </a:lnTo>
                  <a:lnTo>
                    <a:pt x="152" y="87"/>
                  </a:lnTo>
                </a:path>
              </a:pathLst>
            </a:custGeom>
            <a:solidFill>
              <a:srgbClr val="C9C4C0"/>
            </a:solidFill>
            <a:ln w="9525" cap="flat">
              <a:solidFill>
                <a:srgbClr val="FFFFFF"/>
              </a:solidFill>
              <a:bevel/>
              <a:headEnd/>
              <a:tailEnd/>
            </a:ln>
            <a:effectLst/>
          </p:spPr>
          <p:txBody>
            <a:bodyPr wrap="none" anchor="ctr"/>
            <a:lstStyle/>
            <a:p>
              <a:endParaRPr lang="en-US" sz="3600">
                <a:solidFill>
                  <a:srgbClr val="000000"/>
                </a:solidFill>
                <a:latin typeface="Roboto Light"/>
              </a:endParaRPr>
            </a:p>
          </p:txBody>
        </p:sp>
        <p:sp>
          <p:nvSpPr>
            <p:cNvPr id="23" name="Freeform 85">
              <a:extLst>
                <a:ext uri="{FF2B5EF4-FFF2-40B4-BE49-F238E27FC236}">
                  <a16:creationId xmlns:a16="http://schemas.microsoft.com/office/drawing/2014/main" id="{FB9FFA1B-7DD0-6F48-350C-9BA3BE804FC6}"/>
                </a:ext>
              </a:extLst>
            </p:cNvPr>
            <p:cNvSpPr>
              <a:spLocks noChangeArrowheads="1"/>
            </p:cNvSpPr>
            <p:nvPr/>
          </p:nvSpPr>
          <p:spPr bwMode="auto">
            <a:xfrm>
              <a:off x="7718492" y="3065025"/>
              <a:ext cx="671916" cy="619276"/>
            </a:xfrm>
            <a:custGeom>
              <a:avLst/>
              <a:gdLst>
                <a:gd name="T0" fmla="*/ 369 w 958"/>
                <a:gd name="T1" fmla="*/ 858 h 881"/>
                <a:gd name="T2" fmla="*/ 946 w 958"/>
                <a:gd name="T3" fmla="*/ 142 h 881"/>
                <a:gd name="T4" fmla="*/ 924 w 958"/>
                <a:gd name="T5" fmla="*/ 120 h 881"/>
                <a:gd name="T6" fmla="*/ 859 w 958"/>
                <a:gd name="T7" fmla="*/ 22 h 881"/>
                <a:gd name="T8" fmla="*/ 793 w 958"/>
                <a:gd name="T9" fmla="*/ 65 h 881"/>
                <a:gd name="T10" fmla="*/ 706 w 958"/>
                <a:gd name="T11" fmla="*/ 55 h 881"/>
                <a:gd name="T12" fmla="*/ 598 w 958"/>
                <a:gd name="T13" fmla="*/ 65 h 881"/>
                <a:gd name="T14" fmla="*/ 467 w 958"/>
                <a:gd name="T15" fmla="*/ 76 h 881"/>
                <a:gd name="T16" fmla="*/ 369 w 958"/>
                <a:gd name="T17" fmla="*/ 76 h 881"/>
                <a:gd name="T18" fmla="*/ 337 w 958"/>
                <a:gd name="T19" fmla="*/ 76 h 881"/>
                <a:gd name="T20" fmla="*/ 293 w 958"/>
                <a:gd name="T21" fmla="*/ 22 h 881"/>
                <a:gd name="T22" fmla="*/ 217 w 958"/>
                <a:gd name="T23" fmla="*/ 11 h 881"/>
                <a:gd name="T24" fmla="*/ 152 w 958"/>
                <a:gd name="T25" fmla="*/ 22 h 881"/>
                <a:gd name="T26" fmla="*/ 119 w 958"/>
                <a:gd name="T27" fmla="*/ 87 h 881"/>
                <a:gd name="T28" fmla="*/ 87 w 958"/>
                <a:gd name="T29" fmla="*/ 163 h 881"/>
                <a:gd name="T30" fmla="*/ 87 w 958"/>
                <a:gd name="T31" fmla="*/ 196 h 881"/>
                <a:gd name="T32" fmla="*/ 87 w 958"/>
                <a:gd name="T33" fmla="*/ 249 h 881"/>
                <a:gd name="T34" fmla="*/ 87 w 958"/>
                <a:gd name="T35" fmla="*/ 282 h 881"/>
                <a:gd name="T36" fmla="*/ 87 w 958"/>
                <a:gd name="T37" fmla="*/ 315 h 881"/>
                <a:gd name="T38" fmla="*/ 76 w 958"/>
                <a:gd name="T39" fmla="*/ 358 h 881"/>
                <a:gd name="T40" fmla="*/ 54 w 958"/>
                <a:gd name="T41" fmla="*/ 380 h 881"/>
                <a:gd name="T42" fmla="*/ 32 w 958"/>
                <a:gd name="T43" fmla="*/ 434 h 881"/>
                <a:gd name="T44" fmla="*/ 0 w 958"/>
                <a:gd name="T45" fmla="*/ 499 h 881"/>
                <a:gd name="T46" fmla="*/ 11 w 958"/>
                <a:gd name="T47" fmla="*/ 575 h 881"/>
                <a:gd name="T48" fmla="*/ 11 w 958"/>
                <a:gd name="T49" fmla="*/ 619 h 881"/>
                <a:gd name="T50" fmla="*/ 11 w 958"/>
                <a:gd name="T51" fmla="*/ 651 h 881"/>
                <a:gd name="T52" fmla="*/ 54 w 958"/>
                <a:gd name="T53" fmla="*/ 684 h 881"/>
                <a:gd name="T54" fmla="*/ 65 w 958"/>
                <a:gd name="T55" fmla="*/ 673 h 881"/>
                <a:gd name="T56" fmla="*/ 174 w 958"/>
                <a:gd name="T57" fmla="*/ 717 h 881"/>
                <a:gd name="T58" fmla="*/ 206 w 958"/>
                <a:gd name="T59" fmla="*/ 749 h 881"/>
                <a:gd name="T60" fmla="*/ 228 w 958"/>
                <a:gd name="T61" fmla="*/ 749 h 881"/>
                <a:gd name="T62" fmla="*/ 217 w 958"/>
                <a:gd name="T63" fmla="*/ 771 h 881"/>
                <a:gd name="T64" fmla="*/ 217 w 958"/>
                <a:gd name="T65" fmla="*/ 782 h 881"/>
                <a:gd name="T66" fmla="*/ 217 w 958"/>
                <a:gd name="T67" fmla="*/ 793 h 881"/>
                <a:gd name="T68" fmla="*/ 261 w 958"/>
                <a:gd name="T69" fmla="*/ 869 h 881"/>
                <a:gd name="T70" fmla="*/ 293 w 958"/>
                <a:gd name="T71" fmla="*/ 858 h 881"/>
                <a:gd name="T72" fmla="*/ 304 w 958"/>
                <a:gd name="T73" fmla="*/ 869 h 881"/>
                <a:gd name="T74" fmla="*/ 326 w 958"/>
                <a:gd name="T75" fmla="*/ 869 h 881"/>
                <a:gd name="T76" fmla="*/ 326 w 958"/>
                <a:gd name="T77" fmla="*/ 836 h 881"/>
                <a:gd name="T78" fmla="*/ 348 w 958"/>
                <a:gd name="T79" fmla="*/ 869 h 881"/>
                <a:gd name="T80" fmla="*/ 369 w 958"/>
                <a:gd name="T81" fmla="*/ 847 h 881"/>
                <a:gd name="T82" fmla="*/ 391 w 958"/>
                <a:gd name="T83" fmla="*/ 847 h 881"/>
                <a:gd name="T84" fmla="*/ 445 w 958"/>
                <a:gd name="T85" fmla="*/ 815 h 881"/>
                <a:gd name="T86" fmla="*/ 467 w 958"/>
                <a:gd name="T87" fmla="*/ 836 h 881"/>
                <a:gd name="T88" fmla="*/ 500 w 958"/>
                <a:gd name="T89" fmla="*/ 771 h 881"/>
                <a:gd name="T90" fmla="*/ 543 w 958"/>
                <a:gd name="T91" fmla="*/ 684 h 881"/>
                <a:gd name="T92" fmla="*/ 576 w 958"/>
                <a:gd name="T93" fmla="*/ 651 h 881"/>
                <a:gd name="T94" fmla="*/ 609 w 958"/>
                <a:gd name="T95" fmla="*/ 641 h 881"/>
                <a:gd name="T96" fmla="*/ 630 w 958"/>
                <a:gd name="T97" fmla="*/ 619 h 881"/>
                <a:gd name="T98" fmla="*/ 674 w 958"/>
                <a:gd name="T99" fmla="*/ 651 h 881"/>
                <a:gd name="T100" fmla="*/ 696 w 958"/>
                <a:gd name="T101" fmla="*/ 673 h 881"/>
                <a:gd name="T102" fmla="*/ 717 w 958"/>
                <a:gd name="T103" fmla="*/ 641 h 881"/>
                <a:gd name="T104" fmla="*/ 728 w 958"/>
                <a:gd name="T105" fmla="*/ 608 h 881"/>
                <a:gd name="T106" fmla="*/ 761 w 958"/>
                <a:gd name="T107" fmla="*/ 543 h 881"/>
                <a:gd name="T108" fmla="*/ 804 w 958"/>
                <a:gd name="T109" fmla="*/ 477 h 881"/>
                <a:gd name="T110" fmla="*/ 815 w 958"/>
                <a:gd name="T111" fmla="*/ 423 h 881"/>
                <a:gd name="T112" fmla="*/ 848 w 958"/>
                <a:gd name="T113" fmla="*/ 369 h 881"/>
                <a:gd name="T114" fmla="*/ 870 w 958"/>
                <a:gd name="T115" fmla="*/ 303 h 881"/>
                <a:gd name="T116" fmla="*/ 924 w 958"/>
                <a:gd name="T117" fmla="*/ 239 h 881"/>
                <a:gd name="T118" fmla="*/ 957 w 958"/>
                <a:gd name="T119" fmla="*/ 196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8" h="881">
                  <a:moveTo>
                    <a:pt x="369" y="847"/>
                  </a:moveTo>
                  <a:lnTo>
                    <a:pt x="359" y="869"/>
                  </a:lnTo>
                  <a:lnTo>
                    <a:pt x="369" y="869"/>
                  </a:lnTo>
                  <a:lnTo>
                    <a:pt x="369" y="858"/>
                  </a:lnTo>
                  <a:lnTo>
                    <a:pt x="380" y="858"/>
                  </a:lnTo>
                  <a:lnTo>
                    <a:pt x="369" y="858"/>
                  </a:lnTo>
                  <a:lnTo>
                    <a:pt x="369" y="847"/>
                  </a:lnTo>
                  <a:close/>
                  <a:moveTo>
                    <a:pt x="957" y="163"/>
                  </a:moveTo>
                  <a:lnTo>
                    <a:pt x="957" y="152"/>
                  </a:lnTo>
                  <a:lnTo>
                    <a:pt x="957" y="152"/>
                  </a:lnTo>
                  <a:lnTo>
                    <a:pt x="946" y="142"/>
                  </a:lnTo>
                  <a:lnTo>
                    <a:pt x="946" y="142"/>
                  </a:lnTo>
                  <a:lnTo>
                    <a:pt x="935" y="142"/>
                  </a:lnTo>
                  <a:lnTo>
                    <a:pt x="924" y="142"/>
                  </a:lnTo>
                  <a:lnTo>
                    <a:pt x="924" y="130"/>
                  </a:lnTo>
                  <a:lnTo>
                    <a:pt x="924" y="130"/>
                  </a:lnTo>
                  <a:lnTo>
                    <a:pt x="924" y="130"/>
                  </a:lnTo>
                  <a:lnTo>
                    <a:pt x="924" y="120"/>
                  </a:lnTo>
                  <a:lnTo>
                    <a:pt x="913" y="76"/>
                  </a:lnTo>
                  <a:lnTo>
                    <a:pt x="902" y="55"/>
                  </a:lnTo>
                  <a:lnTo>
                    <a:pt x="891" y="33"/>
                  </a:lnTo>
                  <a:lnTo>
                    <a:pt x="880" y="22"/>
                  </a:lnTo>
                  <a:lnTo>
                    <a:pt x="859" y="22"/>
                  </a:lnTo>
                  <a:lnTo>
                    <a:pt x="859" y="22"/>
                  </a:lnTo>
                  <a:lnTo>
                    <a:pt x="848" y="33"/>
                  </a:lnTo>
                  <a:lnTo>
                    <a:pt x="837" y="33"/>
                  </a:lnTo>
                  <a:lnTo>
                    <a:pt x="815" y="43"/>
                  </a:lnTo>
                  <a:lnTo>
                    <a:pt x="815" y="43"/>
                  </a:lnTo>
                  <a:lnTo>
                    <a:pt x="804" y="55"/>
                  </a:lnTo>
                  <a:lnTo>
                    <a:pt x="793" y="65"/>
                  </a:lnTo>
                  <a:lnTo>
                    <a:pt x="783" y="76"/>
                  </a:lnTo>
                  <a:lnTo>
                    <a:pt x="772" y="76"/>
                  </a:lnTo>
                  <a:lnTo>
                    <a:pt x="761" y="76"/>
                  </a:lnTo>
                  <a:lnTo>
                    <a:pt x="750" y="65"/>
                  </a:lnTo>
                  <a:lnTo>
                    <a:pt x="728" y="55"/>
                  </a:lnTo>
                  <a:lnTo>
                    <a:pt x="706" y="55"/>
                  </a:lnTo>
                  <a:lnTo>
                    <a:pt x="706" y="55"/>
                  </a:lnTo>
                  <a:lnTo>
                    <a:pt x="663" y="43"/>
                  </a:lnTo>
                  <a:lnTo>
                    <a:pt x="630" y="55"/>
                  </a:lnTo>
                  <a:lnTo>
                    <a:pt x="609" y="55"/>
                  </a:lnTo>
                  <a:lnTo>
                    <a:pt x="609" y="55"/>
                  </a:lnTo>
                  <a:lnTo>
                    <a:pt x="598" y="65"/>
                  </a:lnTo>
                  <a:lnTo>
                    <a:pt x="587" y="65"/>
                  </a:lnTo>
                  <a:lnTo>
                    <a:pt x="554" y="98"/>
                  </a:lnTo>
                  <a:lnTo>
                    <a:pt x="522" y="98"/>
                  </a:lnTo>
                  <a:lnTo>
                    <a:pt x="511" y="98"/>
                  </a:lnTo>
                  <a:lnTo>
                    <a:pt x="489" y="87"/>
                  </a:lnTo>
                  <a:lnTo>
                    <a:pt x="467" y="76"/>
                  </a:lnTo>
                  <a:lnTo>
                    <a:pt x="435" y="55"/>
                  </a:lnTo>
                  <a:lnTo>
                    <a:pt x="424" y="55"/>
                  </a:lnTo>
                  <a:lnTo>
                    <a:pt x="413" y="55"/>
                  </a:lnTo>
                  <a:lnTo>
                    <a:pt x="413" y="55"/>
                  </a:lnTo>
                  <a:lnTo>
                    <a:pt x="380" y="76"/>
                  </a:lnTo>
                  <a:lnTo>
                    <a:pt x="369" y="76"/>
                  </a:lnTo>
                  <a:lnTo>
                    <a:pt x="369" y="76"/>
                  </a:lnTo>
                  <a:lnTo>
                    <a:pt x="359" y="76"/>
                  </a:lnTo>
                  <a:lnTo>
                    <a:pt x="359" y="87"/>
                  </a:lnTo>
                  <a:lnTo>
                    <a:pt x="348" y="87"/>
                  </a:lnTo>
                  <a:lnTo>
                    <a:pt x="348" y="87"/>
                  </a:lnTo>
                  <a:lnTo>
                    <a:pt x="337" y="76"/>
                  </a:lnTo>
                  <a:lnTo>
                    <a:pt x="337" y="76"/>
                  </a:lnTo>
                  <a:lnTo>
                    <a:pt x="326" y="55"/>
                  </a:lnTo>
                  <a:lnTo>
                    <a:pt x="315" y="43"/>
                  </a:lnTo>
                  <a:lnTo>
                    <a:pt x="315" y="43"/>
                  </a:lnTo>
                  <a:lnTo>
                    <a:pt x="304" y="33"/>
                  </a:lnTo>
                  <a:lnTo>
                    <a:pt x="293" y="22"/>
                  </a:lnTo>
                  <a:lnTo>
                    <a:pt x="293" y="22"/>
                  </a:lnTo>
                  <a:lnTo>
                    <a:pt x="282" y="22"/>
                  </a:lnTo>
                  <a:lnTo>
                    <a:pt x="261" y="11"/>
                  </a:lnTo>
                  <a:lnTo>
                    <a:pt x="228" y="0"/>
                  </a:lnTo>
                  <a:lnTo>
                    <a:pt x="228" y="0"/>
                  </a:lnTo>
                  <a:lnTo>
                    <a:pt x="217" y="11"/>
                  </a:lnTo>
                  <a:lnTo>
                    <a:pt x="206" y="11"/>
                  </a:lnTo>
                  <a:lnTo>
                    <a:pt x="195" y="11"/>
                  </a:lnTo>
                  <a:lnTo>
                    <a:pt x="185" y="11"/>
                  </a:lnTo>
                  <a:lnTo>
                    <a:pt x="174" y="11"/>
                  </a:lnTo>
                  <a:lnTo>
                    <a:pt x="163" y="11"/>
                  </a:lnTo>
                  <a:lnTo>
                    <a:pt x="152" y="22"/>
                  </a:lnTo>
                  <a:lnTo>
                    <a:pt x="141" y="22"/>
                  </a:lnTo>
                  <a:lnTo>
                    <a:pt x="130" y="33"/>
                  </a:lnTo>
                  <a:lnTo>
                    <a:pt x="130" y="43"/>
                  </a:lnTo>
                  <a:lnTo>
                    <a:pt x="119" y="43"/>
                  </a:lnTo>
                  <a:lnTo>
                    <a:pt x="119" y="76"/>
                  </a:lnTo>
                  <a:lnTo>
                    <a:pt x="119" y="87"/>
                  </a:lnTo>
                  <a:lnTo>
                    <a:pt x="108" y="98"/>
                  </a:lnTo>
                  <a:lnTo>
                    <a:pt x="98" y="120"/>
                  </a:lnTo>
                  <a:lnTo>
                    <a:pt x="87" y="130"/>
                  </a:lnTo>
                  <a:lnTo>
                    <a:pt x="87" y="142"/>
                  </a:lnTo>
                  <a:lnTo>
                    <a:pt x="87" y="152"/>
                  </a:lnTo>
                  <a:lnTo>
                    <a:pt x="87" y="163"/>
                  </a:lnTo>
                  <a:lnTo>
                    <a:pt x="87" y="174"/>
                  </a:lnTo>
                  <a:lnTo>
                    <a:pt x="76" y="185"/>
                  </a:lnTo>
                  <a:lnTo>
                    <a:pt x="76" y="185"/>
                  </a:lnTo>
                  <a:lnTo>
                    <a:pt x="76" y="185"/>
                  </a:lnTo>
                  <a:lnTo>
                    <a:pt x="87" y="196"/>
                  </a:lnTo>
                  <a:lnTo>
                    <a:pt x="87" y="196"/>
                  </a:lnTo>
                  <a:lnTo>
                    <a:pt x="87" y="196"/>
                  </a:lnTo>
                  <a:lnTo>
                    <a:pt x="76" y="196"/>
                  </a:lnTo>
                  <a:lnTo>
                    <a:pt x="76" y="207"/>
                  </a:lnTo>
                  <a:lnTo>
                    <a:pt x="65" y="217"/>
                  </a:lnTo>
                  <a:lnTo>
                    <a:pt x="65" y="228"/>
                  </a:lnTo>
                  <a:lnTo>
                    <a:pt x="87" y="249"/>
                  </a:lnTo>
                  <a:lnTo>
                    <a:pt x="87" y="249"/>
                  </a:lnTo>
                  <a:lnTo>
                    <a:pt x="87" y="249"/>
                  </a:lnTo>
                  <a:lnTo>
                    <a:pt x="87" y="260"/>
                  </a:lnTo>
                  <a:lnTo>
                    <a:pt x="87" y="271"/>
                  </a:lnTo>
                  <a:lnTo>
                    <a:pt x="87" y="282"/>
                  </a:lnTo>
                  <a:lnTo>
                    <a:pt x="87" y="282"/>
                  </a:lnTo>
                  <a:lnTo>
                    <a:pt x="98" y="293"/>
                  </a:lnTo>
                  <a:lnTo>
                    <a:pt x="98" y="303"/>
                  </a:lnTo>
                  <a:lnTo>
                    <a:pt x="98" y="315"/>
                  </a:lnTo>
                  <a:lnTo>
                    <a:pt x="87" y="315"/>
                  </a:lnTo>
                  <a:lnTo>
                    <a:pt x="87" y="315"/>
                  </a:lnTo>
                  <a:lnTo>
                    <a:pt x="87" y="315"/>
                  </a:lnTo>
                  <a:lnTo>
                    <a:pt x="87" y="315"/>
                  </a:lnTo>
                  <a:lnTo>
                    <a:pt x="76" y="325"/>
                  </a:lnTo>
                  <a:lnTo>
                    <a:pt x="76" y="325"/>
                  </a:lnTo>
                  <a:lnTo>
                    <a:pt x="76" y="325"/>
                  </a:lnTo>
                  <a:lnTo>
                    <a:pt x="87" y="336"/>
                  </a:lnTo>
                  <a:lnTo>
                    <a:pt x="76" y="358"/>
                  </a:lnTo>
                  <a:lnTo>
                    <a:pt x="76" y="358"/>
                  </a:lnTo>
                  <a:lnTo>
                    <a:pt x="65" y="369"/>
                  </a:lnTo>
                  <a:lnTo>
                    <a:pt x="65" y="369"/>
                  </a:lnTo>
                  <a:lnTo>
                    <a:pt x="54" y="369"/>
                  </a:lnTo>
                  <a:lnTo>
                    <a:pt x="54" y="380"/>
                  </a:lnTo>
                  <a:lnTo>
                    <a:pt x="54" y="380"/>
                  </a:lnTo>
                  <a:lnTo>
                    <a:pt x="43" y="390"/>
                  </a:lnTo>
                  <a:lnTo>
                    <a:pt x="43" y="402"/>
                  </a:lnTo>
                  <a:lnTo>
                    <a:pt x="43" y="402"/>
                  </a:lnTo>
                  <a:lnTo>
                    <a:pt x="43" y="412"/>
                  </a:lnTo>
                  <a:lnTo>
                    <a:pt x="43" y="423"/>
                  </a:lnTo>
                  <a:lnTo>
                    <a:pt x="32" y="434"/>
                  </a:lnTo>
                  <a:lnTo>
                    <a:pt x="21" y="445"/>
                  </a:lnTo>
                  <a:lnTo>
                    <a:pt x="11" y="445"/>
                  </a:lnTo>
                  <a:lnTo>
                    <a:pt x="11" y="467"/>
                  </a:lnTo>
                  <a:lnTo>
                    <a:pt x="11" y="477"/>
                  </a:lnTo>
                  <a:lnTo>
                    <a:pt x="11" y="499"/>
                  </a:lnTo>
                  <a:lnTo>
                    <a:pt x="0" y="499"/>
                  </a:lnTo>
                  <a:lnTo>
                    <a:pt x="11" y="510"/>
                  </a:lnTo>
                  <a:lnTo>
                    <a:pt x="0" y="532"/>
                  </a:lnTo>
                  <a:lnTo>
                    <a:pt x="0" y="543"/>
                  </a:lnTo>
                  <a:lnTo>
                    <a:pt x="11" y="554"/>
                  </a:lnTo>
                  <a:lnTo>
                    <a:pt x="11" y="564"/>
                  </a:lnTo>
                  <a:lnTo>
                    <a:pt x="11" y="575"/>
                  </a:lnTo>
                  <a:lnTo>
                    <a:pt x="11" y="575"/>
                  </a:lnTo>
                  <a:lnTo>
                    <a:pt x="11" y="586"/>
                  </a:lnTo>
                  <a:lnTo>
                    <a:pt x="11" y="586"/>
                  </a:lnTo>
                  <a:lnTo>
                    <a:pt x="11" y="586"/>
                  </a:lnTo>
                  <a:lnTo>
                    <a:pt x="11" y="586"/>
                  </a:lnTo>
                  <a:lnTo>
                    <a:pt x="11" y="619"/>
                  </a:lnTo>
                  <a:lnTo>
                    <a:pt x="11" y="619"/>
                  </a:lnTo>
                  <a:lnTo>
                    <a:pt x="11" y="630"/>
                  </a:lnTo>
                  <a:lnTo>
                    <a:pt x="11" y="630"/>
                  </a:lnTo>
                  <a:lnTo>
                    <a:pt x="11" y="641"/>
                  </a:lnTo>
                  <a:lnTo>
                    <a:pt x="11" y="651"/>
                  </a:lnTo>
                  <a:lnTo>
                    <a:pt x="11" y="651"/>
                  </a:lnTo>
                  <a:lnTo>
                    <a:pt x="11" y="662"/>
                  </a:lnTo>
                  <a:lnTo>
                    <a:pt x="11" y="662"/>
                  </a:lnTo>
                  <a:lnTo>
                    <a:pt x="0" y="684"/>
                  </a:lnTo>
                  <a:lnTo>
                    <a:pt x="0" y="684"/>
                  </a:lnTo>
                  <a:lnTo>
                    <a:pt x="11" y="684"/>
                  </a:lnTo>
                  <a:lnTo>
                    <a:pt x="54" y="684"/>
                  </a:lnTo>
                  <a:lnTo>
                    <a:pt x="65" y="673"/>
                  </a:lnTo>
                  <a:lnTo>
                    <a:pt x="65" y="673"/>
                  </a:lnTo>
                  <a:lnTo>
                    <a:pt x="87" y="662"/>
                  </a:lnTo>
                  <a:lnTo>
                    <a:pt x="87" y="662"/>
                  </a:lnTo>
                  <a:lnTo>
                    <a:pt x="76" y="673"/>
                  </a:lnTo>
                  <a:lnTo>
                    <a:pt x="65" y="673"/>
                  </a:lnTo>
                  <a:lnTo>
                    <a:pt x="65" y="684"/>
                  </a:lnTo>
                  <a:lnTo>
                    <a:pt x="65" y="684"/>
                  </a:lnTo>
                  <a:lnTo>
                    <a:pt x="119" y="684"/>
                  </a:lnTo>
                  <a:lnTo>
                    <a:pt x="141" y="684"/>
                  </a:lnTo>
                  <a:lnTo>
                    <a:pt x="163" y="695"/>
                  </a:lnTo>
                  <a:lnTo>
                    <a:pt x="174" y="717"/>
                  </a:lnTo>
                  <a:lnTo>
                    <a:pt x="195" y="738"/>
                  </a:lnTo>
                  <a:lnTo>
                    <a:pt x="195" y="738"/>
                  </a:lnTo>
                  <a:lnTo>
                    <a:pt x="195" y="738"/>
                  </a:lnTo>
                  <a:lnTo>
                    <a:pt x="195" y="749"/>
                  </a:lnTo>
                  <a:lnTo>
                    <a:pt x="206" y="749"/>
                  </a:lnTo>
                  <a:lnTo>
                    <a:pt x="206" y="749"/>
                  </a:lnTo>
                  <a:lnTo>
                    <a:pt x="217" y="749"/>
                  </a:lnTo>
                  <a:lnTo>
                    <a:pt x="217" y="749"/>
                  </a:lnTo>
                  <a:lnTo>
                    <a:pt x="217" y="749"/>
                  </a:lnTo>
                  <a:lnTo>
                    <a:pt x="217" y="749"/>
                  </a:lnTo>
                  <a:lnTo>
                    <a:pt x="217" y="749"/>
                  </a:lnTo>
                  <a:lnTo>
                    <a:pt x="228" y="749"/>
                  </a:lnTo>
                  <a:lnTo>
                    <a:pt x="217" y="760"/>
                  </a:lnTo>
                  <a:lnTo>
                    <a:pt x="206" y="760"/>
                  </a:lnTo>
                  <a:lnTo>
                    <a:pt x="206" y="760"/>
                  </a:lnTo>
                  <a:lnTo>
                    <a:pt x="206" y="760"/>
                  </a:lnTo>
                  <a:lnTo>
                    <a:pt x="206" y="760"/>
                  </a:lnTo>
                  <a:lnTo>
                    <a:pt x="217" y="771"/>
                  </a:lnTo>
                  <a:lnTo>
                    <a:pt x="228" y="771"/>
                  </a:lnTo>
                  <a:lnTo>
                    <a:pt x="228" y="771"/>
                  </a:lnTo>
                  <a:lnTo>
                    <a:pt x="228" y="771"/>
                  </a:lnTo>
                  <a:lnTo>
                    <a:pt x="228" y="771"/>
                  </a:lnTo>
                  <a:lnTo>
                    <a:pt x="217" y="782"/>
                  </a:lnTo>
                  <a:lnTo>
                    <a:pt x="217" y="782"/>
                  </a:lnTo>
                  <a:lnTo>
                    <a:pt x="217" y="793"/>
                  </a:lnTo>
                  <a:lnTo>
                    <a:pt x="217" y="793"/>
                  </a:lnTo>
                  <a:lnTo>
                    <a:pt x="228" y="793"/>
                  </a:lnTo>
                  <a:lnTo>
                    <a:pt x="228" y="793"/>
                  </a:lnTo>
                  <a:lnTo>
                    <a:pt x="217" y="793"/>
                  </a:lnTo>
                  <a:lnTo>
                    <a:pt x="217" y="793"/>
                  </a:lnTo>
                  <a:lnTo>
                    <a:pt x="228" y="815"/>
                  </a:lnTo>
                  <a:lnTo>
                    <a:pt x="228" y="825"/>
                  </a:lnTo>
                  <a:lnTo>
                    <a:pt x="228" y="836"/>
                  </a:lnTo>
                  <a:lnTo>
                    <a:pt x="239" y="836"/>
                  </a:lnTo>
                  <a:lnTo>
                    <a:pt x="250" y="858"/>
                  </a:lnTo>
                  <a:lnTo>
                    <a:pt x="261" y="869"/>
                  </a:lnTo>
                  <a:lnTo>
                    <a:pt x="261" y="869"/>
                  </a:lnTo>
                  <a:lnTo>
                    <a:pt x="272" y="869"/>
                  </a:lnTo>
                  <a:lnTo>
                    <a:pt x="282" y="880"/>
                  </a:lnTo>
                  <a:lnTo>
                    <a:pt x="282" y="869"/>
                  </a:lnTo>
                  <a:lnTo>
                    <a:pt x="282" y="869"/>
                  </a:lnTo>
                  <a:lnTo>
                    <a:pt x="293" y="858"/>
                  </a:lnTo>
                  <a:lnTo>
                    <a:pt x="293" y="869"/>
                  </a:lnTo>
                  <a:lnTo>
                    <a:pt x="293" y="869"/>
                  </a:lnTo>
                  <a:lnTo>
                    <a:pt x="293" y="869"/>
                  </a:lnTo>
                  <a:lnTo>
                    <a:pt x="293" y="869"/>
                  </a:lnTo>
                  <a:lnTo>
                    <a:pt x="304" y="869"/>
                  </a:lnTo>
                  <a:lnTo>
                    <a:pt x="304" y="869"/>
                  </a:lnTo>
                  <a:lnTo>
                    <a:pt x="315" y="869"/>
                  </a:lnTo>
                  <a:lnTo>
                    <a:pt x="315" y="858"/>
                  </a:lnTo>
                  <a:lnTo>
                    <a:pt x="315" y="858"/>
                  </a:lnTo>
                  <a:lnTo>
                    <a:pt x="315" y="869"/>
                  </a:lnTo>
                  <a:lnTo>
                    <a:pt x="315" y="869"/>
                  </a:lnTo>
                  <a:lnTo>
                    <a:pt x="326" y="869"/>
                  </a:lnTo>
                  <a:lnTo>
                    <a:pt x="326" y="869"/>
                  </a:lnTo>
                  <a:lnTo>
                    <a:pt x="337" y="869"/>
                  </a:lnTo>
                  <a:lnTo>
                    <a:pt x="337" y="858"/>
                  </a:lnTo>
                  <a:lnTo>
                    <a:pt x="337" y="847"/>
                  </a:lnTo>
                  <a:lnTo>
                    <a:pt x="337" y="836"/>
                  </a:lnTo>
                  <a:lnTo>
                    <a:pt x="326" y="836"/>
                  </a:lnTo>
                  <a:lnTo>
                    <a:pt x="337" y="836"/>
                  </a:lnTo>
                  <a:lnTo>
                    <a:pt x="337" y="836"/>
                  </a:lnTo>
                  <a:lnTo>
                    <a:pt x="337" y="858"/>
                  </a:lnTo>
                  <a:lnTo>
                    <a:pt x="337" y="858"/>
                  </a:lnTo>
                  <a:lnTo>
                    <a:pt x="348" y="869"/>
                  </a:lnTo>
                  <a:lnTo>
                    <a:pt x="348" y="869"/>
                  </a:lnTo>
                  <a:lnTo>
                    <a:pt x="359" y="858"/>
                  </a:lnTo>
                  <a:lnTo>
                    <a:pt x="359" y="847"/>
                  </a:lnTo>
                  <a:lnTo>
                    <a:pt x="359" y="836"/>
                  </a:lnTo>
                  <a:lnTo>
                    <a:pt x="359" y="836"/>
                  </a:lnTo>
                  <a:lnTo>
                    <a:pt x="359" y="836"/>
                  </a:lnTo>
                  <a:lnTo>
                    <a:pt x="369" y="847"/>
                  </a:lnTo>
                  <a:lnTo>
                    <a:pt x="369" y="847"/>
                  </a:lnTo>
                  <a:lnTo>
                    <a:pt x="380" y="847"/>
                  </a:lnTo>
                  <a:lnTo>
                    <a:pt x="391" y="847"/>
                  </a:lnTo>
                  <a:lnTo>
                    <a:pt x="391" y="836"/>
                  </a:lnTo>
                  <a:lnTo>
                    <a:pt x="391" y="836"/>
                  </a:lnTo>
                  <a:lnTo>
                    <a:pt x="391" y="847"/>
                  </a:lnTo>
                  <a:lnTo>
                    <a:pt x="402" y="858"/>
                  </a:lnTo>
                  <a:lnTo>
                    <a:pt x="413" y="858"/>
                  </a:lnTo>
                  <a:lnTo>
                    <a:pt x="435" y="847"/>
                  </a:lnTo>
                  <a:lnTo>
                    <a:pt x="456" y="847"/>
                  </a:lnTo>
                  <a:lnTo>
                    <a:pt x="456" y="836"/>
                  </a:lnTo>
                  <a:lnTo>
                    <a:pt x="445" y="815"/>
                  </a:lnTo>
                  <a:lnTo>
                    <a:pt x="445" y="815"/>
                  </a:lnTo>
                  <a:lnTo>
                    <a:pt x="456" y="825"/>
                  </a:lnTo>
                  <a:lnTo>
                    <a:pt x="456" y="825"/>
                  </a:lnTo>
                  <a:lnTo>
                    <a:pt x="467" y="836"/>
                  </a:lnTo>
                  <a:lnTo>
                    <a:pt x="467" y="836"/>
                  </a:lnTo>
                  <a:lnTo>
                    <a:pt x="467" y="836"/>
                  </a:lnTo>
                  <a:lnTo>
                    <a:pt x="478" y="836"/>
                  </a:lnTo>
                  <a:lnTo>
                    <a:pt x="478" y="825"/>
                  </a:lnTo>
                  <a:lnTo>
                    <a:pt x="478" y="815"/>
                  </a:lnTo>
                  <a:lnTo>
                    <a:pt x="489" y="804"/>
                  </a:lnTo>
                  <a:lnTo>
                    <a:pt x="489" y="793"/>
                  </a:lnTo>
                  <a:lnTo>
                    <a:pt x="500" y="771"/>
                  </a:lnTo>
                  <a:lnTo>
                    <a:pt x="500" y="749"/>
                  </a:lnTo>
                  <a:lnTo>
                    <a:pt x="500" y="738"/>
                  </a:lnTo>
                  <a:lnTo>
                    <a:pt x="511" y="728"/>
                  </a:lnTo>
                  <a:lnTo>
                    <a:pt x="511" y="717"/>
                  </a:lnTo>
                  <a:lnTo>
                    <a:pt x="532" y="706"/>
                  </a:lnTo>
                  <a:lnTo>
                    <a:pt x="543" y="684"/>
                  </a:lnTo>
                  <a:lnTo>
                    <a:pt x="543" y="684"/>
                  </a:lnTo>
                  <a:lnTo>
                    <a:pt x="543" y="684"/>
                  </a:lnTo>
                  <a:lnTo>
                    <a:pt x="554" y="673"/>
                  </a:lnTo>
                  <a:lnTo>
                    <a:pt x="565" y="673"/>
                  </a:lnTo>
                  <a:lnTo>
                    <a:pt x="565" y="662"/>
                  </a:lnTo>
                  <a:lnTo>
                    <a:pt x="576" y="651"/>
                  </a:lnTo>
                  <a:lnTo>
                    <a:pt x="576" y="651"/>
                  </a:lnTo>
                  <a:lnTo>
                    <a:pt x="576" y="641"/>
                  </a:lnTo>
                  <a:lnTo>
                    <a:pt x="598" y="630"/>
                  </a:lnTo>
                  <a:lnTo>
                    <a:pt x="598" y="630"/>
                  </a:lnTo>
                  <a:lnTo>
                    <a:pt x="598" y="630"/>
                  </a:lnTo>
                  <a:lnTo>
                    <a:pt x="609" y="641"/>
                  </a:lnTo>
                  <a:lnTo>
                    <a:pt x="609" y="641"/>
                  </a:lnTo>
                  <a:lnTo>
                    <a:pt x="609" y="641"/>
                  </a:lnTo>
                  <a:lnTo>
                    <a:pt x="619" y="641"/>
                  </a:lnTo>
                  <a:lnTo>
                    <a:pt x="630" y="641"/>
                  </a:lnTo>
                  <a:lnTo>
                    <a:pt x="630" y="630"/>
                  </a:lnTo>
                  <a:lnTo>
                    <a:pt x="630" y="619"/>
                  </a:lnTo>
                  <a:lnTo>
                    <a:pt x="641" y="619"/>
                  </a:lnTo>
                  <a:lnTo>
                    <a:pt x="641" y="619"/>
                  </a:lnTo>
                  <a:lnTo>
                    <a:pt x="652" y="630"/>
                  </a:lnTo>
                  <a:lnTo>
                    <a:pt x="663" y="641"/>
                  </a:lnTo>
                  <a:lnTo>
                    <a:pt x="663" y="651"/>
                  </a:lnTo>
                  <a:lnTo>
                    <a:pt x="674" y="651"/>
                  </a:lnTo>
                  <a:lnTo>
                    <a:pt x="674" y="651"/>
                  </a:lnTo>
                  <a:lnTo>
                    <a:pt x="674" y="673"/>
                  </a:lnTo>
                  <a:lnTo>
                    <a:pt x="674" y="673"/>
                  </a:lnTo>
                  <a:lnTo>
                    <a:pt x="685" y="673"/>
                  </a:lnTo>
                  <a:lnTo>
                    <a:pt x="685" y="673"/>
                  </a:lnTo>
                  <a:lnTo>
                    <a:pt x="696" y="673"/>
                  </a:lnTo>
                  <a:lnTo>
                    <a:pt x="706" y="673"/>
                  </a:lnTo>
                  <a:lnTo>
                    <a:pt x="706" y="662"/>
                  </a:lnTo>
                  <a:lnTo>
                    <a:pt x="717" y="662"/>
                  </a:lnTo>
                  <a:lnTo>
                    <a:pt x="717" y="651"/>
                  </a:lnTo>
                  <a:lnTo>
                    <a:pt x="717" y="641"/>
                  </a:lnTo>
                  <a:lnTo>
                    <a:pt x="717" y="641"/>
                  </a:lnTo>
                  <a:lnTo>
                    <a:pt x="717" y="630"/>
                  </a:lnTo>
                  <a:lnTo>
                    <a:pt x="728" y="619"/>
                  </a:lnTo>
                  <a:lnTo>
                    <a:pt x="739" y="619"/>
                  </a:lnTo>
                  <a:lnTo>
                    <a:pt x="739" y="619"/>
                  </a:lnTo>
                  <a:lnTo>
                    <a:pt x="739" y="608"/>
                  </a:lnTo>
                  <a:lnTo>
                    <a:pt x="728" y="608"/>
                  </a:lnTo>
                  <a:lnTo>
                    <a:pt x="739" y="597"/>
                  </a:lnTo>
                  <a:lnTo>
                    <a:pt x="739" y="586"/>
                  </a:lnTo>
                  <a:lnTo>
                    <a:pt x="750" y="575"/>
                  </a:lnTo>
                  <a:lnTo>
                    <a:pt x="750" y="564"/>
                  </a:lnTo>
                  <a:lnTo>
                    <a:pt x="750" y="564"/>
                  </a:lnTo>
                  <a:lnTo>
                    <a:pt x="761" y="543"/>
                  </a:lnTo>
                  <a:lnTo>
                    <a:pt x="772" y="521"/>
                  </a:lnTo>
                  <a:lnTo>
                    <a:pt x="772" y="510"/>
                  </a:lnTo>
                  <a:lnTo>
                    <a:pt x="772" y="499"/>
                  </a:lnTo>
                  <a:lnTo>
                    <a:pt x="783" y="477"/>
                  </a:lnTo>
                  <a:lnTo>
                    <a:pt x="793" y="477"/>
                  </a:lnTo>
                  <a:lnTo>
                    <a:pt x="804" y="477"/>
                  </a:lnTo>
                  <a:lnTo>
                    <a:pt x="804" y="467"/>
                  </a:lnTo>
                  <a:lnTo>
                    <a:pt x="815" y="467"/>
                  </a:lnTo>
                  <a:lnTo>
                    <a:pt x="815" y="456"/>
                  </a:lnTo>
                  <a:lnTo>
                    <a:pt x="815" y="445"/>
                  </a:lnTo>
                  <a:lnTo>
                    <a:pt x="815" y="434"/>
                  </a:lnTo>
                  <a:lnTo>
                    <a:pt x="815" y="423"/>
                  </a:lnTo>
                  <a:lnTo>
                    <a:pt x="826" y="402"/>
                  </a:lnTo>
                  <a:lnTo>
                    <a:pt x="837" y="402"/>
                  </a:lnTo>
                  <a:lnTo>
                    <a:pt x="848" y="402"/>
                  </a:lnTo>
                  <a:lnTo>
                    <a:pt x="848" y="390"/>
                  </a:lnTo>
                  <a:lnTo>
                    <a:pt x="848" y="390"/>
                  </a:lnTo>
                  <a:lnTo>
                    <a:pt x="848" y="369"/>
                  </a:lnTo>
                  <a:lnTo>
                    <a:pt x="848" y="358"/>
                  </a:lnTo>
                  <a:lnTo>
                    <a:pt x="848" y="358"/>
                  </a:lnTo>
                  <a:lnTo>
                    <a:pt x="848" y="347"/>
                  </a:lnTo>
                  <a:lnTo>
                    <a:pt x="859" y="336"/>
                  </a:lnTo>
                  <a:lnTo>
                    <a:pt x="870" y="315"/>
                  </a:lnTo>
                  <a:lnTo>
                    <a:pt x="870" y="303"/>
                  </a:lnTo>
                  <a:lnTo>
                    <a:pt x="880" y="271"/>
                  </a:lnTo>
                  <a:lnTo>
                    <a:pt x="902" y="249"/>
                  </a:lnTo>
                  <a:lnTo>
                    <a:pt x="913" y="249"/>
                  </a:lnTo>
                  <a:lnTo>
                    <a:pt x="913" y="239"/>
                  </a:lnTo>
                  <a:lnTo>
                    <a:pt x="924" y="239"/>
                  </a:lnTo>
                  <a:lnTo>
                    <a:pt x="924" y="239"/>
                  </a:lnTo>
                  <a:lnTo>
                    <a:pt x="946" y="228"/>
                  </a:lnTo>
                  <a:lnTo>
                    <a:pt x="946" y="228"/>
                  </a:lnTo>
                  <a:lnTo>
                    <a:pt x="957" y="217"/>
                  </a:lnTo>
                  <a:lnTo>
                    <a:pt x="957" y="217"/>
                  </a:lnTo>
                  <a:lnTo>
                    <a:pt x="957" y="207"/>
                  </a:lnTo>
                  <a:lnTo>
                    <a:pt x="957" y="196"/>
                  </a:lnTo>
                  <a:lnTo>
                    <a:pt x="957" y="185"/>
                  </a:lnTo>
                  <a:lnTo>
                    <a:pt x="957" y="174"/>
                  </a:lnTo>
                  <a:lnTo>
                    <a:pt x="957" y="163"/>
                  </a:lnTo>
                  <a:close/>
                </a:path>
              </a:pathLst>
            </a:custGeom>
            <a:solidFill>
              <a:srgbClr val="C9C4C0"/>
            </a:solidFill>
            <a:ln w="9525" cap="flat">
              <a:solidFill>
                <a:srgbClr val="FFFFFF"/>
              </a:solidFill>
              <a:bevel/>
              <a:headEnd/>
              <a:tailEnd/>
            </a:ln>
            <a:effectLst/>
          </p:spPr>
          <p:txBody>
            <a:bodyPr wrap="none" anchor="ctr"/>
            <a:lstStyle/>
            <a:p>
              <a:endParaRPr lang="en-US" sz="3600">
                <a:solidFill>
                  <a:srgbClr val="000000"/>
                </a:solidFill>
                <a:latin typeface="Roboto Light"/>
              </a:endParaRPr>
            </a:p>
          </p:txBody>
        </p:sp>
        <p:sp>
          <p:nvSpPr>
            <p:cNvPr id="24" name="Freeform 86">
              <a:extLst>
                <a:ext uri="{FF2B5EF4-FFF2-40B4-BE49-F238E27FC236}">
                  <a16:creationId xmlns:a16="http://schemas.microsoft.com/office/drawing/2014/main" id="{D4E90DE0-3EAF-C1FA-48F7-17765B2A2EB3}"/>
                </a:ext>
              </a:extLst>
            </p:cNvPr>
            <p:cNvSpPr>
              <a:spLocks noChangeArrowheads="1"/>
            </p:cNvSpPr>
            <p:nvPr/>
          </p:nvSpPr>
          <p:spPr bwMode="auto">
            <a:xfrm>
              <a:off x="7566192" y="2465874"/>
              <a:ext cx="885565" cy="749324"/>
            </a:xfrm>
            <a:custGeom>
              <a:avLst/>
              <a:gdLst>
                <a:gd name="T0" fmla="*/ 1228 w 1261"/>
                <a:gd name="T1" fmla="*/ 239 h 1067"/>
                <a:gd name="T2" fmla="*/ 1195 w 1261"/>
                <a:gd name="T3" fmla="*/ 174 h 1067"/>
                <a:gd name="T4" fmla="*/ 1173 w 1261"/>
                <a:gd name="T5" fmla="*/ 44 h 1067"/>
                <a:gd name="T6" fmla="*/ 1120 w 1261"/>
                <a:gd name="T7" fmla="*/ 76 h 1067"/>
                <a:gd name="T8" fmla="*/ 1066 w 1261"/>
                <a:gd name="T9" fmla="*/ 22 h 1067"/>
                <a:gd name="T10" fmla="*/ 902 w 1261"/>
                <a:gd name="T11" fmla="*/ 22 h 1067"/>
                <a:gd name="T12" fmla="*/ 739 w 1261"/>
                <a:gd name="T13" fmla="*/ 131 h 1067"/>
                <a:gd name="T14" fmla="*/ 587 w 1261"/>
                <a:gd name="T15" fmla="*/ 239 h 1067"/>
                <a:gd name="T16" fmla="*/ 511 w 1261"/>
                <a:gd name="T17" fmla="*/ 305 h 1067"/>
                <a:gd name="T18" fmla="*/ 446 w 1261"/>
                <a:gd name="T19" fmla="*/ 370 h 1067"/>
                <a:gd name="T20" fmla="*/ 348 w 1261"/>
                <a:gd name="T21" fmla="*/ 392 h 1067"/>
                <a:gd name="T22" fmla="*/ 326 w 1261"/>
                <a:gd name="T23" fmla="*/ 457 h 1067"/>
                <a:gd name="T24" fmla="*/ 326 w 1261"/>
                <a:gd name="T25" fmla="*/ 565 h 1067"/>
                <a:gd name="T26" fmla="*/ 326 w 1261"/>
                <a:gd name="T27" fmla="*/ 631 h 1067"/>
                <a:gd name="T28" fmla="*/ 304 w 1261"/>
                <a:gd name="T29" fmla="*/ 685 h 1067"/>
                <a:gd name="T30" fmla="*/ 294 w 1261"/>
                <a:gd name="T31" fmla="*/ 707 h 1067"/>
                <a:gd name="T32" fmla="*/ 272 w 1261"/>
                <a:gd name="T33" fmla="*/ 739 h 1067"/>
                <a:gd name="T34" fmla="*/ 228 w 1261"/>
                <a:gd name="T35" fmla="*/ 729 h 1067"/>
                <a:gd name="T36" fmla="*/ 152 w 1261"/>
                <a:gd name="T37" fmla="*/ 739 h 1067"/>
                <a:gd name="T38" fmla="*/ 76 w 1261"/>
                <a:gd name="T39" fmla="*/ 761 h 1067"/>
                <a:gd name="T40" fmla="*/ 22 w 1261"/>
                <a:gd name="T41" fmla="*/ 772 h 1067"/>
                <a:gd name="T42" fmla="*/ 11 w 1261"/>
                <a:gd name="T43" fmla="*/ 783 h 1067"/>
                <a:gd name="T44" fmla="*/ 11 w 1261"/>
                <a:gd name="T45" fmla="*/ 826 h 1067"/>
                <a:gd name="T46" fmla="*/ 22 w 1261"/>
                <a:gd name="T47" fmla="*/ 859 h 1067"/>
                <a:gd name="T48" fmla="*/ 43 w 1261"/>
                <a:gd name="T49" fmla="*/ 892 h 1067"/>
                <a:gd name="T50" fmla="*/ 65 w 1261"/>
                <a:gd name="T51" fmla="*/ 892 h 1067"/>
                <a:gd name="T52" fmla="*/ 76 w 1261"/>
                <a:gd name="T53" fmla="*/ 913 h 1067"/>
                <a:gd name="T54" fmla="*/ 65 w 1261"/>
                <a:gd name="T55" fmla="*/ 925 h 1067"/>
                <a:gd name="T56" fmla="*/ 65 w 1261"/>
                <a:gd name="T57" fmla="*/ 946 h 1067"/>
                <a:gd name="T58" fmla="*/ 109 w 1261"/>
                <a:gd name="T59" fmla="*/ 990 h 1067"/>
                <a:gd name="T60" fmla="*/ 141 w 1261"/>
                <a:gd name="T61" fmla="*/ 979 h 1067"/>
                <a:gd name="T62" fmla="*/ 163 w 1261"/>
                <a:gd name="T63" fmla="*/ 990 h 1067"/>
                <a:gd name="T64" fmla="*/ 163 w 1261"/>
                <a:gd name="T65" fmla="*/ 1012 h 1067"/>
                <a:gd name="T66" fmla="*/ 152 w 1261"/>
                <a:gd name="T67" fmla="*/ 1012 h 1067"/>
                <a:gd name="T68" fmla="*/ 174 w 1261"/>
                <a:gd name="T69" fmla="*/ 1055 h 1067"/>
                <a:gd name="T70" fmla="*/ 185 w 1261"/>
                <a:gd name="T71" fmla="*/ 1022 h 1067"/>
                <a:gd name="T72" fmla="*/ 207 w 1261"/>
                <a:gd name="T73" fmla="*/ 1012 h 1067"/>
                <a:gd name="T74" fmla="*/ 239 w 1261"/>
                <a:gd name="T75" fmla="*/ 1033 h 1067"/>
                <a:gd name="T76" fmla="*/ 261 w 1261"/>
                <a:gd name="T77" fmla="*/ 1055 h 1067"/>
                <a:gd name="T78" fmla="*/ 283 w 1261"/>
                <a:gd name="T79" fmla="*/ 1066 h 1067"/>
                <a:gd name="T80" fmla="*/ 272 w 1261"/>
                <a:gd name="T81" fmla="*/ 1055 h 1067"/>
                <a:gd name="T82" fmla="*/ 283 w 1261"/>
                <a:gd name="T83" fmla="*/ 1012 h 1067"/>
                <a:gd name="T84" fmla="*/ 315 w 1261"/>
                <a:gd name="T85" fmla="*/ 957 h 1067"/>
                <a:gd name="T86" fmla="*/ 326 w 1261"/>
                <a:gd name="T87" fmla="*/ 903 h 1067"/>
                <a:gd name="T88" fmla="*/ 370 w 1261"/>
                <a:gd name="T89" fmla="*/ 881 h 1067"/>
                <a:gd name="T90" fmla="*/ 413 w 1261"/>
                <a:gd name="T91" fmla="*/ 881 h 1067"/>
                <a:gd name="T92" fmla="*/ 478 w 1261"/>
                <a:gd name="T93" fmla="*/ 892 h 1067"/>
                <a:gd name="T94" fmla="*/ 511 w 1261"/>
                <a:gd name="T95" fmla="*/ 913 h 1067"/>
                <a:gd name="T96" fmla="*/ 533 w 1261"/>
                <a:gd name="T97" fmla="*/ 946 h 1067"/>
                <a:gd name="T98" fmla="*/ 555 w 1261"/>
                <a:gd name="T99" fmla="*/ 946 h 1067"/>
                <a:gd name="T100" fmla="*/ 609 w 1261"/>
                <a:gd name="T101" fmla="*/ 925 h 1067"/>
                <a:gd name="T102" fmla="*/ 663 w 1261"/>
                <a:gd name="T103" fmla="*/ 946 h 1067"/>
                <a:gd name="T104" fmla="*/ 750 w 1261"/>
                <a:gd name="T105" fmla="*/ 968 h 1067"/>
                <a:gd name="T106" fmla="*/ 805 w 1261"/>
                <a:gd name="T107" fmla="*/ 925 h 1067"/>
                <a:gd name="T108" fmla="*/ 902 w 1261"/>
                <a:gd name="T109" fmla="*/ 925 h 1067"/>
                <a:gd name="T110" fmla="*/ 968 w 1261"/>
                <a:gd name="T111" fmla="*/ 946 h 1067"/>
                <a:gd name="T112" fmla="*/ 1011 w 1261"/>
                <a:gd name="T113" fmla="*/ 913 h 1067"/>
                <a:gd name="T114" fmla="*/ 1055 w 1261"/>
                <a:gd name="T115" fmla="*/ 892 h 1067"/>
                <a:gd name="T116" fmla="*/ 1066 w 1261"/>
                <a:gd name="T117" fmla="*/ 826 h 1067"/>
                <a:gd name="T118" fmla="*/ 1120 w 1261"/>
                <a:gd name="T119" fmla="*/ 729 h 1067"/>
                <a:gd name="T120" fmla="*/ 1217 w 1261"/>
                <a:gd name="T121" fmla="*/ 598 h 1067"/>
                <a:gd name="T122" fmla="*/ 1228 w 1261"/>
                <a:gd name="T123" fmla="*/ 424 h 1067"/>
                <a:gd name="T124" fmla="*/ 1239 w 1261"/>
                <a:gd name="T125" fmla="*/ 316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61" h="1067">
                  <a:moveTo>
                    <a:pt x="1249" y="283"/>
                  </a:moveTo>
                  <a:lnTo>
                    <a:pt x="1239" y="250"/>
                  </a:lnTo>
                  <a:lnTo>
                    <a:pt x="1228" y="250"/>
                  </a:lnTo>
                  <a:lnTo>
                    <a:pt x="1228" y="239"/>
                  </a:lnTo>
                  <a:lnTo>
                    <a:pt x="1228" y="229"/>
                  </a:lnTo>
                  <a:lnTo>
                    <a:pt x="1206" y="185"/>
                  </a:lnTo>
                  <a:lnTo>
                    <a:pt x="1195" y="185"/>
                  </a:lnTo>
                  <a:lnTo>
                    <a:pt x="1195" y="174"/>
                  </a:lnTo>
                  <a:lnTo>
                    <a:pt x="1195" y="174"/>
                  </a:lnTo>
                  <a:lnTo>
                    <a:pt x="1195" y="142"/>
                  </a:lnTo>
                  <a:lnTo>
                    <a:pt x="1184" y="98"/>
                  </a:lnTo>
                  <a:lnTo>
                    <a:pt x="1173" y="44"/>
                  </a:lnTo>
                  <a:lnTo>
                    <a:pt x="1173" y="44"/>
                  </a:lnTo>
                  <a:lnTo>
                    <a:pt x="1142" y="65"/>
                  </a:lnTo>
                  <a:lnTo>
                    <a:pt x="1120" y="76"/>
                  </a:lnTo>
                  <a:lnTo>
                    <a:pt x="1120" y="76"/>
                  </a:lnTo>
                  <a:lnTo>
                    <a:pt x="1120" y="76"/>
                  </a:lnTo>
                  <a:lnTo>
                    <a:pt x="1087" y="55"/>
                  </a:lnTo>
                  <a:lnTo>
                    <a:pt x="1066" y="33"/>
                  </a:lnTo>
                  <a:lnTo>
                    <a:pt x="1066" y="22"/>
                  </a:lnTo>
                  <a:lnTo>
                    <a:pt x="1022" y="11"/>
                  </a:lnTo>
                  <a:lnTo>
                    <a:pt x="979" y="11"/>
                  </a:lnTo>
                  <a:lnTo>
                    <a:pt x="946" y="0"/>
                  </a:lnTo>
                  <a:lnTo>
                    <a:pt x="902" y="22"/>
                  </a:lnTo>
                  <a:lnTo>
                    <a:pt x="859" y="55"/>
                  </a:lnTo>
                  <a:lnTo>
                    <a:pt x="815" y="76"/>
                  </a:lnTo>
                  <a:lnTo>
                    <a:pt x="783" y="109"/>
                  </a:lnTo>
                  <a:lnTo>
                    <a:pt x="739" y="131"/>
                  </a:lnTo>
                  <a:lnTo>
                    <a:pt x="696" y="163"/>
                  </a:lnTo>
                  <a:lnTo>
                    <a:pt x="652" y="185"/>
                  </a:lnTo>
                  <a:lnTo>
                    <a:pt x="620" y="218"/>
                  </a:lnTo>
                  <a:lnTo>
                    <a:pt x="587" y="239"/>
                  </a:lnTo>
                  <a:lnTo>
                    <a:pt x="576" y="250"/>
                  </a:lnTo>
                  <a:lnTo>
                    <a:pt x="555" y="272"/>
                  </a:lnTo>
                  <a:lnTo>
                    <a:pt x="533" y="294"/>
                  </a:lnTo>
                  <a:lnTo>
                    <a:pt x="511" y="305"/>
                  </a:lnTo>
                  <a:lnTo>
                    <a:pt x="489" y="326"/>
                  </a:lnTo>
                  <a:lnTo>
                    <a:pt x="478" y="337"/>
                  </a:lnTo>
                  <a:lnTo>
                    <a:pt x="457" y="359"/>
                  </a:lnTo>
                  <a:lnTo>
                    <a:pt x="446" y="370"/>
                  </a:lnTo>
                  <a:lnTo>
                    <a:pt x="424" y="370"/>
                  </a:lnTo>
                  <a:lnTo>
                    <a:pt x="391" y="381"/>
                  </a:lnTo>
                  <a:lnTo>
                    <a:pt x="370" y="381"/>
                  </a:lnTo>
                  <a:lnTo>
                    <a:pt x="348" y="392"/>
                  </a:lnTo>
                  <a:lnTo>
                    <a:pt x="326" y="392"/>
                  </a:lnTo>
                  <a:lnTo>
                    <a:pt x="326" y="413"/>
                  </a:lnTo>
                  <a:lnTo>
                    <a:pt x="326" y="435"/>
                  </a:lnTo>
                  <a:lnTo>
                    <a:pt x="326" y="457"/>
                  </a:lnTo>
                  <a:lnTo>
                    <a:pt x="326" y="490"/>
                  </a:lnTo>
                  <a:lnTo>
                    <a:pt x="326" y="511"/>
                  </a:lnTo>
                  <a:lnTo>
                    <a:pt x="326" y="533"/>
                  </a:lnTo>
                  <a:lnTo>
                    <a:pt x="326" y="565"/>
                  </a:lnTo>
                  <a:lnTo>
                    <a:pt x="326" y="587"/>
                  </a:lnTo>
                  <a:lnTo>
                    <a:pt x="326" y="587"/>
                  </a:lnTo>
                  <a:lnTo>
                    <a:pt x="326" y="609"/>
                  </a:lnTo>
                  <a:lnTo>
                    <a:pt x="326" y="631"/>
                  </a:lnTo>
                  <a:lnTo>
                    <a:pt x="315" y="642"/>
                  </a:lnTo>
                  <a:lnTo>
                    <a:pt x="315" y="664"/>
                  </a:lnTo>
                  <a:lnTo>
                    <a:pt x="304" y="674"/>
                  </a:lnTo>
                  <a:lnTo>
                    <a:pt x="304" y="685"/>
                  </a:lnTo>
                  <a:lnTo>
                    <a:pt x="304" y="685"/>
                  </a:lnTo>
                  <a:lnTo>
                    <a:pt x="304" y="696"/>
                  </a:lnTo>
                  <a:lnTo>
                    <a:pt x="304" y="707"/>
                  </a:lnTo>
                  <a:lnTo>
                    <a:pt x="294" y="707"/>
                  </a:lnTo>
                  <a:lnTo>
                    <a:pt x="294" y="707"/>
                  </a:lnTo>
                  <a:lnTo>
                    <a:pt x="283" y="707"/>
                  </a:lnTo>
                  <a:lnTo>
                    <a:pt x="272" y="729"/>
                  </a:lnTo>
                  <a:lnTo>
                    <a:pt x="272" y="739"/>
                  </a:lnTo>
                  <a:lnTo>
                    <a:pt x="250" y="739"/>
                  </a:lnTo>
                  <a:lnTo>
                    <a:pt x="239" y="729"/>
                  </a:lnTo>
                  <a:lnTo>
                    <a:pt x="228" y="729"/>
                  </a:lnTo>
                  <a:lnTo>
                    <a:pt x="228" y="729"/>
                  </a:lnTo>
                  <a:lnTo>
                    <a:pt x="228" y="739"/>
                  </a:lnTo>
                  <a:lnTo>
                    <a:pt x="207" y="739"/>
                  </a:lnTo>
                  <a:lnTo>
                    <a:pt x="185" y="739"/>
                  </a:lnTo>
                  <a:lnTo>
                    <a:pt x="152" y="739"/>
                  </a:lnTo>
                  <a:lnTo>
                    <a:pt x="141" y="739"/>
                  </a:lnTo>
                  <a:lnTo>
                    <a:pt x="120" y="739"/>
                  </a:lnTo>
                  <a:lnTo>
                    <a:pt x="98" y="751"/>
                  </a:lnTo>
                  <a:lnTo>
                    <a:pt x="76" y="761"/>
                  </a:lnTo>
                  <a:lnTo>
                    <a:pt x="65" y="772"/>
                  </a:lnTo>
                  <a:lnTo>
                    <a:pt x="65" y="772"/>
                  </a:lnTo>
                  <a:lnTo>
                    <a:pt x="43" y="772"/>
                  </a:lnTo>
                  <a:lnTo>
                    <a:pt x="22" y="772"/>
                  </a:lnTo>
                  <a:lnTo>
                    <a:pt x="11" y="772"/>
                  </a:lnTo>
                  <a:lnTo>
                    <a:pt x="11" y="772"/>
                  </a:lnTo>
                  <a:lnTo>
                    <a:pt x="11" y="783"/>
                  </a:lnTo>
                  <a:lnTo>
                    <a:pt x="11" y="783"/>
                  </a:lnTo>
                  <a:lnTo>
                    <a:pt x="11" y="794"/>
                  </a:lnTo>
                  <a:lnTo>
                    <a:pt x="0" y="805"/>
                  </a:lnTo>
                  <a:lnTo>
                    <a:pt x="0" y="816"/>
                  </a:lnTo>
                  <a:lnTo>
                    <a:pt x="11" y="826"/>
                  </a:lnTo>
                  <a:lnTo>
                    <a:pt x="22" y="838"/>
                  </a:lnTo>
                  <a:lnTo>
                    <a:pt x="22" y="838"/>
                  </a:lnTo>
                  <a:lnTo>
                    <a:pt x="22" y="848"/>
                  </a:lnTo>
                  <a:lnTo>
                    <a:pt x="22" y="859"/>
                  </a:lnTo>
                  <a:lnTo>
                    <a:pt x="22" y="859"/>
                  </a:lnTo>
                  <a:lnTo>
                    <a:pt x="33" y="881"/>
                  </a:lnTo>
                  <a:lnTo>
                    <a:pt x="43" y="892"/>
                  </a:lnTo>
                  <a:lnTo>
                    <a:pt x="43" y="892"/>
                  </a:lnTo>
                  <a:lnTo>
                    <a:pt x="43" y="892"/>
                  </a:lnTo>
                  <a:lnTo>
                    <a:pt x="54" y="892"/>
                  </a:lnTo>
                  <a:lnTo>
                    <a:pt x="54" y="892"/>
                  </a:lnTo>
                  <a:lnTo>
                    <a:pt x="65" y="892"/>
                  </a:lnTo>
                  <a:lnTo>
                    <a:pt x="65" y="903"/>
                  </a:lnTo>
                  <a:lnTo>
                    <a:pt x="65" y="903"/>
                  </a:lnTo>
                  <a:lnTo>
                    <a:pt x="65" y="913"/>
                  </a:lnTo>
                  <a:lnTo>
                    <a:pt x="76" y="913"/>
                  </a:lnTo>
                  <a:lnTo>
                    <a:pt x="87" y="925"/>
                  </a:lnTo>
                  <a:lnTo>
                    <a:pt x="87" y="925"/>
                  </a:lnTo>
                  <a:lnTo>
                    <a:pt x="76" y="925"/>
                  </a:lnTo>
                  <a:lnTo>
                    <a:pt x="65" y="925"/>
                  </a:lnTo>
                  <a:lnTo>
                    <a:pt x="65" y="925"/>
                  </a:lnTo>
                  <a:lnTo>
                    <a:pt x="65" y="935"/>
                  </a:lnTo>
                  <a:lnTo>
                    <a:pt x="65" y="946"/>
                  </a:lnTo>
                  <a:lnTo>
                    <a:pt x="65" y="946"/>
                  </a:lnTo>
                  <a:lnTo>
                    <a:pt x="76" y="957"/>
                  </a:lnTo>
                  <a:lnTo>
                    <a:pt x="98" y="968"/>
                  </a:lnTo>
                  <a:lnTo>
                    <a:pt x="109" y="979"/>
                  </a:lnTo>
                  <a:lnTo>
                    <a:pt x="109" y="990"/>
                  </a:lnTo>
                  <a:lnTo>
                    <a:pt x="120" y="990"/>
                  </a:lnTo>
                  <a:lnTo>
                    <a:pt x="130" y="990"/>
                  </a:lnTo>
                  <a:lnTo>
                    <a:pt x="130" y="990"/>
                  </a:lnTo>
                  <a:lnTo>
                    <a:pt x="141" y="979"/>
                  </a:lnTo>
                  <a:lnTo>
                    <a:pt x="152" y="979"/>
                  </a:lnTo>
                  <a:lnTo>
                    <a:pt x="152" y="979"/>
                  </a:lnTo>
                  <a:lnTo>
                    <a:pt x="152" y="979"/>
                  </a:lnTo>
                  <a:lnTo>
                    <a:pt x="163" y="990"/>
                  </a:lnTo>
                  <a:lnTo>
                    <a:pt x="163" y="990"/>
                  </a:lnTo>
                  <a:lnTo>
                    <a:pt x="163" y="1000"/>
                  </a:lnTo>
                  <a:lnTo>
                    <a:pt x="163" y="1000"/>
                  </a:lnTo>
                  <a:lnTo>
                    <a:pt x="163" y="1012"/>
                  </a:lnTo>
                  <a:lnTo>
                    <a:pt x="152" y="1012"/>
                  </a:lnTo>
                  <a:lnTo>
                    <a:pt x="152" y="1012"/>
                  </a:lnTo>
                  <a:lnTo>
                    <a:pt x="152" y="1012"/>
                  </a:lnTo>
                  <a:lnTo>
                    <a:pt x="152" y="1012"/>
                  </a:lnTo>
                  <a:lnTo>
                    <a:pt x="152" y="1022"/>
                  </a:lnTo>
                  <a:lnTo>
                    <a:pt x="163" y="1033"/>
                  </a:lnTo>
                  <a:lnTo>
                    <a:pt x="174" y="1044"/>
                  </a:lnTo>
                  <a:lnTo>
                    <a:pt x="174" y="1055"/>
                  </a:lnTo>
                  <a:lnTo>
                    <a:pt x="185" y="1044"/>
                  </a:lnTo>
                  <a:lnTo>
                    <a:pt x="174" y="1022"/>
                  </a:lnTo>
                  <a:lnTo>
                    <a:pt x="174" y="1022"/>
                  </a:lnTo>
                  <a:lnTo>
                    <a:pt x="185" y="1022"/>
                  </a:lnTo>
                  <a:lnTo>
                    <a:pt x="196" y="1012"/>
                  </a:lnTo>
                  <a:lnTo>
                    <a:pt x="196" y="1012"/>
                  </a:lnTo>
                  <a:lnTo>
                    <a:pt x="207" y="1012"/>
                  </a:lnTo>
                  <a:lnTo>
                    <a:pt x="207" y="1012"/>
                  </a:lnTo>
                  <a:lnTo>
                    <a:pt x="207" y="1012"/>
                  </a:lnTo>
                  <a:lnTo>
                    <a:pt x="217" y="1012"/>
                  </a:lnTo>
                  <a:lnTo>
                    <a:pt x="217" y="1012"/>
                  </a:lnTo>
                  <a:lnTo>
                    <a:pt x="239" y="1033"/>
                  </a:lnTo>
                  <a:lnTo>
                    <a:pt x="250" y="1044"/>
                  </a:lnTo>
                  <a:lnTo>
                    <a:pt x="250" y="1055"/>
                  </a:lnTo>
                  <a:lnTo>
                    <a:pt x="261" y="1055"/>
                  </a:lnTo>
                  <a:lnTo>
                    <a:pt x="261" y="1055"/>
                  </a:lnTo>
                  <a:lnTo>
                    <a:pt x="272" y="1066"/>
                  </a:lnTo>
                  <a:lnTo>
                    <a:pt x="272" y="1066"/>
                  </a:lnTo>
                  <a:lnTo>
                    <a:pt x="283" y="1066"/>
                  </a:lnTo>
                  <a:lnTo>
                    <a:pt x="283" y="1066"/>
                  </a:lnTo>
                  <a:lnTo>
                    <a:pt x="283" y="1066"/>
                  </a:lnTo>
                  <a:lnTo>
                    <a:pt x="272" y="1055"/>
                  </a:lnTo>
                  <a:lnTo>
                    <a:pt x="272" y="1055"/>
                  </a:lnTo>
                  <a:lnTo>
                    <a:pt x="272" y="1055"/>
                  </a:lnTo>
                  <a:lnTo>
                    <a:pt x="283" y="1044"/>
                  </a:lnTo>
                  <a:lnTo>
                    <a:pt x="283" y="1033"/>
                  </a:lnTo>
                  <a:lnTo>
                    <a:pt x="283" y="1022"/>
                  </a:lnTo>
                  <a:lnTo>
                    <a:pt x="283" y="1012"/>
                  </a:lnTo>
                  <a:lnTo>
                    <a:pt x="283" y="1000"/>
                  </a:lnTo>
                  <a:lnTo>
                    <a:pt x="294" y="990"/>
                  </a:lnTo>
                  <a:lnTo>
                    <a:pt x="304" y="968"/>
                  </a:lnTo>
                  <a:lnTo>
                    <a:pt x="315" y="957"/>
                  </a:lnTo>
                  <a:lnTo>
                    <a:pt x="315" y="946"/>
                  </a:lnTo>
                  <a:lnTo>
                    <a:pt x="315" y="913"/>
                  </a:lnTo>
                  <a:lnTo>
                    <a:pt x="326" y="913"/>
                  </a:lnTo>
                  <a:lnTo>
                    <a:pt x="326" y="903"/>
                  </a:lnTo>
                  <a:lnTo>
                    <a:pt x="337" y="892"/>
                  </a:lnTo>
                  <a:lnTo>
                    <a:pt x="348" y="892"/>
                  </a:lnTo>
                  <a:lnTo>
                    <a:pt x="359" y="881"/>
                  </a:lnTo>
                  <a:lnTo>
                    <a:pt x="370" y="881"/>
                  </a:lnTo>
                  <a:lnTo>
                    <a:pt x="381" y="881"/>
                  </a:lnTo>
                  <a:lnTo>
                    <a:pt x="391" y="881"/>
                  </a:lnTo>
                  <a:lnTo>
                    <a:pt x="402" y="881"/>
                  </a:lnTo>
                  <a:lnTo>
                    <a:pt x="413" y="881"/>
                  </a:lnTo>
                  <a:lnTo>
                    <a:pt x="424" y="870"/>
                  </a:lnTo>
                  <a:lnTo>
                    <a:pt x="424" y="870"/>
                  </a:lnTo>
                  <a:lnTo>
                    <a:pt x="457" y="881"/>
                  </a:lnTo>
                  <a:lnTo>
                    <a:pt x="478" y="892"/>
                  </a:lnTo>
                  <a:lnTo>
                    <a:pt x="489" y="892"/>
                  </a:lnTo>
                  <a:lnTo>
                    <a:pt x="489" y="892"/>
                  </a:lnTo>
                  <a:lnTo>
                    <a:pt x="500" y="903"/>
                  </a:lnTo>
                  <a:lnTo>
                    <a:pt x="511" y="913"/>
                  </a:lnTo>
                  <a:lnTo>
                    <a:pt x="511" y="913"/>
                  </a:lnTo>
                  <a:lnTo>
                    <a:pt x="522" y="925"/>
                  </a:lnTo>
                  <a:lnTo>
                    <a:pt x="533" y="946"/>
                  </a:lnTo>
                  <a:lnTo>
                    <a:pt x="533" y="946"/>
                  </a:lnTo>
                  <a:lnTo>
                    <a:pt x="544" y="957"/>
                  </a:lnTo>
                  <a:lnTo>
                    <a:pt x="544" y="957"/>
                  </a:lnTo>
                  <a:lnTo>
                    <a:pt x="555" y="957"/>
                  </a:lnTo>
                  <a:lnTo>
                    <a:pt x="555" y="946"/>
                  </a:lnTo>
                  <a:lnTo>
                    <a:pt x="565" y="946"/>
                  </a:lnTo>
                  <a:lnTo>
                    <a:pt x="565" y="946"/>
                  </a:lnTo>
                  <a:lnTo>
                    <a:pt x="576" y="946"/>
                  </a:lnTo>
                  <a:lnTo>
                    <a:pt x="609" y="925"/>
                  </a:lnTo>
                  <a:lnTo>
                    <a:pt x="609" y="925"/>
                  </a:lnTo>
                  <a:lnTo>
                    <a:pt x="620" y="925"/>
                  </a:lnTo>
                  <a:lnTo>
                    <a:pt x="631" y="925"/>
                  </a:lnTo>
                  <a:lnTo>
                    <a:pt x="663" y="946"/>
                  </a:lnTo>
                  <a:lnTo>
                    <a:pt x="685" y="957"/>
                  </a:lnTo>
                  <a:lnTo>
                    <a:pt x="707" y="968"/>
                  </a:lnTo>
                  <a:lnTo>
                    <a:pt x="718" y="968"/>
                  </a:lnTo>
                  <a:lnTo>
                    <a:pt x="750" y="968"/>
                  </a:lnTo>
                  <a:lnTo>
                    <a:pt x="783" y="935"/>
                  </a:lnTo>
                  <a:lnTo>
                    <a:pt x="794" y="935"/>
                  </a:lnTo>
                  <a:lnTo>
                    <a:pt x="805" y="925"/>
                  </a:lnTo>
                  <a:lnTo>
                    <a:pt x="805" y="925"/>
                  </a:lnTo>
                  <a:lnTo>
                    <a:pt x="826" y="925"/>
                  </a:lnTo>
                  <a:lnTo>
                    <a:pt x="859" y="913"/>
                  </a:lnTo>
                  <a:lnTo>
                    <a:pt x="902" y="925"/>
                  </a:lnTo>
                  <a:lnTo>
                    <a:pt x="902" y="925"/>
                  </a:lnTo>
                  <a:lnTo>
                    <a:pt x="924" y="925"/>
                  </a:lnTo>
                  <a:lnTo>
                    <a:pt x="946" y="935"/>
                  </a:lnTo>
                  <a:lnTo>
                    <a:pt x="957" y="946"/>
                  </a:lnTo>
                  <a:lnTo>
                    <a:pt x="968" y="946"/>
                  </a:lnTo>
                  <a:lnTo>
                    <a:pt x="979" y="946"/>
                  </a:lnTo>
                  <a:lnTo>
                    <a:pt x="989" y="935"/>
                  </a:lnTo>
                  <a:lnTo>
                    <a:pt x="1000" y="925"/>
                  </a:lnTo>
                  <a:lnTo>
                    <a:pt x="1011" y="913"/>
                  </a:lnTo>
                  <a:lnTo>
                    <a:pt x="1011" y="913"/>
                  </a:lnTo>
                  <a:lnTo>
                    <a:pt x="1033" y="903"/>
                  </a:lnTo>
                  <a:lnTo>
                    <a:pt x="1044" y="903"/>
                  </a:lnTo>
                  <a:lnTo>
                    <a:pt x="1055" y="892"/>
                  </a:lnTo>
                  <a:lnTo>
                    <a:pt x="1055" y="892"/>
                  </a:lnTo>
                  <a:lnTo>
                    <a:pt x="1076" y="892"/>
                  </a:lnTo>
                  <a:lnTo>
                    <a:pt x="1066" y="848"/>
                  </a:lnTo>
                  <a:lnTo>
                    <a:pt x="1066" y="826"/>
                  </a:lnTo>
                  <a:lnTo>
                    <a:pt x="1066" y="816"/>
                  </a:lnTo>
                  <a:lnTo>
                    <a:pt x="1076" y="805"/>
                  </a:lnTo>
                  <a:lnTo>
                    <a:pt x="1087" y="772"/>
                  </a:lnTo>
                  <a:lnTo>
                    <a:pt x="1120" y="729"/>
                  </a:lnTo>
                  <a:lnTo>
                    <a:pt x="1131" y="707"/>
                  </a:lnTo>
                  <a:lnTo>
                    <a:pt x="1163" y="664"/>
                  </a:lnTo>
                  <a:lnTo>
                    <a:pt x="1195" y="620"/>
                  </a:lnTo>
                  <a:lnTo>
                    <a:pt x="1217" y="598"/>
                  </a:lnTo>
                  <a:lnTo>
                    <a:pt x="1228" y="555"/>
                  </a:lnTo>
                  <a:lnTo>
                    <a:pt x="1228" y="500"/>
                  </a:lnTo>
                  <a:lnTo>
                    <a:pt x="1228" y="468"/>
                  </a:lnTo>
                  <a:lnTo>
                    <a:pt x="1228" y="424"/>
                  </a:lnTo>
                  <a:lnTo>
                    <a:pt x="1239" y="392"/>
                  </a:lnTo>
                  <a:lnTo>
                    <a:pt x="1239" y="359"/>
                  </a:lnTo>
                  <a:lnTo>
                    <a:pt x="1239" y="326"/>
                  </a:lnTo>
                  <a:lnTo>
                    <a:pt x="1239" y="316"/>
                  </a:lnTo>
                  <a:lnTo>
                    <a:pt x="1260" y="283"/>
                  </a:lnTo>
                  <a:lnTo>
                    <a:pt x="1260" y="283"/>
                  </a:lnTo>
                  <a:lnTo>
                    <a:pt x="1249" y="283"/>
                  </a:lnTo>
                </a:path>
              </a:pathLst>
            </a:custGeom>
            <a:solidFill>
              <a:srgbClr val="C9C4C0"/>
            </a:solidFill>
            <a:ln w="9525" cap="flat">
              <a:solidFill>
                <a:srgbClr val="FFFFFF"/>
              </a:solidFill>
              <a:bevel/>
              <a:headEnd/>
              <a:tailEnd/>
            </a:ln>
            <a:effectLst/>
          </p:spPr>
          <p:txBody>
            <a:bodyPr wrap="none" anchor="ctr"/>
            <a:lstStyle/>
            <a:p>
              <a:endParaRPr lang="en-US" sz="3600">
                <a:solidFill>
                  <a:srgbClr val="000000"/>
                </a:solidFill>
                <a:latin typeface="Roboto Light"/>
              </a:endParaRPr>
            </a:p>
          </p:txBody>
        </p:sp>
        <p:sp>
          <p:nvSpPr>
            <p:cNvPr id="25" name="Freeform 93">
              <a:extLst>
                <a:ext uri="{FF2B5EF4-FFF2-40B4-BE49-F238E27FC236}">
                  <a16:creationId xmlns:a16="http://schemas.microsoft.com/office/drawing/2014/main" id="{4C8462AE-776F-6B90-098C-EDC143809F36}"/>
                </a:ext>
              </a:extLst>
            </p:cNvPr>
            <p:cNvSpPr>
              <a:spLocks noChangeArrowheads="1"/>
            </p:cNvSpPr>
            <p:nvPr/>
          </p:nvSpPr>
          <p:spPr bwMode="auto">
            <a:xfrm>
              <a:off x="8216431" y="5048257"/>
              <a:ext cx="755517" cy="771000"/>
            </a:xfrm>
            <a:custGeom>
              <a:avLst/>
              <a:gdLst>
                <a:gd name="T0" fmla="*/ 1032 w 1077"/>
                <a:gd name="T1" fmla="*/ 55 h 1100"/>
                <a:gd name="T2" fmla="*/ 956 w 1077"/>
                <a:gd name="T3" fmla="*/ 55 h 1100"/>
                <a:gd name="T4" fmla="*/ 858 w 1077"/>
                <a:gd name="T5" fmla="*/ 77 h 1100"/>
                <a:gd name="T6" fmla="*/ 771 w 1077"/>
                <a:gd name="T7" fmla="*/ 98 h 1100"/>
                <a:gd name="T8" fmla="*/ 728 w 1077"/>
                <a:gd name="T9" fmla="*/ 98 h 1100"/>
                <a:gd name="T10" fmla="*/ 684 w 1077"/>
                <a:gd name="T11" fmla="*/ 87 h 1100"/>
                <a:gd name="T12" fmla="*/ 608 w 1077"/>
                <a:gd name="T13" fmla="*/ 87 h 1100"/>
                <a:gd name="T14" fmla="*/ 565 w 1077"/>
                <a:gd name="T15" fmla="*/ 77 h 1100"/>
                <a:gd name="T16" fmla="*/ 532 w 1077"/>
                <a:gd name="T17" fmla="*/ 44 h 1100"/>
                <a:gd name="T18" fmla="*/ 478 w 1077"/>
                <a:gd name="T19" fmla="*/ 44 h 1100"/>
                <a:gd name="T20" fmla="*/ 347 w 1077"/>
                <a:gd name="T21" fmla="*/ 44 h 1100"/>
                <a:gd name="T22" fmla="*/ 218 w 1077"/>
                <a:gd name="T23" fmla="*/ 44 h 1100"/>
                <a:gd name="T24" fmla="*/ 174 w 1077"/>
                <a:gd name="T25" fmla="*/ 44 h 1100"/>
                <a:gd name="T26" fmla="*/ 142 w 1077"/>
                <a:gd name="T27" fmla="*/ 22 h 1100"/>
                <a:gd name="T28" fmla="*/ 120 w 1077"/>
                <a:gd name="T29" fmla="*/ 0 h 1100"/>
                <a:gd name="T30" fmla="*/ 87 w 1077"/>
                <a:gd name="T31" fmla="*/ 22 h 1100"/>
                <a:gd name="T32" fmla="*/ 44 w 1077"/>
                <a:gd name="T33" fmla="*/ 22 h 1100"/>
                <a:gd name="T34" fmla="*/ 11 w 1077"/>
                <a:gd name="T35" fmla="*/ 33 h 1100"/>
                <a:gd name="T36" fmla="*/ 0 w 1077"/>
                <a:gd name="T37" fmla="*/ 98 h 1100"/>
                <a:gd name="T38" fmla="*/ 44 w 1077"/>
                <a:gd name="T39" fmla="*/ 164 h 1100"/>
                <a:gd name="T40" fmla="*/ 120 w 1077"/>
                <a:gd name="T41" fmla="*/ 326 h 1100"/>
                <a:gd name="T42" fmla="*/ 174 w 1077"/>
                <a:gd name="T43" fmla="*/ 446 h 1100"/>
                <a:gd name="T44" fmla="*/ 218 w 1077"/>
                <a:gd name="T45" fmla="*/ 533 h 1100"/>
                <a:gd name="T46" fmla="*/ 207 w 1077"/>
                <a:gd name="T47" fmla="*/ 555 h 1100"/>
                <a:gd name="T48" fmla="*/ 218 w 1077"/>
                <a:gd name="T49" fmla="*/ 609 h 1100"/>
                <a:gd name="T50" fmla="*/ 239 w 1077"/>
                <a:gd name="T51" fmla="*/ 718 h 1100"/>
                <a:gd name="T52" fmla="*/ 239 w 1077"/>
                <a:gd name="T53" fmla="*/ 783 h 1100"/>
                <a:gd name="T54" fmla="*/ 260 w 1077"/>
                <a:gd name="T55" fmla="*/ 870 h 1100"/>
                <a:gd name="T56" fmla="*/ 260 w 1077"/>
                <a:gd name="T57" fmla="*/ 903 h 1100"/>
                <a:gd name="T58" fmla="*/ 304 w 1077"/>
                <a:gd name="T59" fmla="*/ 1001 h 1100"/>
                <a:gd name="T60" fmla="*/ 358 w 1077"/>
                <a:gd name="T61" fmla="*/ 1066 h 1100"/>
                <a:gd name="T62" fmla="*/ 380 w 1077"/>
                <a:gd name="T63" fmla="*/ 1055 h 1100"/>
                <a:gd name="T64" fmla="*/ 390 w 1077"/>
                <a:gd name="T65" fmla="*/ 1034 h 1100"/>
                <a:gd name="T66" fmla="*/ 412 w 1077"/>
                <a:gd name="T67" fmla="*/ 1012 h 1100"/>
                <a:gd name="T68" fmla="*/ 423 w 1077"/>
                <a:gd name="T69" fmla="*/ 1034 h 1100"/>
                <a:gd name="T70" fmla="*/ 434 w 1077"/>
                <a:gd name="T71" fmla="*/ 1044 h 1100"/>
                <a:gd name="T72" fmla="*/ 434 w 1077"/>
                <a:gd name="T73" fmla="*/ 1066 h 1100"/>
                <a:gd name="T74" fmla="*/ 467 w 1077"/>
                <a:gd name="T75" fmla="*/ 1077 h 1100"/>
                <a:gd name="T76" fmla="*/ 532 w 1077"/>
                <a:gd name="T77" fmla="*/ 1088 h 1100"/>
                <a:gd name="T78" fmla="*/ 576 w 1077"/>
                <a:gd name="T79" fmla="*/ 1088 h 1100"/>
                <a:gd name="T80" fmla="*/ 597 w 1077"/>
                <a:gd name="T81" fmla="*/ 1077 h 1100"/>
                <a:gd name="T82" fmla="*/ 630 w 1077"/>
                <a:gd name="T83" fmla="*/ 1044 h 1100"/>
                <a:gd name="T84" fmla="*/ 641 w 1077"/>
                <a:gd name="T85" fmla="*/ 957 h 1100"/>
                <a:gd name="T86" fmla="*/ 641 w 1077"/>
                <a:gd name="T87" fmla="*/ 794 h 1100"/>
                <a:gd name="T88" fmla="*/ 641 w 1077"/>
                <a:gd name="T89" fmla="*/ 696 h 1100"/>
                <a:gd name="T90" fmla="*/ 641 w 1077"/>
                <a:gd name="T91" fmla="*/ 587 h 1100"/>
                <a:gd name="T92" fmla="*/ 652 w 1077"/>
                <a:gd name="T93" fmla="*/ 479 h 1100"/>
                <a:gd name="T94" fmla="*/ 728 w 1077"/>
                <a:gd name="T95" fmla="*/ 446 h 1100"/>
                <a:gd name="T96" fmla="*/ 728 w 1077"/>
                <a:gd name="T97" fmla="*/ 294 h 1100"/>
                <a:gd name="T98" fmla="*/ 728 w 1077"/>
                <a:gd name="T99" fmla="*/ 142 h 1100"/>
                <a:gd name="T100" fmla="*/ 815 w 1077"/>
                <a:gd name="T101" fmla="*/ 120 h 1100"/>
                <a:gd name="T102" fmla="*/ 913 w 1077"/>
                <a:gd name="T103" fmla="*/ 98 h 1100"/>
                <a:gd name="T104" fmla="*/ 934 w 1077"/>
                <a:gd name="T105" fmla="*/ 131 h 1100"/>
                <a:gd name="T106" fmla="*/ 945 w 1077"/>
                <a:gd name="T107" fmla="*/ 142 h 1100"/>
                <a:gd name="T108" fmla="*/ 978 w 1077"/>
                <a:gd name="T109" fmla="*/ 109 h 1100"/>
                <a:gd name="T110" fmla="*/ 1011 w 1077"/>
                <a:gd name="T111" fmla="*/ 98 h 1100"/>
                <a:gd name="T112" fmla="*/ 1065 w 1077"/>
                <a:gd name="T113" fmla="*/ 77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7" h="1100">
                  <a:moveTo>
                    <a:pt x="1054" y="66"/>
                  </a:moveTo>
                  <a:lnTo>
                    <a:pt x="1054" y="55"/>
                  </a:lnTo>
                  <a:lnTo>
                    <a:pt x="1043" y="55"/>
                  </a:lnTo>
                  <a:lnTo>
                    <a:pt x="1032" y="55"/>
                  </a:lnTo>
                  <a:lnTo>
                    <a:pt x="989" y="55"/>
                  </a:lnTo>
                  <a:lnTo>
                    <a:pt x="989" y="55"/>
                  </a:lnTo>
                  <a:lnTo>
                    <a:pt x="978" y="55"/>
                  </a:lnTo>
                  <a:lnTo>
                    <a:pt x="956" y="55"/>
                  </a:lnTo>
                  <a:lnTo>
                    <a:pt x="934" y="66"/>
                  </a:lnTo>
                  <a:lnTo>
                    <a:pt x="924" y="66"/>
                  </a:lnTo>
                  <a:lnTo>
                    <a:pt x="902" y="66"/>
                  </a:lnTo>
                  <a:lnTo>
                    <a:pt x="858" y="77"/>
                  </a:lnTo>
                  <a:lnTo>
                    <a:pt x="837" y="87"/>
                  </a:lnTo>
                  <a:lnTo>
                    <a:pt x="815" y="87"/>
                  </a:lnTo>
                  <a:lnTo>
                    <a:pt x="793" y="98"/>
                  </a:lnTo>
                  <a:lnTo>
                    <a:pt x="771" y="98"/>
                  </a:lnTo>
                  <a:lnTo>
                    <a:pt x="760" y="98"/>
                  </a:lnTo>
                  <a:lnTo>
                    <a:pt x="760" y="98"/>
                  </a:lnTo>
                  <a:lnTo>
                    <a:pt x="739" y="98"/>
                  </a:lnTo>
                  <a:lnTo>
                    <a:pt x="728" y="98"/>
                  </a:lnTo>
                  <a:lnTo>
                    <a:pt x="717" y="98"/>
                  </a:lnTo>
                  <a:lnTo>
                    <a:pt x="706" y="98"/>
                  </a:lnTo>
                  <a:lnTo>
                    <a:pt x="695" y="98"/>
                  </a:lnTo>
                  <a:lnTo>
                    <a:pt x="684" y="87"/>
                  </a:lnTo>
                  <a:lnTo>
                    <a:pt x="673" y="87"/>
                  </a:lnTo>
                  <a:lnTo>
                    <a:pt x="652" y="87"/>
                  </a:lnTo>
                  <a:lnTo>
                    <a:pt x="630" y="87"/>
                  </a:lnTo>
                  <a:lnTo>
                    <a:pt x="608" y="87"/>
                  </a:lnTo>
                  <a:lnTo>
                    <a:pt x="586" y="77"/>
                  </a:lnTo>
                  <a:lnTo>
                    <a:pt x="586" y="77"/>
                  </a:lnTo>
                  <a:lnTo>
                    <a:pt x="576" y="77"/>
                  </a:lnTo>
                  <a:lnTo>
                    <a:pt x="565" y="77"/>
                  </a:lnTo>
                  <a:lnTo>
                    <a:pt x="554" y="77"/>
                  </a:lnTo>
                  <a:lnTo>
                    <a:pt x="543" y="55"/>
                  </a:lnTo>
                  <a:lnTo>
                    <a:pt x="532" y="44"/>
                  </a:lnTo>
                  <a:lnTo>
                    <a:pt x="532" y="44"/>
                  </a:lnTo>
                  <a:lnTo>
                    <a:pt x="532" y="44"/>
                  </a:lnTo>
                  <a:lnTo>
                    <a:pt x="532" y="44"/>
                  </a:lnTo>
                  <a:lnTo>
                    <a:pt x="499" y="44"/>
                  </a:lnTo>
                  <a:lnTo>
                    <a:pt x="478" y="44"/>
                  </a:lnTo>
                  <a:lnTo>
                    <a:pt x="467" y="44"/>
                  </a:lnTo>
                  <a:lnTo>
                    <a:pt x="445" y="44"/>
                  </a:lnTo>
                  <a:lnTo>
                    <a:pt x="412" y="44"/>
                  </a:lnTo>
                  <a:lnTo>
                    <a:pt x="347" y="44"/>
                  </a:lnTo>
                  <a:lnTo>
                    <a:pt x="315" y="44"/>
                  </a:lnTo>
                  <a:lnTo>
                    <a:pt x="293" y="44"/>
                  </a:lnTo>
                  <a:lnTo>
                    <a:pt x="229" y="44"/>
                  </a:lnTo>
                  <a:lnTo>
                    <a:pt x="218" y="44"/>
                  </a:lnTo>
                  <a:lnTo>
                    <a:pt x="196" y="44"/>
                  </a:lnTo>
                  <a:lnTo>
                    <a:pt x="185" y="44"/>
                  </a:lnTo>
                  <a:lnTo>
                    <a:pt x="174" y="44"/>
                  </a:lnTo>
                  <a:lnTo>
                    <a:pt x="174" y="44"/>
                  </a:lnTo>
                  <a:lnTo>
                    <a:pt x="174" y="44"/>
                  </a:lnTo>
                  <a:lnTo>
                    <a:pt x="163" y="33"/>
                  </a:lnTo>
                  <a:lnTo>
                    <a:pt x="152" y="33"/>
                  </a:lnTo>
                  <a:lnTo>
                    <a:pt x="142" y="22"/>
                  </a:lnTo>
                  <a:lnTo>
                    <a:pt x="142" y="11"/>
                  </a:lnTo>
                  <a:lnTo>
                    <a:pt x="131" y="11"/>
                  </a:lnTo>
                  <a:lnTo>
                    <a:pt x="120" y="11"/>
                  </a:lnTo>
                  <a:lnTo>
                    <a:pt x="120" y="0"/>
                  </a:lnTo>
                  <a:lnTo>
                    <a:pt x="109" y="0"/>
                  </a:lnTo>
                  <a:lnTo>
                    <a:pt x="98" y="11"/>
                  </a:lnTo>
                  <a:lnTo>
                    <a:pt x="87" y="11"/>
                  </a:lnTo>
                  <a:lnTo>
                    <a:pt x="87" y="22"/>
                  </a:lnTo>
                  <a:lnTo>
                    <a:pt x="76" y="22"/>
                  </a:lnTo>
                  <a:lnTo>
                    <a:pt x="65" y="22"/>
                  </a:lnTo>
                  <a:lnTo>
                    <a:pt x="55" y="22"/>
                  </a:lnTo>
                  <a:lnTo>
                    <a:pt x="44" y="22"/>
                  </a:lnTo>
                  <a:lnTo>
                    <a:pt x="33" y="22"/>
                  </a:lnTo>
                  <a:lnTo>
                    <a:pt x="33" y="22"/>
                  </a:lnTo>
                  <a:lnTo>
                    <a:pt x="22" y="22"/>
                  </a:lnTo>
                  <a:lnTo>
                    <a:pt x="11" y="33"/>
                  </a:lnTo>
                  <a:lnTo>
                    <a:pt x="0" y="33"/>
                  </a:lnTo>
                  <a:lnTo>
                    <a:pt x="0" y="55"/>
                  </a:lnTo>
                  <a:lnTo>
                    <a:pt x="0" y="77"/>
                  </a:lnTo>
                  <a:lnTo>
                    <a:pt x="0" y="98"/>
                  </a:lnTo>
                  <a:lnTo>
                    <a:pt x="22" y="120"/>
                  </a:lnTo>
                  <a:lnTo>
                    <a:pt x="22" y="142"/>
                  </a:lnTo>
                  <a:lnTo>
                    <a:pt x="33" y="153"/>
                  </a:lnTo>
                  <a:lnTo>
                    <a:pt x="44" y="164"/>
                  </a:lnTo>
                  <a:lnTo>
                    <a:pt x="55" y="185"/>
                  </a:lnTo>
                  <a:lnTo>
                    <a:pt x="98" y="283"/>
                  </a:lnTo>
                  <a:lnTo>
                    <a:pt x="109" y="294"/>
                  </a:lnTo>
                  <a:lnTo>
                    <a:pt x="120" y="326"/>
                  </a:lnTo>
                  <a:lnTo>
                    <a:pt x="131" y="359"/>
                  </a:lnTo>
                  <a:lnTo>
                    <a:pt x="163" y="413"/>
                  </a:lnTo>
                  <a:lnTo>
                    <a:pt x="174" y="425"/>
                  </a:lnTo>
                  <a:lnTo>
                    <a:pt x="174" y="446"/>
                  </a:lnTo>
                  <a:lnTo>
                    <a:pt x="207" y="479"/>
                  </a:lnTo>
                  <a:lnTo>
                    <a:pt x="218" y="500"/>
                  </a:lnTo>
                  <a:lnTo>
                    <a:pt x="218" y="522"/>
                  </a:lnTo>
                  <a:lnTo>
                    <a:pt x="218" y="533"/>
                  </a:lnTo>
                  <a:lnTo>
                    <a:pt x="218" y="544"/>
                  </a:lnTo>
                  <a:lnTo>
                    <a:pt x="218" y="544"/>
                  </a:lnTo>
                  <a:lnTo>
                    <a:pt x="207" y="544"/>
                  </a:lnTo>
                  <a:lnTo>
                    <a:pt x="207" y="555"/>
                  </a:lnTo>
                  <a:lnTo>
                    <a:pt x="207" y="555"/>
                  </a:lnTo>
                  <a:lnTo>
                    <a:pt x="218" y="577"/>
                  </a:lnTo>
                  <a:lnTo>
                    <a:pt x="218" y="599"/>
                  </a:lnTo>
                  <a:lnTo>
                    <a:pt x="218" y="609"/>
                  </a:lnTo>
                  <a:lnTo>
                    <a:pt x="218" y="653"/>
                  </a:lnTo>
                  <a:lnTo>
                    <a:pt x="218" y="664"/>
                  </a:lnTo>
                  <a:lnTo>
                    <a:pt x="229" y="696"/>
                  </a:lnTo>
                  <a:lnTo>
                    <a:pt x="239" y="718"/>
                  </a:lnTo>
                  <a:lnTo>
                    <a:pt x="239" y="740"/>
                  </a:lnTo>
                  <a:lnTo>
                    <a:pt x="239" y="761"/>
                  </a:lnTo>
                  <a:lnTo>
                    <a:pt x="239" y="773"/>
                  </a:lnTo>
                  <a:lnTo>
                    <a:pt x="239" y="783"/>
                  </a:lnTo>
                  <a:lnTo>
                    <a:pt x="239" y="805"/>
                  </a:lnTo>
                  <a:lnTo>
                    <a:pt x="249" y="827"/>
                  </a:lnTo>
                  <a:lnTo>
                    <a:pt x="249" y="860"/>
                  </a:lnTo>
                  <a:lnTo>
                    <a:pt x="260" y="870"/>
                  </a:lnTo>
                  <a:lnTo>
                    <a:pt x="260" y="870"/>
                  </a:lnTo>
                  <a:lnTo>
                    <a:pt x="260" y="881"/>
                  </a:lnTo>
                  <a:lnTo>
                    <a:pt x="260" y="892"/>
                  </a:lnTo>
                  <a:lnTo>
                    <a:pt x="260" y="903"/>
                  </a:lnTo>
                  <a:lnTo>
                    <a:pt x="271" y="914"/>
                  </a:lnTo>
                  <a:lnTo>
                    <a:pt x="271" y="947"/>
                  </a:lnTo>
                  <a:lnTo>
                    <a:pt x="282" y="957"/>
                  </a:lnTo>
                  <a:lnTo>
                    <a:pt x="304" y="1001"/>
                  </a:lnTo>
                  <a:lnTo>
                    <a:pt x="325" y="1022"/>
                  </a:lnTo>
                  <a:lnTo>
                    <a:pt x="325" y="1034"/>
                  </a:lnTo>
                  <a:lnTo>
                    <a:pt x="358" y="1055"/>
                  </a:lnTo>
                  <a:lnTo>
                    <a:pt x="358" y="1066"/>
                  </a:lnTo>
                  <a:lnTo>
                    <a:pt x="369" y="1055"/>
                  </a:lnTo>
                  <a:lnTo>
                    <a:pt x="380" y="1055"/>
                  </a:lnTo>
                  <a:lnTo>
                    <a:pt x="380" y="1055"/>
                  </a:lnTo>
                  <a:lnTo>
                    <a:pt x="380" y="1055"/>
                  </a:lnTo>
                  <a:lnTo>
                    <a:pt x="390" y="1044"/>
                  </a:lnTo>
                  <a:lnTo>
                    <a:pt x="390" y="1044"/>
                  </a:lnTo>
                  <a:lnTo>
                    <a:pt x="390" y="1044"/>
                  </a:lnTo>
                  <a:lnTo>
                    <a:pt x="390" y="1034"/>
                  </a:lnTo>
                  <a:lnTo>
                    <a:pt x="390" y="1034"/>
                  </a:lnTo>
                  <a:lnTo>
                    <a:pt x="402" y="1022"/>
                  </a:lnTo>
                  <a:lnTo>
                    <a:pt x="402" y="1012"/>
                  </a:lnTo>
                  <a:lnTo>
                    <a:pt x="412" y="1012"/>
                  </a:lnTo>
                  <a:lnTo>
                    <a:pt x="423" y="1012"/>
                  </a:lnTo>
                  <a:lnTo>
                    <a:pt x="423" y="1022"/>
                  </a:lnTo>
                  <a:lnTo>
                    <a:pt x="423" y="1022"/>
                  </a:lnTo>
                  <a:lnTo>
                    <a:pt x="423" y="1034"/>
                  </a:lnTo>
                  <a:lnTo>
                    <a:pt x="434" y="1034"/>
                  </a:lnTo>
                  <a:lnTo>
                    <a:pt x="434" y="1034"/>
                  </a:lnTo>
                  <a:lnTo>
                    <a:pt x="434" y="1044"/>
                  </a:lnTo>
                  <a:lnTo>
                    <a:pt x="434" y="1044"/>
                  </a:lnTo>
                  <a:lnTo>
                    <a:pt x="434" y="1044"/>
                  </a:lnTo>
                  <a:lnTo>
                    <a:pt x="434" y="1055"/>
                  </a:lnTo>
                  <a:lnTo>
                    <a:pt x="434" y="1055"/>
                  </a:lnTo>
                  <a:lnTo>
                    <a:pt x="434" y="1066"/>
                  </a:lnTo>
                  <a:lnTo>
                    <a:pt x="445" y="1077"/>
                  </a:lnTo>
                  <a:lnTo>
                    <a:pt x="456" y="1077"/>
                  </a:lnTo>
                  <a:lnTo>
                    <a:pt x="456" y="1077"/>
                  </a:lnTo>
                  <a:lnTo>
                    <a:pt x="467" y="1077"/>
                  </a:lnTo>
                  <a:lnTo>
                    <a:pt x="478" y="1077"/>
                  </a:lnTo>
                  <a:lnTo>
                    <a:pt x="489" y="1088"/>
                  </a:lnTo>
                  <a:lnTo>
                    <a:pt x="510" y="1088"/>
                  </a:lnTo>
                  <a:lnTo>
                    <a:pt x="532" y="1088"/>
                  </a:lnTo>
                  <a:lnTo>
                    <a:pt x="543" y="1088"/>
                  </a:lnTo>
                  <a:lnTo>
                    <a:pt x="565" y="1088"/>
                  </a:lnTo>
                  <a:lnTo>
                    <a:pt x="576" y="1099"/>
                  </a:lnTo>
                  <a:lnTo>
                    <a:pt x="576" y="1088"/>
                  </a:lnTo>
                  <a:lnTo>
                    <a:pt x="586" y="1088"/>
                  </a:lnTo>
                  <a:lnTo>
                    <a:pt x="586" y="1077"/>
                  </a:lnTo>
                  <a:lnTo>
                    <a:pt x="586" y="1077"/>
                  </a:lnTo>
                  <a:lnTo>
                    <a:pt x="597" y="1077"/>
                  </a:lnTo>
                  <a:lnTo>
                    <a:pt x="597" y="1066"/>
                  </a:lnTo>
                  <a:lnTo>
                    <a:pt x="608" y="1066"/>
                  </a:lnTo>
                  <a:lnTo>
                    <a:pt x="608" y="1055"/>
                  </a:lnTo>
                  <a:lnTo>
                    <a:pt x="630" y="1044"/>
                  </a:lnTo>
                  <a:lnTo>
                    <a:pt x="641" y="1044"/>
                  </a:lnTo>
                  <a:lnTo>
                    <a:pt x="641" y="1034"/>
                  </a:lnTo>
                  <a:lnTo>
                    <a:pt x="641" y="1001"/>
                  </a:lnTo>
                  <a:lnTo>
                    <a:pt x="641" y="957"/>
                  </a:lnTo>
                  <a:lnTo>
                    <a:pt x="641" y="914"/>
                  </a:lnTo>
                  <a:lnTo>
                    <a:pt x="641" y="870"/>
                  </a:lnTo>
                  <a:lnTo>
                    <a:pt x="641" y="838"/>
                  </a:lnTo>
                  <a:lnTo>
                    <a:pt x="641" y="794"/>
                  </a:lnTo>
                  <a:lnTo>
                    <a:pt x="641" y="751"/>
                  </a:lnTo>
                  <a:lnTo>
                    <a:pt x="641" y="718"/>
                  </a:lnTo>
                  <a:lnTo>
                    <a:pt x="641" y="707"/>
                  </a:lnTo>
                  <a:lnTo>
                    <a:pt x="641" y="696"/>
                  </a:lnTo>
                  <a:lnTo>
                    <a:pt x="641" y="664"/>
                  </a:lnTo>
                  <a:lnTo>
                    <a:pt x="641" y="642"/>
                  </a:lnTo>
                  <a:lnTo>
                    <a:pt x="641" y="609"/>
                  </a:lnTo>
                  <a:lnTo>
                    <a:pt x="641" y="587"/>
                  </a:lnTo>
                  <a:lnTo>
                    <a:pt x="641" y="566"/>
                  </a:lnTo>
                  <a:lnTo>
                    <a:pt x="652" y="533"/>
                  </a:lnTo>
                  <a:lnTo>
                    <a:pt x="652" y="511"/>
                  </a:lnTo>
                  <a:lnTo>
                    <a:pt x="652" y="479"/>
                  </a:lnTo>
                  <a:lnTo>
                    <a:pt x="652" y="457"/>
                  </a:lnTo>
                  <a:lnTo>
                    <a:pt x="728" y="457"/>
                  </a:lnTo>
                  <a:lnTo>
                    <a:pt x="728" y="457"/>
                  </a:lnTo>
                  <a:lnTo>
                    <a:pt x="728" y="446"/>
                  </a:lnTo>
                  <a:lnTo>
                    <a:pt x="728" y="403"/>
                  </a:lnTo>
                  <a:lnTo>
                    <a:pt x="728" y="370"/>
                  </a:lnTo>
                  <a:lnTo>
                    <a:pt x="728" y="326"/>
                  </a:lnTo>
                  <a:lnTo>
                    <a:pt x="728" y="294"/>
                  </a:lnTo>
                  <a:lnTo>
                    <a:pt x="728" y="261"/>
                  </a:lnTo>
                  <a:lnTo>
                    <a:pt x="728" y="218"/>
                  </a:lnTo>
                  <a:lnTo>
                    <a:pt x="728" y="185"/>
                  </a:lnTo>
                  <a:lnTo>
                    <a:pt x="728" y="142"/>
                  </a:lnTo>
                  <a:lnTo>
                    <a:pt x="728" y="131"/>
                  </a:lnTo>
                  <a:lnTo>
                    <a:pt x="750" y="131"/>
                  </a:lnTo>
                  <a:lnTo>
                    <a:pt x="771" y="120"/>
                  </a:lnTo>
                  <a:lnTo>
                    <a:pt x="815" y="120"/>
                  </a:lnTo>
                  <a:lnTo>
                    <a:pt x="847" y="109"/>
                  </a:lnTo>
                  <a:lnTo>
                    <a:pt x="869" y="109"/>
                  </a:lnTo>
                  <a:lnTo>
                    <a:pt x="902" y="98"/>
                  </a:lnTo>
                  <a:lnTo>
                    <a:pt x="913" y="98"/>
                  </a:lnTo>
                  <a:lnTo>
                    <a:pt x="913" y="98"/>
                  </a:lnTo>
                  <a:lnTo>
                    <a:pt x="913" y="98"/>
                  </a:lnTo>
                  <a:lnTo>
                    <a:pt x="924" y="120"/>
                  </a:lnTo>
                  <a:lnTo>
                    <a:pt x="934" y="131"/>
                  </a:lnTo>
                  <a:lnTo>
                    <a:pt x="934" y="142"/>
                  </a:lnTo>
                  <a:lnTo>
                    <a:pt x="934" y="142"/>
                  </a:lnTo>
                  <a:lnTo>
                    <a:pt x="945" y="142"/>
                  </a:lnTo>
                  <a:lnTo>
                    <a:pt x="945" y="142"/>
                  </a:lnTo>
                  <a:lnTo>
                    <a:pt x="956" y="120"/>
                  </a:lnTo>
                  <a:lnTo>
                    <a:pt x="967" y="120"/>
                  </a:lnTo>
                  <a:lnTo>
                    <a:pt x="967" y="109"/>
                  </a:lnTo>
                  <a:lnTo>
                    <a:pt x="978" y="109"/>
                  </a:lnTo>
                  <a:lnTo>
                    <a:pt x="989" y="98"/>
                  </a:lnTo>
                  <a:lnTo>
                    <a:pt x="1000" y="98"/>
                  </a:lnTo>
                  <a:lnTo>
                    <a:pt x="1000" y="98"/>
                  </a:lnTo>
                  <a:lnTo>
                    <a:pt x="1011" y="98"/>
                  </a:lnTo>
                  <a:lnTo>
                    <a:pt x="1011" y="98"/>
                  </a:lnTo>
                  <a:lnTo>
                    <a:pt x="1032" y="87"/>
                  </a:lnTo>
                  <a:lnTo>
                    <a:pt x="1043" y="87"/>
                  </a:lnTo>
                  <a:lnTo>
                    <a:pt x="1065" y="77"/>
                  </a:lnTo>
                  <a:lnTo>
                    <a:pt x="1076" y="77"/>
                  </a:lnTo>
                  <a:lnTo>
                    <a:pt x="1054" y="66"/>
                  </a:lnTo>
                </a:path>
              </a:pathLst>
            </a:custGeom>
            <a:solidFill>
              <a:srgbClr val="C9C4C0"/>
            </a:solidFill>
            <a:ln w="9525" cap="flat">
              <a:solidFill>
                <a:srgbClr val="FFFFFF"/>
              </a:solidFill>
              <a:bevel/>
              <a:headEnd/>
              <a:tailEnd/>
            </a:ln>
            <a:effectLst/>
          </p:spPr>
          <p:txBody>
            <a:bodyPr wrap="none" anchor="ctr"/>
            <a:lstStyle/>
            <a:p>
              <a:endParaRPr lang="en-US" sz="3600">
                <a:solidFill>
                  <a:srgbClr val="000000"/>
                </a:solidFill>
                <a:latin typeface="Roboto Light"/>
              </a:endParaRPr>
            </a:p>
          </p:txBody>
        </p:sp>
        <p:sp>
          <p:nvSpPr>
            <p:cNvPr id="26" name="Freeform 95">
              <a:extLst>
                <a:ext uri="{FF2B5EF4-FFF2-40B4-BE49-F238E27FC236}">
                  <a16:creationId xmlns:a16="http://schemas.microsoft.com/office/drawing/2014/main" id="{37C04F78-07CE-4D72-E105-6BF7E889DFDA}"/>
                </a:ext>
              </a:extLst>
            </p:cNvPr>
            <p:cNvSpPr>
              <a:spLocks noChangeArrowheads="1"/>
            </p:cNvSpPr>
            <p:nvPr/>
          </p:nvSpPr>
          <p:spPr bwMode="auto">
            <a:xfrm>
              <a:off x="9244430" y="4636437"/>
              <a:ext cx="597600" cy="1046579"/>
            </a:xfrm>
            <a:custGeom>
              <a:avLst/>
              <a:gdLst>
                <a:gd name="T0" fmla="*/ 838 w 849"/>
                <a:gd name="T1" fmla="*/ 359 h 1491"/>
                <a:gd name="T2" fmla="*/ 826 w 849"/>
                <a:gd name="T3" fmla="*/ 283 h 1491"/>
                <a:gd name="T4" fmla="*/ 838 w 849"/>
                <a:gd name="T5" fmla="*/ 229 h 1491"/>
                <a:gd name="T6" fmla="*/ 826 w 849"/>
                <a:gd name="T7" fmla="*/ 185 h 1491"/>
                <a:gd name="T8" fmla="*/ 826 w 849"/>
                <a:gd name="T9" fmla="*/ 87 h 1491"/>
                <a:gd name="T10" fmla="*/ 838 w 849"/>
                <a:gd name="T11" fmla="*/ 33 h 1491"/>
                <a:gd name="T12" fmla="*/ 794 w 849"/>
                <a:gd name="T13" fmla="*/ 33 h 1491"/>
                <a:gd name="T14" fmla="*/ 696 w 849"/>
                <a:gd name="T15" fmla="*/ 66 h 1491"/>
                <a:gd name="T16" fmla="*/ 620 w 849"/>
                <a:gd name="T17" fmla="*/ 87 h 1491"/>
                <a:gd name="T18" fmla="*/ 555 w 849"/>
                <a:gd name="T19" fmla="*/ 98 h 1491"/>
                <a:gd name="T20" fmla="*/ 479 w 849"/>
                <a:gd name="T21" fmla="*/ 98 h 1491"/>
                <a:gd name="T22" fmla="*/ 424 w 849"/>
                <a:gd name="T23" fmla="*/ 98 h 1491"/>
                <a:gd name="T24" fmla="*/ 348 w 849"/>
                <a:gd name="T25" fmla="*/ 131 h 1491"/>
                <a:gd name="T26" fmla="*/ 348 w 849"/>
                <a:gd name="T27" fmla="*/ 229 h 1491"/>
                <a:gd name="T28" fmla="*/ 392 w 849"/>
                <a:gd name="T29" fmla="*/ 294 h 1491"/>
                <a:gd name="T30" fmla="*/ 446 w 849"/>
                <a:gd name="T31" fmla="*/ 413 h 1491"/>
                <a:gd name="T32" fmla="*/ 413 w 849"/>
                <a:gd name="T33" fmla="*/ 522 h 1491"/>
                <a:gd name="T34" fmla="*/ 403 w 849"/>
                <a:gd name="T35" fmla="*/ 577 h 1491"/>
                <a:gd name="T36" fmla="*/ 381 w 849"/>
                <a:gd name="T37" fmla="*/ 587 h 1491"/>
                <a:gd name="T38" fmla="*/ 337 w 849"/>
                <a:gd name="T39" fmla="*/ 533 h 1491"/>
                <a:gd name="T40" fmla="*/ 326 w 849"/>
                <a:gd name="T41" fmla="*/ 490 h 1491"/>
                <a:gd name="T42" fmla="*/ 348 w 849"/>
                <a:gd name="T43" fmla="*/ 403 h 1491"/>
                <a:gd name="T44" fmla="*/ 305 w 849"/>
                <a:gd name="T45" fmla="*/ 370 h 1491"/>
                <a:gd name="T46" fmla="*/ 239 w 849"/>
                <a:gd name="T47" fmla="*/ 326 h 1491"/>
                <a:gd name="T48" fmla="*/ 120 w 849"/>
                <a:gd name="T49" fmla="*/ 370 h 1491"/>
                <a:gd name="T50" fmla="*/ 22 w 849"/>
                <a:gd name="T51" fmla="*/ 403 h 1491"/>
                <a:gd name="T52" fmla="*/ 11 w 849"/>
                <a:gd name="T53" fmla="*/ 468 h 1491"/>
                <a:gd name="T54" fmla="*/ 98 w 849"/>
                <a:gd name="T55" fmla="*/ 522 h 1491"/>
                <a:gd name="T56" fmla="*/ 218 w 849"/>
                <a:gd name="T57" fmla="*/ 566 h 1491"/>
                <a:gd name="T58" fmla="*/ 218 w 849"/>
                <a:gd name="T59" fmla="*/ 696 h 1491"/>
                <a:gd name="T60" fmla="*/ 207 w 849"/>
                <a:gd name="T61" fmla="*/ 751 h 1491"/>
                <a:gd name="T62" fmla="*/ 207 w 849"/>
                <a:gd name="T63" fmla="*/ 783 h 1491"/>
                <a:gd name="T64" fmla="*/ 207 w 849"/>
                <a:gd name="T65" fmla="*/ 859 h 1491"/>
                <a:gd name="T66" fmla="*/ 163 w 849"/>
                <a:gd name="T67" fmla="*/ 946 h 1491"/>
                <a:gd name="T68" fmla="*/ 120 w 849"/>
                <a:gd name="T69" fmla="*/ 1033 h 1491"/>
                <a:gd name="T70" fmla="*/ 76 w 849"/>
                <a:gd name="T71" fmla="*/ 1120 h 1491"/>
                <a:gd name="T72" fmla="*/ 98 w 849"/>
                <a:gd name="T73" fmla="*/ 1207 h 1491"/>
                <a:gd name="T74" fmla="*/ 120 w 849"/>
                <a:gd name="T75" fmla="*/ 1305 h 1491"/>
                <a:gd name="T76" fmla="*/ 109 w 849"/>
                <a:gd name="T77" fmla="*/ 1414 h 1491"/>
                <a:gd name="T78" fmla="*/ 120 w 849"/>
                <a:gd name="T79" fmla="*/ 1490 h 1491"/>
                <a:gd name="T80" fmla="*/ 185 w 849"/>
                <a:gd name="T81" fmla="*/ 1435 h 1491"/>
                <a:gd name="T82" fmla="*/ 163 w 849"/>
                <a:gd name="T83" fmla="*/ 1425 h 1491"/>
                <a:gd name="T84" fmla="*/ 261 w 849"/>
                <a:gd name="T85" fmla="*/ 1327 h 1491"/>
                <a:gd name="T86" fmla="*/ 403 w 849"/>
                <a:gd name="T87" fmla="*/ 1207 h 1491"/>
                <a:gd name="T88" fmla="*/ 403 w 849"/>
                <a:gd name="T89" fmla="*/ 1120 h 1491"/>
                <a:gd name="T90" fmla="*/ 392 w 849"/>
                <a:gd name="T91" fmla="*/ 1066 h 1491"/>
                <a:gd name="T92" fmla="*/ 381 w 849"/>
                <a:gd name="T93" fmla="*/ 1022 h 1491"/>
                <a:gd name="T94" fmla="*/ 348 w 849"/>
                <a:gd name="T95" fmla="*/ 870 h 1491"/>
                <a:gd name="T96" fmla="*/ 370 w 849"/>
                <a:gd name="T97" fmla="*/ 848 h 1491"/>
                <a:gd name="T98" fmla="*/ 479 w 849"/>
                <a:gd name="T99" fmla="*/ 751 h 1491"/>
                <a:gd name="T100" fmla="*/ 522 w 849"/>
                <a:gd name="T101" fmla="*/ 696 h 1491"/>
                <a:gd name="T102" fmla="*/ 620 w 849"/>
                <a:gd name="T103" fmla="*/ 620 h 1491"/>
                <a:gd name="T104" fmla="*/ 696 w 849"/>
                <a:gd name="T105" fmla="*/ 598 h 1491"/>
                <a:gd name="T106" fmla="*/ 772 w 849"/>
                <a:gd name="T107" fmla="*/ 522 h 1491"/>
                <a:gd name="T108" fmla="*/ 838 w 849"/>
                <a:gd name="T109" fmla="*/ 435 h 1491"/>
                <a:gd name="T110" fmla="*/ 848 w 849"/>
                <a:gd name="T111" fmla="*/ 392 h 1491"/>
                <a:gd name="T112" fmla="*/ 370 w 849"/>
                <a:gd name="T113" fmla="*/ 153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49" h="1491">
                  <a:moveTo>
                    <a:pt x="848" y="381"/>
                  </a:moveTo>
                  <a:lnTo>
                    <a:pt x="848" y="370"/>
                  </a:lnTo>
                  <a:lnTo>
                    <a:pt x="848" y="370"/>
                  </a:lnTo>
                  <a:lnTo>
                    <a:pt x="848" y="359"/>
                  </a:lnTo>
                  <a:lnTo>
                    <a:pt x="848" y="359"/>
                  </a:lnTo>
                  <a:lnTo>
                    <a:pt x="838" y="359"/>
                  </a:lnTo>
                  <a:lnTo>
                    <a:pt x="838" y="370"/>
                  </a:lnTo>
                  <a:lnTo>
                    <a:pt x="838" y="359"/>
                  </a:lnTo>
                  <a:lnTo>
                    <a:pt x="838" y="359"/>
                  </a:lnTo>
                  <a:lnTo>
                    <a:pt x="838" y="348"/>
                  </a:lnTo>
                  <a:lnTo>
                    <a:pt x="838" y="337"/>
                  </a:lnTo>
                  <a:lnTo>
                    <a:pt x="838" y="337"/>
                  </a:lnTo>
                  <a:lnTo>
                    <a:pt x="838" y="337"/>
                  </a:lnTo>
                  <a:lnTo>
                    <a:pt x="838" y="337"/>
                  </a:lnTo>
                  <a:lnTo>
                    <a:pt x="838" y="305"/>
                  </a:lnTo>
                  <a:lnTo>
                    <a:pt x="826" y="283"/>
                  </a:lnTo>
                  <a:lnTo>
                    <a:pt x="826" y="283"/>
                  </a:lnTo>
                  <a:lnTo>
                    <a:pt x="826" y="272"/>
                  </a:lnTo>
                  <a:lnTo>
                    <a:pt x="838" y="261"/>
                  </a:lnTo>
                  <a:lnTo>
                    <a:pt x="826" y="261"/>
                  </a:lnTo>
                  <a:lnTo>
                    <a:pt x="838" y="250"/>
                  </a:lnTo>
                  <a:lnTo>
                    <a:pt x="838" y="240"/>
                  </a:lnTo>
                  <a:lnTo>
                    <a:pt x="838" y="240"/>
                  </a:lnTo>
                  <a:lnTo>
                    <a:pt x="838" y="229"/>
                  </a:lnTo>
                  <a:lnTo>
                    <a:pt x="826" y="229"/>
                  </a:lnTo>
                  <a:lnTo>
                    <a:pt x="826" y="229"/>
                  </a:lnTo>
                  <a:lnTo>
                    <a:pt x="826" y="218"/>
                  </a:lnTo>
                  <a:lnTo>
                    <a:pt x="838" y="218"/>
                  </a:lnTo>
                  <a:lnTo>
                    <a:pt x="838" y="207"/>
                  </a:lnTo>
                  <a:lnTo>
                    <a:pt x="838" y="196"/>
                  </a:lnTo>
                  <a:lnTo>
                    <a:pt x="838" y="185"/>
                  </a:lnTo>
                  <a:lnTo>
                    <a:pt x="826" y="185"/>
                  </a:lnTo>
                  <a:lnTo>
                    <a:pt x="826" y="174"/>
                  </a:lnTo>
                  <a:lnTo>
                    <a:pt x="826" y="163"/>
                  </a:lnTo>
                  <a:lnTo>
                    <a:pt x="826" y="153"/>
                  </a:lnTo>
                  <a:lnTo>
                    <a:pt x="838" y="142"/>
                  </a:lnTo>
                  <a:lnTo>
                    <a:pt x="826" y="131"/>
                  </a:lnTo>
                  <a:lnTo>
                    <a:pt x="826" y="120"/>
                  </a:lnTo>
                  <a:lnTo>
                    <a:pt x="826" y="109"/>
                  </a:lnTo>
                  <a:lnTo>
                    <a:pt x="826" y="87"/>
                  </a:lnTo>
                  <a:lnTo>
                    <a:pt x="826" y="76"/>
                  </a:lnTo>
                  <a:lnTo>
                    <a:pt x="826" y="76"/>
                  </a:lnTo>
                  <a:lnTo>
                    <a:pt x="826" y="66"/>
                  </a:lnTo>
                  <a:lnTo>
                    <a:pt x="838" y="55"/>
                  </a:lnTo>
                  <a:lnTo>
                    <a:pt x="838" y="55"/>
                  </a:lnTo>
                  <a:lnTo>
                    <a:pt x="838" y="44"/>
                  </a:lnTo>
                  <a:lnTo>
                    <a:pt x="838" y="44"/>
                  </a:lnTo>
                  <a:lnTo>
                    <a:pt x="838" y="33"/>
                  </a:lnTo>
                  <a:lnTo>
                    <a:pt x="838" y="22"/>
                  </a:lnTo>
                  <a:lnTo>
                    <a:pt x="838" y="22"/>
                  </a:lnTo>
                  <a:lnTo>
                    <a:pt x="838" y="22"/>
                  </a:lnTo>
                  <a:lnTo>
                    <a:pt x="838" y="11"/>
                  </a:lnTo>
                  <a:lnTo>
                    <a:pt x="826" y="0"/>
                  </a:lnTo>
                  <a:lnTo>
                    <a:pt x="826" y="11"/>
                  </a:lnTo>
                  <a:lnTo>
                    <a:pt x="805" y="22"/>
                  </a:lnTo>
                  <a:lnTo>
                    <a:pt x="794" y="33"/>
                  </a:lnTo>
                  <a:lnTo>
                    <a:pt x="783" y="44"/>
                  </a:lnTo>
                  <a:lnTo>
                    <a:pt x="772" y="44"/>
                  </a:lnTo>
                  <a:lnTo>
                    <a:pt x="761" y="44"/>
                  </a:lnTo>
                  <a:lnTo>
                    <a:pt x="751" y="55"/>
                  </a:lnTo>
                  <a:lnTo>
                    <a:pt x="739" y="55"/>
                  </a:lnTo>
                  <a:lnTo>
                    <a:pt x="729" y="66"/>
                  </a:lnTo>
                  <a:lnTo>
                    <a:pt x="707" y="66"/>
                  </a:lnTo>
                  <a:lnTo>
                    <a:pt x="696" y="66"/>
                  </a:lnTo>
                  <a:lnTo>
                    <a:pt x="685" y="76"/>
                  </a:lnTo>
                  <a:lnTo>
                    <a:pt x="674" y="87"/>
                  </a:lnTo>
                  <a:lnTo>
                    <a:pt x="652" y="76"/>
                  </a:lnTo>
                  <a:lnTo>
                    <a:pt x="642" y="76"/>
                  </a:lnTo>
                  <a:lnTo>
                    <a:pt x="631" y="76"/>
                  </a:lnTo>
                  <a:lnTo>
                    <a:pt x="631" y="76"/>
                  </a:lnTo>
                  <a:lnTo>
                    <a:pt x="620" y="76"/>
                  </a:lnTo>
                  <a:lnTo>
                    <a:pt x="620" y="87"/>
                  </a:lnTo>
                  <a:lnTo>
                    <a:pt x="620" y="87"/>
                  </a:lnTo>
                  <a:lnTo>
                    <a:pt x="609" y="98"/>
                  </a:lnTo>
                  <a:lnTo>
                    <a:pt x="598" y="109"/>
                  </a:lnTo>
                  <a:lnTo>
                    <a:pt x="577" y="109"/>
                  </a:lnTo>
                  <a:lnTo>
                    <a:pt x="565" y="109"/>
                  </a:lnTo>
                  <a:lnTo>
                    <a:pt x="565" y="109"/>
                  </a:lnTo>
                  <a:lnTo>
                    <a:pt x="555" y="98"/>
                  </a:lnTo>
                  <a:lnTo>
                    <a:pt x="555" y="98"/>
                  </a:lnTo>
                  <a:lnTo>
                    <a:pt x="544" y="98"/>
                  </a:lnTo>
                  <a:lnTo>
                    <a:pt x="533" y="109"/>
                  </a:lnTo>
                  <a:lnTo>
                    <a:pt x="522" y="109"/>
                  </a:lnTo>
                  <a:lnTo>
                    <a:pt x="511" y="109"/>
                  </a:lnTo>
                  <a:lnTo>
                    <a:pt x="500" y="109"/>
                  </a:lnTo>
                  <a:lnTo>
                    <a:pt x="490" y="109"/>
                  </a:lnTo>
                  <a:lnTo>
                    <a:pt x="490" y="109"/>
                  </a:lnTo>
                  <a:lnTo>
                    <a:pt x="479" y="98"/>
                  </a:lnTo>
                  <a:lnTo>
                    <a:pt x="468" y="87"/>
                  </a:lnTo>
                  <a:lnTo>
                    <a:pt x="457" y="87"/>
                  </a:lnTo>
                  <a:lnTo>
                    <a:pt x="446" y="98"/>
                  </a:lnTo>
                  <a:lnTo>
                    <a:pt x="446" y="98"/>
                  </a:lnTo>
                  <a:lnTo>
                    <a:pt x="435" y="98"/>
                  </a:lnTo>
                  <a:lnTo>
                    <a:pt x="435" y="98"/>
                  </a:lnTo>
                  <a:lnTo>
                    <a:pt x="424" y="98"/>
                  </a:lnTo>
                  <a:lnTo>
                    <a:pt x="424" y="98"/>
                  </a:lnTo>
                  <a:lnTo>
                    <a:pt x="403" y="98"/>
                  </a:lnTo>
                  <a:lnTo>
                    <a:pt x="392" y="98"/>
                  </a:lnTo>
                  <a:lnTo>
                    <a:pt x="381" y="98"/>
                  </a:lnTo>
                  <a:lnTo>
                    <a:pt x="370" y="98"/>
                  </a:lnTo>
                  <a:lnTo>
                    <a:pt x="359" y="109"/>
                  </a:lnTo>
                  <a:lnTo>
                    <a:pt x="359" y="109"/>
                  </a:lnTo>
                  <a:lnTo>
                    <a:pt x="359" y="120"/>
                  </a:lnTo>
                  <a:lnTo>
                    <a:pt x="348" y="131"/>
                  </a:lnTo>
                  <a:lnTo>
                    <a:pt x="348" y="142"/>
                  </a:lnTo>
                  <a:lnTo>
                    <a:pt x="337" y="153"/>
                  </a:lnTo>
                  <a:lnTo>
                    <a:pt x="337" y="153"/>
                  </a:lnTo>
                  <a:lnTo>
                    <a:pt x="337" y="163"/>
                  </a:lnTo>
                  <a:lnTo>
                    <a:pt x="348" y="174"/>
                  </a:lnTo>
                  <a:lnTo>
                    <a:pt x="348" y="196"/>
                  </a:lnTo>
                  <a:lnTo>
                    <a:pt x="348" y="196"/>
                  </a:lnTo>
                  <a:lnTo>
                    <a:pt x="348" y="229"/>
                  </a:lnTo>
                  <a:lnTo>
                    <a:pt x="348" y="240"/>
                  </a:lnTo>
                  <a:lnTo>
                    <a:pt x="348" y="250"/>
                  </a:lnTo>
                  <a:lnTo>
                    <a:pt x="348" y="261"/>
                  </a:lnTo>
                  <a:lnTo>
                    <a:pt x="359" y="272"/>
                  </a:lnTo>
                  <a:lnTo>
                    <a:pt x="359" y="272"/>
                  </a:lnTo>
                  <a:lnTo>
                    <a:pt x="381" y="272"/>
                  </a:lnTo>
                  <a:lnTo>
                    <a:pt x="381" y="283"/>
                  </a:lnTo>
                  <a:lnTo>
                    <a:pt x="392" y="294"/>
                  </a:lnTo>
                  <a:lnTo>
                    <a:pt x="403" y="316"/>
                  </a:lnTo>
                  <a:lnTo>
                    <a:pt x="413" y="326"/>
                  </a:lnTo>
                  <a:lnTo>
                    <a:pt x="424" y="337"/>
                  </a:lnTo>
                  <a:lnTo>
                    <a:pt x="446" y="359"/>
                  </a:lnTo>
                  <a:lnTo>
                    <a:pt x="457" y="381"/>
                  </a:lnTo>
                  <a:lnTo>
                    <a:pt x="457" y="403"/>
                  </a:lnTo>
                  <a:lnTo>
                    <a:pt x="457" y="403"/>
                  </a:lnTo>
                  <a:lnTo>
                    <a:pt x="446" y="413"/>
                  </a:lnTo>
                  <a:lnTo>
                    <a:pt x="446" y="435"/>
                  </a:lnTo>
                  <a:lnTo>
                    <a:pt x="446" y="446"/>
                  </a:lnTo>
                  <a:lnTo>
                    <a:pt x="446" y="479"/>
                  </a:lnTo>
                  <a:lnTo>
                    <a:pt x="446" y="500"/>
                  </a:lnTo>
                  <a:lnTo>
                    <a:pt x="446" y="511"/>
                  </a:lnTo>
                  <a:lnTo>
                    <a:pt x="435" y="511"/>
                  </a:lnTo>
                  <a:lnTo>
                    <a:pt x="424" y="511"/>
                  </a:lnTo>
                  <a:lnTo>
                    <a:pt x="413" y="522"/>
                  </a:lnTo>
                  <a:lnTo>
                    <a:pt x="403" y="522"/>
                  </a:lnTo>
                  <a:lnTo>
                    <a:pt x="403" y="522"/>
                  </a:lnTo>
                  <a:lnTo>
                    <a:pt x="403" y="533"/>
                  </a:lnTo>
                  <a:lnTo>
                    <a:pt x="392" y="544"/>
                  </a:lnTo>
                  <a:lnTo>
                    <a:pt x="392" y="555"/>
                  </a:lnTo>
                  <a:lnTo>
                    <a:pt x="392" y="555"/>
                  </a:lnTo>
                  <a:lnTo>
                    <a:pt x="403" y="566"/>
                  </a:lnTo>
                  <a:lnTo>
                    <a:pt x="403" y="577"/>
                  </a:lnTo>
                  <a:lnTo>
                    <a:pt x="403" y="598"/>
                  </a:lnTo>
                  <a:lnTo>
                    <a:pt x="403" y="609"/>
                  </a:lnTo>
                  <a:lnTo>
                    <a:pt x="392" y="609"/>
                  </a:lnTo>
                  <a:lnTo>
                    <a:pt x="392" y="609"/>
                  </a:lnTo>
                  <a:lnTo>
                    <a:pt x="381" y="609"/>
                  </a:lnTo>
                  <a:lnTo>
                    <a:pt x="381" y="598"/>
                  </a:lnTo>
                  <a:lnTo>
                    <a:pt x="381" y="598"/>
                  </a:lnTo>
                  <a:lnTo>
                    <a:pt x="381" y="587"/>
                  </a:lnTo>
                  <a:lnTo>
                    <a:pt x="392" y="587"/>
                  </a:lnTo>
                  <a:lnTo>
                    <a:pt x="381" y="577"/>
                  </a:lnTo>
                  <a:lnTo>
                    <a:pt x="381" y="577"/>
                  </a:lnTo>
                  <a:lnTo>
                    <a:pt x="370" y="577"/>
                  </a:lnTo>
                  <a:lnTo>
                    <a:pt x="359" y="555"/>
                  </a:lnTo>
                  <a:lnTo>
                    <a:pt x="348" y="544"/>
                  </a:lnTo>
                  <a:lnTo>
                    <a:pt x="348" y="533"/>
                  </a:lnTo>
                  <a:lnTo>
                    <a:pt x="337" y="533"/>
                  </a:lnTo>
                  <a:lnTo>
                    <a:pt x="337" y="522"/>
                  </a:lnTo>
                  <a:lnTo>
                    <a:pt x="337" y="522"/>
                  </a:lnTo>
                  <a:lnTo>
                    <a:pt x="337" y="511"/>
                  </a:lnTo>
                  <a:lnTo>
                    <a:pt x="337" y="511"/>
                  </a:lnTo>
                  <a:lnTo>
                    <a:pt x="337" y="500"/>
                  </a:lnTo>
                  <a:lnTo>
                    <a:pt x="326" y="500"/>
                  </a:lnTo>
                  <a:lnTo>
                    <a:pt x="326" y="490"/>
                  </a:lnTo>
                  <a:lnTo>
                    <a:pt x="326" y="490"/>
                  </a:lnTo>
                  <a:lnTo>
                    <a:pt x="326" y="479"/>
                  </a:lnTo>
                  <a:lnTo>
                    <a:pt x="326" y="479"/>
                  </a:lnTo>
                  <a:lnTo>
                    <a:pt x="337" y="468"/>
                  </a:lnTo>
                  <a:lnTo>
                    <a:pt x="337" y="457"/>
                  </a:lnTo>
                  <a:lnTo>
                    <a:pt x="348" y="435"/>
                  </a:lnTo>
                  <a:lnTo>
                    <a:pt x="348" y="424"/>
                  </a:lnTo>
                  <a:lnTo>
                    <a:pt x="348" y="413"/>
                  </a:lnTo>
                  <a:lnTo>
                    <a:pt x="348" y="403"/>
                  </a:lnTo>
                  <a:lnTo>
                    <a:pt x="348" y="392"/>
                  </a:lnTo>
                  <a:lnTo>
                    <a:pt x="348" y="381"/>
                  </a:lnTo>
                  <a:lnTo>
                    <a:pt x="337" y="359"/>
                  </a:lnTo>
                  <a:lnTo>
                    <a:pt x="337" y="359"/>
                  </a:lnTo>
                  <a:lnTo>
                    <a:pt x="326" y="359"/>
                  </a:lnTo>
                  <a:lnTo>
                    <a:pt x="316" y="359"/>
                  </a:lnTo>
                  <a:lnTo>
                    <a:pt x="305" y="370"/>
                  </a:lnTo>
                  <a:lnTo>
                    <a:pt x="305" y="370"/>
                  </a:lnTo>
                  <a:lnTo>
                    <a:pt x="283" y="370"/>
                  </a:lnTo>
                  <a:lnTo>
                    <a:pt x="283" y="370"/>
                  </a:lnTo>
                  <a:lnTo>
                    <a:pt x="283" y="370"/>
                  </a:lnTo>
                  <a:lnTo>
                    <a:pt x="272" y="370"/>
                  </a:lnTo>
                  <a:lnTo>
                    <a:pt x="272" y="359"/>
                  </a:lnTo>
                  <a:lnTo>
                    <a:pt x="261" y="348"/>
                  </a:lnTo>
                  <a:lnTo>
                    <a:pt x="250" y="326"/>
                  </a:lnTo>
                  <a:lnTo>
                    <a:pt x="239" y="326"/>
                  </a:lnTo>
                  <a:lnTo>
                    <a:pt x="228" y="326"/>
                  </a:lnTo>
                  <a:lnTo>
                    <a:pt x="218" y="337"/>
                  </a:lnTo>
                  <a:lnTo>
                    <a:pt x="196" y="337"/>
                  </a:lnTo>
                  <a:lnTo>
                    <a:pt x="163" y="348"/>
                  </a:lnTo>
                  <a:lnTo>
                    <a:pt x="163" y="348"/>
                  </a:lnTo>
                  <a:lnTo>
                    <a:pt x="152" y="359"/>
                  </a:lnTo>
                  <a:lnTo>
                    <a:pt x="142" y="359"/>
                  </a:lnTo>
                  <a:lnTo>
                    <a:pt x="120" y="370"/>
                  </a:lnTo>
                  <a:lnTo>
                    <a:pt x="120" y="370"/>
                  </a:lnTo>
                  <a:lnTo>
                    <a:pt x="109" y="370"/>
                  </a:lnTo>
                  <a:lnTo>
                    <a:pt x="98" y="381"/>
                  </a:lnTo>
                  <a:lnTo>
                    <a:pt x="76" y="381"/>
                  </a:lnTo>
                  <a:lnTo>
                    <a:pt x="55" y="392"/>
                  </a:lnTo>
                  <a:lnTo>
                    <a:pt x="44" y="392"/>
                  </a:lnTo>
                  <a:lnTo>
                    <a:pt x="33" y="403"/>
                  </a:lnTo>
                  <a:lnTo>
                    <a:pt x="22" y="403"/>
                  </a:lnTo>
                  <a:lnTo>
                    <a:pt x="0" y="413"/>
                  </a:lnTo>
                  <a:lnTo>
                    <a:pt x="0" y="413"/>
                  </a:lnTo>
                  <a:lnTo>
                    <a:pt x="0" y="413"/>
                  </a:lnTo>
                  <a:lnTo>
                    <a:pt x="11" y="424"/>
                  </a:lnTo>
                  <a:lnTo>
                    <a:pt x="11" y="435"/>
                  </a:lnTo>
                  <a:lnTo>
                    <a:pt x="11" y="446"/>
                  </a:lnTo>
                  <a:lnTo>
                    <a:pt x="11" y="457"/>
                  </a:lnTo>
                  <a:lnTo>
                    <a:pt x="11" y="468"/>
                  </a:lnTo>
                  <a:lnTo>
                    <a:pt x="11" y="490"/>
                  </a:lnTo>
                  <a:lnTo>
                    <a:pt x="22" y="500"/>
                  </a:lnTo>
                  <a:lnTo>
                    <a:pt x="22" y="500"/>
                  </a:lnTo>
                  <a:lnTo>
                    <a:pt x="33" y="500"/>
                  </a:lnTo>
                  <a:lnTo>
                    <a:pt x="55" y="500"/>
                  </a:lnTo>
                  <a:lnTo>
                    <a:pt x="87" y="500"/>
                  </a:lnTo>
                  <a:lnTo>
                    <a:pt x="98" y="522"/>
                  </a:lnTo>
                  <a:lnTo>
                    <a:pt x="98" y="522"/>
                  </a:lnTo>
                  <a:lnTo>
                    <a:pt x="120" y="522"/>
                  </a:lnTo>
                  <a:lnTo>
                    <a:pt x="142" y="544"/>
                  </a:lnTo>
                  <a:lnTo>
                    <a:pt x="163" y="544"/>
                  </a:lnTo>
                  <a:lnTo>
                    <a:pt x="174" y="555"/>
                  </a:lnTo>
                  <a:lnTo>
                    <a:pt x="196" y="555"/>
                  </a:lnTo>
                  <a:lnTo>
                    <a:pt x="196" y="566"/>
                  </a:lnTo>
                  <a:lnTo>
                    <a:pt x="207" y="566"/>
                  </a:lnTo>
                  <a:lnTo>
                    <a:pt x="218" y="566"/>
                  </a:lnTo>
                  <a:lnTo>
                    <a:pt x="218" y="566"/>
                  </a:lnTo>
                  <a:lnTo>
                    <a:pt x="218" y="577"/>
                  </a:lnTo>
                  <a:lnTo>
                    <a:pt x="207" y="587"/>
                  </a:lnTo>
                  <a:lnTo>
                    <a:pt x="207" y="598"/>
                  </a:lnTo>
                  <a:lnTo>
                    <a:pt x="218" y="620"/>
                  </a:lnTo>
                  <a:lnTo>
                    <a:pt x="218" y="631"/>
                  </a:lnTo>
                  <a:lnTo>
                    <a:pt x="218" y="664"/>
                  </a:lnTo>
                  <a:lnTo>
                    <a:pt x="218" y="696"/>
                  </a:lnTo>
                  <a:lnTo>
                    <a:pt x="218" y="707"/>
                  </a:lnTo>
                  <a:lnTo>
                    <a:pt x="218" y="707"/>
                  </a:lnTo>
                  <a:lnTo>
                    <a:pt x="218" y="718"/>
                  </a:lnTo>
                  <a:lnTo>
                    <a:pt x="218" y="718"/>
                  </a:lnTo>
                  <a:lnTo>
                    <a:pt x="207" y="729"/>
                  </a:lnTo>
                  <a:lnTo>
                    <a:pt x="207" y="740"/>
                  </a:lnTo>
                  <a:lnTo>
                    <a:pt x="207" y="751"/>
                  </a:lnTo>
                  <a:lnTo>
                    <a:pt x="207" y="751"/>
                  </a:lnTo>
                  <a:lnTo>
                    <a:pt x="207" y="751"/>
                  </a:lnTo>
                  <a:lnTo>
                    <a:pt x="196" y="761"/>
                  </a:lnTo>
                  <a:lnTo>
                    <a:pt x="196" y="761"/>
                  </a:lnTo>
                  <a:lnTo>
                    <a:pt x="196" y="772"/>
                  </a:lnTo>
                  <a:lnTo>
                    <a:pt x="196" y="772"/>
                  </a:lnTo>
                  <a:lnTo>
                    <a:pt x="196" y="783"/>
                  </a:lnTo>
                  <a:lnTo>
                    <a:pt x="196" y="783"/>
                  </a:lnTo>
                  <a:lnTo>
                    <a:pt x="207" y="783"/>
                  </a:lnTo>
                  <a:lnTo>
                    <a:pt x="207" y="794"/>
                  </a:lnTo>
                  <a:lnTo>
                    <a:pt x="196" y="794"/>
                  </a:lnTo>
                  <a:lnTo>
                    <a:pt x="196" y="816"/>
                  </a:lnTo>
                  <a:lnTo>
                    <a:pt x="196" y="826"/>
                  </a:lnTo>
                  <a:lnTo>
                    <a:pt x="207" y="838"/>
                  </a:lnTo>
                  <a:lnTo>
                    <a:pt x="207" y="848"/>
                  </a:lnTo>
                  <a:lnTo>
                    <a:pt x="207" y="859"/>
                  </a:lnTo>
                  <a:lnTo>
                    <a:pt x="207" y="859"/>
                  </a:lnTo>
                  <a:lnTo>
                    <a:pt x="207" y="870"/>
                  </a:lnTo>
                  <a:lnTo>
                    <a:pt x="196" y="892"/>
                  </a:lnTo>
                  <a:lnTo>
                    <a:pt x="196" y="903"/>
                  </a:lnTo>
                  <a:lnTo>
                    <a:pt x="185" y="913"/>
                  </a:lnTo>
                  <a:lnTo>
                    <a:pt x="174" y="925"/>
                  </a:lnTo>
                  <a:lnTo>
                    <a:pt x="174" y="925"/>
                  </a:lnTo>
                  <a:lnTo>
                    <a:pt x="163" y="935"/>
                  </a:lnTo>
                  <a:lnTo>
                    <a:pt x="163" y="946"/>
                  </a:lnTo>
                  <a:lnTo>
                    <a:pt x="163" y="957"/>
                  </a:lnTo>
                  <a:lnTo>
                    <a:pt x="152" y="968"/>
                  </a:lnTo>
                  <a:lnTo>
                    <a:pt x="163" y="990"/>
                  </a:lnTo>
                  <a:lnTo>
                    <a:pt x="163" y="990"/>
                  </a:lnTo>
                  <a:lnTo>
                    <a:pt x="152" y="990"/>
                  </a:lnTo>
                  <a:lnTo>
                    <a:pt x="142" y="1000"/>
                  </a:lnTo>
                  <a:lnTo>
                    <a:pt x="131" y="1022"/>
                  </a:lnTo>
                  <a:lnTo>
                    <a:pt x="120" y="1033"/>
                  </a:lnTo>
                  <a:lnTo>
                    <a:pt x="109" y="1044"/>
                  </a:lnTo>
                  <a:lnTo>
                    <a:pt x="87" y="1066"/>
                  </a:lnTo>
                  <a:lnTo>
                    <a:pt x="76" y="1077"/>
                  </a:lnTo>
                  <a:lnTo>
                    <a:pt x="65" y="1087"/>
                  </a:lnTo>
                  <a:lnTo>
                    <a:pt x="65" y="1087"/>
                  </a:lnTo>
                  <a:lnTo>
                    <a:pt x="65" y="1087"/>
                  </a:lnTo>
                  <a:lnTo>
                    <a:pt x="76" y="1109"/>
                  </a:lnTo>
                  <a:lnTo>
                    <a:pt x="76" y="1120"/>
                  </a:lnTo>
                  <a:lnTo>
                    <a:pt x="76" y="1142"/>
                  </a:lnTo>
                  <a:lnTo>
                    <a:pt x="87" y="1164"/>
                  </a:lnTo>
                  <a:lnTo>
                    <a:pt x="87" y="1174"/>
                  </a:lnTo>
                  <a:lnTo>
                    <a:pt x="87" y="1186"/>
                  </a:lnTo>
                  <a:lnTo>
                    <a:pt x="87" y="1186"/>
                  </a:lnTo>
                  <a:lnTo>
                    <a:pt x="98" y="1196"/>
                  </a:lnTo>
                  <a:lnTo>
                    <a:pt x="98" y="1207"/>
                  </a:lnTo>
                  <a:lnTo>
                    <a:pt x="98" y="1207"/>
                  </a:lnTo>
                  <a:lnTo>
                    <a:pt x="109" y="1218"/>
                  </a:lnTo>
                  <a:lnTo>
                    <a:pt x="109" y="1240"/>
                  </a:lnTo>
                  <a:lnTo>
                    <a:pt x="109" y="1251"/>
                  </a:lnTo>
                  <a:lnTo>
                    <a:pt x="120" y="1261"/>
                  </a:lnTo>
                  <a:lnTo>
                    <a:pt x="120" y="1261"/>
                  </a:lnTo>
                  <a:lnTo>
                    <a:pt x="120" y="1273"/>
                  </a:lnTo>
                  <a:lnTo>
                    <a:pt x="120" y="1294"/>
                  </a:lnTo>
                  <a:lnTo>
                    <a:pt x="120" y="1305"/>
                  </a:lnTo>
                  <a:lnTo>
                    <a:pt x="120" y="1327"/>
                  </a:lnTo>
                  <a:lnTo>
                    <a:pt x="120" y="1348"/>
                  </a:lnTo>
                  <a:lnTo>
                    <a:pt x="109" y="1360"/>
                  </a:lnTo>
                  <a:lnTo>
                    <a:pt x="109" y="1381"/>
                  </a:lnTo>
                  <a:lnTo>
                    <a:pt x="109" y="1392"/>
                  </a:lnTo>
                  <a:lnTo>
                    <a:pt x="109" y="1403"/>
                  </a:lnTo>
                  <a:lnTo>
                    <a:pt x="109" y="1414"/>
                  </a:lnTo>
                  <a:lnTo>
                    <a:pt x="109" y="1414"/>
                  </a:lnTo>
                  <a:lnTo>
                    <a:pt x="120" y="1414"/>
                  </a:lnTo>
                  <a:lnTo>
                    <a:pt x="120" y="1425"/>
                  </a:lnTo>
                  <a:lnTo>
                    <a:pt x="120" y="1435"/>
                  </a:lnTo>
                  <a:lnTo>
                    <a:pt x="120" y="1435"/>
                  </a:lnTo>
                  <a:lnTo>
                    <a:pt x="120" y="1447"/>
                  </a:lnTo>
                  <a:lnTo>
                    <a:pt x="120" y="1457"/>
                  </a:lnTo>
                  <a:lnTo>
                    <a:pt x="120" y="1457"/>
                  </a:lnTo>
                  <a:lnTo>
                    <a:pt x="120" y="1490"/>
                  </a:lnTo>
                  <a:lnTo>
                    <a:pt x="120" y="1490"/>
                  </a:lnTo>
                  <a:lnTo>
                    <a:pt x="142" y="1490"/>
                  </a:lnTo>
                  <a:lnTo>
                    <a:pt x="142" y="1490"/>
                  </a:lnTo>
                  <a:lnTo>
                    <a:pt x="152" y="1490"/>
                  </a:lnTo>
                  <a:lnTo>
                    <a:pt x="174" y="1490"/>
                  </a:lnTo>
                  <a:lnTo>
                    <a:pt x="174" y="1490"/>
                  </a:lnTo>
                  <a:lnTo>
                    <a:pt x="174" y="1490"/>
                  </a:lnTo>
                  <a:lnTo>
                    <a:pt x="185" y="1435"/>
                  </a:lnTo>
                  <a:lnTo>
                    <a:pt x="185" y="1425"/>
                  </a:lnTo>
                  <a:lnTo>
                    <a:pt x="185" y="1425"/>
                  </a:lnTo>
                  <a:lnTo>
                    <a:pt x="185" y="1425"/>
                  </a:lnTo>
                  <a:lnTo>
                    <a:pt x="174" y="1435"/>
                  </a:lnTo>
                  <a:lnTo>
                    <a:pt x="174" y="1435"/>
                  </a:lnTo>
                  <a:lnTo>
                    <a:pt x="174" y="1435"/>
                  </a:lnTo>
                  <a:lnTo>
                    <a:pt x="163" y="1425"/>
                  </a:lnTo>
                  <a:lnTo>
                    <a:pt x="163" y="1425"/>
                  </a:lnTo>
                  <a:lnTo>
                    <a:pt x="163" y="1414"/>
                  </a:lnTo>
                  <a:lnTo>
                    <a:pt x="163" y="1403"/>
                  </a:lnTo>
                  <a:lnTo>
                    <a:pt x="174" y="1392"/>
                  </a:lnTo>
                  <a:lnTo>
                    <a:pt x="174" y="1381"/>
                  </a:lnTo>
                  <a:lnTo>
                    <a:pt x="185" y="1370"/>
                  </a:lnTo>
                  <a:lnTo>
                    <a:pt x="218" y="1348"/>
                  </a:lnTo>
                  <a:lnTo>
                    <a:pt x="239" y="1338"/>
                  </a:lnTo>
                  <a:lnTo>
                    <a:pt x="261" y="1327"/>
                  </a:lnTo>
                  <a:lnTo>
                    <a:pt x="326" y="1305"/>
                  </a:lnTo>
                  <a:lnTo>
                    <a:pt x="348" y="1294"/>
                  </a:lnTo>
                  <a:lnTo>
                    <a:pt x="370" y="1283"/>
                  </a:lnTo>
                  <a:lnTo>
                    <a:pt x="370" y="1273"/>
                  </a:lnTo>
                  <a:lnTo>
                    <a:pt x="392" y="1251"/>
                  </a:lnTo>
                  <a:lnTo>
                    <a:pt x="392" y="1240"/>
                  </a:lnTo>
                  <a:lnTo>
                    <a:pt x="403" y="1218"/>
                  </a:lnTo>
                  <a:lnTo>
                    <a:pt x="403" y="1207"/>
                  </a:lnTo>
                  <a:lnTo>
                    <a:pt x="392" y="1207"/>
                  </a:lnTo>
                  <a:lnTo>
                    <a:pt x="392" y="1218"/>
                  </a:lnTo>
                  <a:lnTo>
                    <a:pt x="392" y="1218"/>
                  </a:lnTo>
                  <a:lnTo>
                    <a:pt x="381" y="1218"/>
                  </a:lnTo>
                  <a:lnTo>
                    <a:pt x="381" y="1207"/>
                  </a:lnTo>
                  <a:lnTo>
                    <a:pt x="403" y="1153"/>
                  </a:lnTo>
                  <a:lnTo>
                    <a:pt x="403" y="1142"/>
                  </a:lnTo>
                  <a:lnTo>
                    <a:pt x="403" y="1120"/>
                  </a:lnTo>
                  <a:lnTo>
                    <a:pt x="403" y="1109"/>
                  </a:lnTo>
                  <a:lnTo>
                    <a:pt x="403" y="1087"/>
                  </a:lnTo>
                  <a:lnTo>
                    <a:pt x="403" y="1077"/>
                  </a:lnTo>
                  <a:lnTo>
                    <a:pt x="403" y="1077"/>
                  </a:lnTo>
                  <a:lnTo>
                    <a:pt x="403" y="1066"/>
                  </a:lnTo>
                  <a:lnTo>
                    <a:pt x="403" y="1066"/>
                  </a:lnTo>
                  <a:lnTo>
                    <a:pt x="403" y="1055"/>
                  </a:lnTo>
                  <a:lnTo>
                    <a:pt x="392" y="1066"/>
                  </a:lnTo>
                  <a:lnTo>
                    <a:pt x="392" y="1077"/>
                  </a:lnTo>
                  <a:lnTo>
                    <a:pt x="392" y="1087"/>
                  </a:lnTo>
                  <a:lnTo>
                    <a:pt x="392" y="1087"/>
                  </a:lnTo>
                  <a:lnTo>
                    <a:pt x="381" y="1087"/>
                  </a:lnTo>
                  <a:lnTo>
                    <a:pt x="392" y="1077"/>
                  </a:lnTo>
                  <a:lnTo>
                    <a:pt x="392" y="1055"/>
                  </a:lnTo>
                  <a:lnTo>
                    <a:pt x="381" y="1022"/>
                  </a:lnTo>
                  <a:lnTo>
                    <a:pt x="381" y="1022"/>
                  </a:lnTo>
                  <a:lnTo>
                    <a:pt x="370" y="990"/>
                  </a:lnTo>
                  <a:lnTo>
                    <a:pt x="370" y="979"/>
                  </a:lnTo>
                  <a:lnTo>
                    <a:pt x="370" y="935"/>
                  </a:lnTo>
                  <a:lnTo>
                    <a:pt x="359" y="925"/>
                  </a:lnTo>
                  <a:lnTo>
                    <a:pt x="348" y="913"/>
                  </a:lnTo>
                  <a:lnTo>
                    <a:pt x="348" y="913"/>
                  </a:lnTo>
                  <a:lnTo>
                    <a:pt x="348" y="903"/>
                  </a:lnTo>
                  <a:lnTo>
                    <a:pt x="348" y="870"/>
                  </a:lnTo>
                  <a:lnTo>
                    <a:pt x="348" y="859"/>
                  </a:lnTo>
                  <a:lnTo>
                    <a:pt x="348" y="848"/>
                  </a:lnTo>
                  <a:lnTo>
                    <a:pt x="348" y="848"/>
                  </a:lnTo>
                  <a:lnTo>
                    <a:pt x="337" y="838"/>
                  </a:lnTo>
                  <a:lnTo>
                    <a:pt x="348" y="838"/>
                  </a:lnTo>
                  <a:lnTo>
                    <a:pt x="359" y="848"/>
                  </a:lnTo>
                  <a:lnTo>
                    <a:pt x="359" y="848"/>
                  </a:lnTo>
                  <a:lnTo>
                    <a:pt x="370" y="848"/>
                  </a:lnTo>
                  <a:lnTo>
                    <a:pt x="403" y="816"/>
                  </a:lnTo>
                  <a:lnTo>
                    <a:pt x="424" y="794"/>
                  </a:lnTo>
                  <a:lnTo>
                    <a:pt x="435" y="772"/>
                  </a:lnTo>
                  <a:lnTo>
                    <a:pt x="446" y="772"/>
                  </a:lnTo>
                  <a:lnTo>
                    <a:pt x="457" y="761"/>
                  </a:lnTo>
                  <a:lnTo>
                    <a:pt x="468" y="761"/>
                  </a:lnTo>
                  <a:lnTo>
                    <a:pt x="468" y="761"/>
                  </a:lnTo>
                  <a:lnTo>
                    <a:pt x="479" y="751"/>
                  </a:lnTo>
                  <a:lnTo>
                    <a:pt x="479" y="761"/>
                  </a:lnTo>
                  <a:lnTo>
                    <a:pt x="490" y="751"/>
                  </a:lnTo>
                  <a:lnTo>
                    <a:pt x="490" y="751"/>
                  </a:lnTo>
                  <a:lnTo>
                    <a:pt x="490" y="740"/>
                  </a:lnTo>
                  <a:lnTo>
                    <a:pt x="500" y="729"/>
                  </a:lnTo>
                  <a:lnTo>
                    <a:pt x="511" y="718"/>
                  </a:lnTo>
                  <a:lnTo>
                    <a:pt x="522" y="696"/>
                  </a:lnTo>
                  <a:lnTo>
                    <a:pt x="522" y="696"/>
                  </a:lnTo>
                  <a:lnTo>
                    <a:pt x="533" y="685"/>
                  </a:lnTo>
                  <a:lnTo>
                    <a:pt x="533" y="674"/>
                  </a:lnTo>
                  <a:lnTo>
                    <a:pt x="533" y="674"/>
                  </a:lnTo>
                  <a:lnTo>
                    <a:pt x="555" y="664"/>
                  </a:lnTo>
                  <a:lnTo>
                    <a:pt x="577" y="642"/>
                  </a:lnTo>
                  <a:lnTo>
                    <a:pt x="598" y="631"/>
                  </a:lnTo>
                  <a:lnTo>
                    <a:pt x="620" y="620"/>
                  </a:lnTo>
                  <a:lnTo>
                    <a:pt x="620" y="620"/>
                  </a:lnTo>
                  <a:lnTo>
                    <a:pt x="631" y="620"/>
                  </a:lnTo>
                  <a:lnTo>
                    <a:pt x="642" y="609"/>
                  </a:lnTo>
                  <a:lnTo>
                    <a:pt x="664" y="598"/>
                  </a:lnTo>
                  <a:lnTo>
                    <a:pt x="674" y="598"/>
                  </a:lnTo>
                  <a:lnTo>
                    <a:pt x="674" y="598"/>
                  </a:lnTo>
                  <a:lnTo>
                    <a:pt x="674" y="598"/>
                  </a:lnTo>
                  <a:lnTo>
                    <a:pt x="685" y="598"/>
                  </a:lnTo>
                  <a:lnTo>
                    <a:pt x="696" y="598"/>
                  </a:lnTo>
                  <a:lnTo>
                    <a:pt x="707" y="587"/>
                  </a:lnTo>
                  <a:lnTo>
                    <a:pt x="707" y="577"/>
                  </a:lnTo>
                  <a:lnTo>
                    <a:pt x="718" y="577"/>
                  </a:lnTo>
                  <a:lnTo>
                    <a:pt x="751" y="555"/>
                  </a:lnTo>
                  <a:lnTo>
                    <a:pt x="761" y="544"/>
                  </a:lnTo>
                  <a:lnTo>
                    <a:pt x="761" y="544"/>
                  </a:lnTo>
                  <a:lnTo>
                    <a:pt x="761" y="533"/>
                  </a:lnTo>
                  <a:lnTo>
                    <a:pt x="772" y="522"/>
                  </a:lnTo>
                  <a:lnTo>
                    <a:pt x="772" y="522"/>
                  </a:lnTo>
                  <a:lnTo>
                    <a:pt x="783" y="511"/>
                  </a:lnTo>
                  <a:lnTo>
                    <a:pt x="783" y="500"/>
                  </a:lnTo>
                  <a:lnTo>
                    <a:pt x="783" y="500"/>
                  </a:lnTo>
                  <a:lnTo>
                    <a:pt x="794" y="490"/>
                  </a:lnTo>
                  <a:lnTo>
                    <a:pt x="805" y="479"/>
                  </a:lnTo>
                  <a:lnTo>
                    <a:pt x="826" y="457"/>
                  </a:lnTo>
                  <a:lnTo>
                    <a:pt x="838" y="435"/>
                  </a:lnTo>
                  <a:lnTo>
                    <a:pt x="838" y="435"/>
                  </a:lnTo>
                  <a:lnTo>
                    <a:pt x="826" y="424"/>
                  </a:lnTo>
                  <a:lnTo>
                    <a:pt x="838" y="424"/>
                  </a:lnTo>
                  <a:lnTo>
                    <a:pt x="838" y="413"/>
                  </a:lnTo>
                  <a:lnTo>
                    <a:pt x="838" y="413"/>
                  </a:lnTo>
                  <a:lnTo>
                    <a:pt x="838" y="403"/>
                  </a:lnTo>
                  <a:lnTo>
                    <a:pt x="848" y="403"/>
                  </a:lnTo>
                  <a:lnTo>
                    <a:pt x="848" y="392"/>
                  </a:lnTo>
                  <a:lnTo>
                    <a:pt x="848" y="392"/>
                  </a:lnTo>
                  <a:lnTo>
                    <a:pt x="848" y="381"/>
                  </a:lnTo>
                  <a:close/>
                  <a:moveTo>
                    <a:pt x="359" y="142"/>
                  </a:moveTo>
                  <a:lnTo>
                    <a:pt x="359" y="142"/>
                  </a:lnTo>
                  <a:close/>
                  <a:moveTo>
                    <a:pt x="370" y="142"/>
                  </a:moveTo>
                  <a:lnTo>
                    <a:pt x="370" y="153"/>
                  </a:lnTo>
                  <a:lnTo>
                    <a:pt x="370" y="153"/>
                  </a:lnTo>
                  <a:lnTo>
                    <a:pt x="370" y="153"/>
                  </a:lnTo>
                  <a:lnTo>
                    <a:pt x="359" y="153"/>
                  </a:lnTo>
                  <a:lnTo>
                    <a:pt x="359" y="142"/>
                  </a:lnTo>
                  <a:lnTo>
                    <a:pt x="370" y="142"/>
                  </a:lnTo>
                  <a:close/>
                </a:path>
              </a:pathLst>
            </a:custGeom>
            <a:solidFill>
              <a:srgbClr val="C9C4C0"/>
            </a:solidFill>
            <a:ln w="9525" cap="flat">
              <a:solidFill>
                <a:srgbClr val="FFFFFF"/>
              </a:solidFill>
              <a:bevel/>
              <a:headEnd/>
              <a:tailEnd/>
            </a:ln>
            <a:effectLst/>
          </p:spPr>
          <p:txBody>
            <a:bodyPr wrap="none" anchor="ctr"/>
            <a:lstStyle/>
            <a:p>
              <a:endParaRPr lang="en-US" sz="3600">
                <a:solidFill>
                  <a:srgbClr val="000000"/>
                </a:solidFill>
                <a:latin typeface="Roboto Light"/>
              </a:endParaRPr>
            </a:p>
          </p:txBody>
        </p:sp>
        <p:sp>
          <p:nvSpPr>
            <p:cNvPr id="27" name="Freeform 96">
              <a:extLst>
                <a:ext uri="{FF2B5EF4-FFF2-40B4-BE49-F238E27FC236}">
                  <a16:creationId xmlns:a16="http://schemas.microsoft.com/office/drawing/2014/main" id="{8754B435-5573-F6A6-B33E-97BF9063CECA}"/>
                </a:ext>
              </a:extLst>
            </p:cNvPr>
            <p:cNvSpPr>
              <a:spLocks noChangeArrowheads="1"/>
            </p:cNvSpPr>
            <p:nvPr/>
          </p:nvSpPr>
          <p:spPr bwMode="auto">
            <a:xfrm>
              <a:off x="6857119" y="1673200"/>
              <a:ext cx="671916" cy="529480"/>
            </a:xfrm>
            <a:custGeom>
              <a:avLst/>
              <a:gdLst>
                <a:gd name="T0" fmla="*/ 946 w 958"/>
                <a:gd name="T1" fmla="*/ 305 h 752"/>
                <a:gd name="T2" fmla="*/ 924 w 958"/>
                <a:gd name="T3" fmla="*/ 272 h 752"/>
                <a:gd name="T4" fmla="*/ 913 w 958"/>
                <a:gd name="T5" fmla="*/ 218 h 752"/>
                <a:gd name="T6" fmla="*/ 913 w 958"/>
                <a:gd name="T7" fmla="*/ 174 h 752"/>
                <a:gd name="T8" fmla="*/ 913 w 958"/>
                <a:gd name="T9" fmla="*/ 131 h 752"/>
                <a:gd name="T10" fmla="*/ 902 w 958"/>
                <a:gd name="T11" fmla="*/ 109 h 752"/>
                <a:gd name="T12" fmla="*/ 880 w 958"/>
                <a:gd name="T13" fmla="*/ 87 h 752"/>
                <a:gd name="T14" fmla="*/ 848 w 958"/>
                <a:gd name="T15" fmla="*/ 76 h 752"/>
                <a:gd name="T16" fmla="*/ 826 w 958"/>
                <a:gd name="T17" fmla="*/ 55 h 752"/>
                <a:gd name="T18" fmla="*/ 815 w 958"/>
                <a:gd name="T19" fmla="*/ 55 h 752"/>
                <a:gd name="T20" fmla="*/ 761 w 958"/>
                <a:gd name="T21" fmla="*/ 55 h 752"/>
                <a:gd name="T22" fmla="*/ 696 w 958"/>
                <a:gd name="T23" fmla="*/ 66 h 752"/>
                <a:gd name="T24" fmla="*/ 641 w 958"/>
                <a:gd name="T25" fmla="*/ 11 h 752"/>
                <a:gd name="T26" fmla="*/ 631 w 958"/>
                <a:gd name="T27" fmla="*/ 0 h 752"/>
                <a:gd name="T28" fmla="*/ 598 w 958"/>
                <a:gd name="T29" fmla="*/ 22 h 752"/>
                <a:gd name="T30" fmla="*/ 500 w 958"/>
                <a:gd name="T31" fmla="*/ 185 h 752"/>
                <a:gd name="T32" fmla="*/ 380 w 958"/>
                <a:gd name="T33" fmla="*/ 250 h 752"/>
                <a:gd name="T34" fmla="*/ 326 w 958"/>
                <a:gd name="T35" fmla="*/ 337 h 752"/>
                <a:gd name="T36" fmla="*/ 271 w 958"/>
                <a:gd name="T37" fmla="*/ 435 h 752"/>
                <a:gd name="T38" fmla="*/ 271 w 958"/>
                <a:gd name="T39" fmla="*/ 479 h 752"/>
                <a:gd name="T40" fmla="*/ 271 w 958"/>
                <a:gd name="T41" fmla="*/ 544 h 752"/>
                <a:gd name="T42" fmla="*/ 217 w 958"/>
                <a:gd name="T43" fmla="*/ 620 h 752"/>
                <a:gd name="T44" fmla="*/ 141 w 958"/>
                <a:gd name="T45" fmla="*/ 685 h 752"/>
                <a:gd name="T46" fmla="*/ 32 w 958"/>
                <a:gd name="T47" fmla="*/ 718 h 752"/>
                <a:gd name="T48" fmla="*/ 337 w 958"/>
                <a:gd name="T49" fmla="*/ 751 h 752"/>
                <a:gd name="T50" fmla="*/ 348 w 958"/>
                <a:gd name="T51" fmla="*/ 685 h 752"/>
                <a:gd name="T52" fmla="*/ 358 w 958"/>
                <a:gd name="T53" fmla="*/ 653 h 752"/>
                <a:gd name="T54" fmla="*/ 380 w 958"/>
                <a:gd name="T55" fmla="*/ 631 h 752"/>
                <a:gd name="T56" fmla="*/ 435 w 958"/>
                <a:gd name="T57" fmla="*/ 598 h 752"/>
                <a:gd name="T58" fmla="*/ 467 w 958"/>
                <a:gd name="T59" fmla="*/ 576 h 752"/>
                <a:gd name="T60" fmla="*/ 500 w 958"/>
                <a:gd name="T61" fmla="*/ 576 h 752"/>
                <a:gd name="T62" fmla="*/ 522 w 958"/>
                <a:gd name="T63" fmla="*/ 576 h 752"/>
                <a:gd name="T64" fmla="*/ 522 w 958"/>
                <a:gd name="T65" fmla="*/ 555 h 752"/>
                <a:gd name="T66" fmla="*/ 544 w 958"/>
                <a:gd name="T67" fmla="*/ 555 h 752"/>
                <a:gd name="T68" fmla="*/ 598 w 958"/>
                <a:gd name="T69" fmla="*/ 544 h 752"/>
                <a:gd name="T70" fmla="*/ 641 w 958"/>
                <a:gd name="T71" fmla="*/ 511 h 752"/>
                <a:gd name="T72" fmla="*/ 685 w 958"/>
                <a:gd name="T73" fmla="*/ 479 h 752"/>
                <a:gd name="T74" fmla="*/ 728 w 958"/>
                <a:gd name="T75" fmla="*/ 457 h 752"/>
                <a:gd name="T76" fmla="*/ 750 w 958"/>
                <a:gd name="T77" fmla="*/ 435 h 752"/>
                <a:gd name="T78" fmla="*/ 739 w 958"/>
                <a:gd name="T79" fmla="*/ 435 h 752"/>
                <a:gd name="T80" fmla="*/ 739 w 958"/>
                <a:gd name="T81" fmla="*/ 414 h 752"/>
                <a:gd name="T82" fmla="*/ 739 w 958"/>
                <a:gd name="T83" fmla="*/ 392 h 752"/>
                <a:gd name="T84" fmla="*/ 761 w 958"/>
                <a:gd name="T85" fmla="*/ 381 h 752"/>
                <a:gd name="T86" fmla="*/ 805 w 958"/>
                <a:gd name="T87" fmla="*/ 359 h 752"/>
                <a:gd name="T88" fmla="*/ 826 w 958"/>
                <a:gd name="T89" fmla="*/ 348 h 752"/>
                <a:gd name="T90" fmla="*/ 880 w 958"/>
                <a:gd name="T91" fmla="*/ 348 h 752"/>
                <a:gd name="T92" fmla="*/ 935 w 958"/>
                <a:gd name="T93" fmla="*/ 348 h 752"/>
                <a:gd name="T94" fmla="*/ 935 w 958"/>
                <a:gd name="T95" fmla="*/ 327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8" h="752">
                  <a:moveTo>
                    <a:pt x="946" y="316"/>
                  </a:moveTo>
                  <a:lnTo>
                    <a:pt x="957" y="316"/>
                  </a:lnTo>
                  <a:lnTo>
                    <a:pt x="946" y="305"/>
                  </a:lnTo>
                  <a:lnTo>
                    <a:pt x="946" y="305"/>
                  </a:lnTo>
                  <a:lnTo>
                    <a:pt x="935" y="294"/>
                  </a:lnTo>
                  <a:lnTo>
                    <a:pt x="935" y="294"/>
                  </a:lnTo>
                  <a:lnTo>
                    <a:pt x="924" y="283"/>
                  </a:lnTo>
                  <a:lnTo>
                    <a:pt x="924" y="272"/>
                  </a:lnTo>
                  <a:lnTo>
                    <a:pt x="913" y="261"/>
                  </a:lnTo>
                  <a:lnTo>
                    <a:pt x="913" y="250"/>
                  </a:lnTo>
                  <a:lnTo>
                    <a:pt x="913" y="240"/>
                  </a:lnTo>
                  <a:lnTo>
                    <a:pt x="913" y="218"/>
                  </a:lnTo>
                  <a:lnTo>
                    <a:pt x="913" y="196"/>
                  </a:lnTo>
                  <a:lnTo>
                    <a:pt x="913" y="196"/>
                  </a:lnTo>
                  <a:lnTo>
                    <a:pt x="913" y="185"/>
                  </a:lnTo>
                  <a:lnTo>
                    <a:pt x="913" y="174"/>
                  </a:lnTo>
                  <a:lnTo>
                    <a:pt x="913" y="153"/>
                  </a:lnTo>
                  <a:lnTo>
                    <a:pt x="902" y="142"/>
                  </a:lnTo>
                  <a:lnTo>
                    <a:pt x="913" y="131"/>
                  </a:lnTo>
                  <a:lnTo>
                    <a:pt x="913" y="131"/>
                  </a:lnTo>
                  <a:lnTo>
                    <a:pt x="913" y="131"/>
                  </a:lnTo>
                  <a:lnTo>
                    <a:pt x="902" y="120"/>
                  </a:lnTo>
                  <a:lnTo>
                    <a:pt x="902" y="120"/>
                  </a:lnTo>
                  <a:lnTo>
                    <a:pt x="902" y="109"/>
                  </a:lnTo>
                  <a:lnTo>
                    <a:pt x="902" y="109"/>
                  </a:lnTo>
                  <a:lnTo>
                    <a:pt x="902" y="109"/>
                  </a:lnTo>
                  <a:lnTo>
                    <a:pt x="902" y="98"/>
                  </a:lnTo>
                  <a:lnTo>
                    <a:pt x="880" y="87"/>
                  </a:lnTo>
                  <a:lnTo>
                    <a:pt x="880" y="76"/>
                  </a:lnTo>
                  <a:lnTo>
                    <a:pt x="880" y="76"/>
                  </a:lnTo>
                  <a:lnTo>
                    <a:pt x="859" y="66"/>
                  </a:lnTo>
                  <a:lnTo>
                    <a:pt x="848" y="76"/>
                  </a:lnTo>
                  <a:lnTo>
                    <a:pt x="837" y="66"/>
                  </a:lnTo>
                  <a:lnTo>
                    <a:pt x="826" y="66"/>
                  </a:lnTo>
                  <a:lnTo>
                    <a:pt x="826" y="66"/>
                  </a:lnTo>
                  <a:lnTo>
                    <a:pt x="826" y="55"/>
                  </a:lnTo>
                  <a:lnTo>
                    <a:pt x="826" y="55"/>
                  </a:lnTo>
                  <a:lnTo>
                    <a:pt x="815" y="44"/>
                  </a:lnTo>
                  <a:lnTo>
                    <a:pt x="815" y="44"/>
                  </a:lnTo>
                  <a:lnTo>
                    <a:pt x="815" y="55"/>
                  </a:lnTo>
                  <a:lnTo>
                    <a:pt x="805" y="55"/>
                  </a:lnTo>
                  <a:lnTo>
                    <a:pt x="783" y="66"/>
                  </a:lnTo>
                  <a:lnTo>
                    <a:pt x="772" y="66"/>
                  </a:lnTo>
                  <a:lnTo>
                    <a:pt x="761" y="55"/>
                  </a:lnTo>
                  <a:lnTo>
                    <a:pt x="761" y="55"/>
                  </a:lnTo>
                  <a:lnTo>
                    <a:pt x="739" y="55"/>
                  </a:lnTo>
                  <a:lnTo>
                    <a:pt x="718" y="66"/>
                  </a:lnTo>
                  <a:lnTo>
                    <a:pt x="696" y="66"/>
                  </a:lnTo>
                  <a:lnTo>
                    <a:pt x="674" y="55"/>
                  </a:lnTo>
                  <a:lnTo>
                    <a:pt x="663" y="44"/>
                  </a:lnTo>
                  <a:lnTo>
                    <a:pt x="652" y="22"/>
                  </a:lnTo>
                  <a:lnTo>
                    <a:pt x="641" y="11"/>
                  </a:lnTo>
                  <a:lnTo>
                    <a:pt x="641" y="0"/>
                  </a:lnTo>
                  <a:lnTo>
                    <a:pt x="652" y="0"/>
                  </a:lnTo>
                  <a:lnTo>
                    <a:pt x="641" y="0"/>
                  </a:lnTo>
                  <a:lnTo>
                    <a:pt x="631" y="0"/>
                  </a:lnTo>
                  <a:lnTo>
                    <a:pt x="619" y="0"/>
                  </a:lnTo>
                  <a:lnTo>
                    <a:pt x="609" y="11"/>
                  </a:lnTo>
                  <a:lnTo>
                    <a:pt x="598" y="11"/>
                  </a:lnTo>
                  <a:lnTo>
                    <a:pt x="598" y="22"/>
                  </a:lnTo>
                  <a:lnTo>
                    <a:pt x="565" y="98"/>
                  </a:lnTo>
                  <a:lnTo>
                    <a:pt x="522" y="163"/>
                  </a:lnTo>
                  <a:lnTo>
                    <a:pt x="511" y="174"/>
                  </a:lnTo>
                  <a:lnTo>
                    <a:pt x="500" y="185"/>
                  </a:lnTo>
                  <a:lnTo>
                    <a:pt x="467" y="207"/>
                  </a:lnTo>
                  <a:lnTo>
                    <a:pt x="402" y="229"/>
                  </a:lnTo>
                  <a:lnTo>
                    <a:pt x="391" y="240"/>
                  </a:lnTo>
                  <a:lnTo>
                    <a:pt x="380" y="250"/>
                  </a:lnTo>
                  <a:lnTo>
                    <a:pt x="358" y="272"/>
                  </a:lnTo>
                  <a:lnTo>
                    <a:pt x="326" y="305"/>
                  </a:lnTo>
                  <a:lnTo>
                    <a:pt x="326" y="316"/>
                  </a:lnTo>
                  <a:lnTo>
                    <a:pt x="326" y="337"/>
                  </a:lnTo>
                  <a:lnTo>
                    <a:pt x="315" y="348"/>
                  </a:lnTo>
                  <a:lnTo>
                    <a:pt x="293" y="381"/>
                  </a:lnTo>
                  <a:lnTo>
                    <a:pt x="283" y="403"/>
                  </a:lnTo>
                  <a:lnTo>
                    <a:pt x="271" y="435"/>
                  </a:lnTo>
                  <a:lnTo>
                    <a:pt x="271" y="457"/>
                  </a:lnTo>
                  <a:lnTo>
                    <a:pt x="271" y="468"/>
                  </a:lnTo>
                  <a:lnTo>
                    <a:pt x="271" y="479"/>
                  </a:lnTo>
                  <a:lnTo>
                    <a:pt x="271" y="479"/>
                  </a:lnTo>
                  <a:lnTo>
                    <a:pt x="283" y="501"/>
                  </a:lnTo>
                  <a:lnTo>
                    <a:pt x="283" y="501"/>
                  </a:lnTo>
                  <a:lnTo>
                    <a:pt x="283" y="522"/>
                  </a:lnTo>
                  <a:lnTo>
                    <a:pt x="271" y="544"/>
                  </a:lnTo>
                  <a:lnTo>
                    <a:pt x="271" y="555"/>
                  </a:lnTo>
                  <a:lnTo>
                    <a:pt x="250" y="566"/>
                  </a:lnTo>
                  <a:lnTo>
                    <a:pt x="239" y="588"/>
                  </a:lnTo>
                  <a:lnTo>
                    <a:pt x="217" y="620"/>
                  </a:lnTo>
                  <a:lnTo>
                    <a:pt x="196" y="631"/>
                  </a:lnTo>
                  <a:lnTo>
                    <a:pt x="163" y="653"/>
                  </a:lnTo>
                  <a:lnTo>
                    <a:pt x="152" y="675"/>
                  </a:lnTo>
                  <a:lnTo>
                    <a:pt x="141" y="685"/>
                  </a:lnTo>
                  <a:lnTo>
                    <a:pt x="130" y="685"/>
                  </a:lnTo>
                  <a:lnTo>
                    <a:pt x="97" y="707"/>
                  </a:lnTo>
                  <a:lnTo>
                    <a:pt x="54" y="718"/>
                  </a:lnTo>
                  <a:lnTo>
                    <a:pt x="32" y="718"/>
                  </a:lnTo>
                  <a:lnTo>
                    <a:pt x="22" y="729"/>
                  </a:lnTo>
                  <a:lnTo>
                    <a:pt x="10" y="740"/>
                  </a:lnTo>
                  <a:lnTo>
                    <a:pt x="0" y="751"/>
                  </a:lnTo>
                  <a:lnTo>
                    <a:pt x="337" y="751"/>
                  </a:lnTo>
                  <a:lnTo>
                    <a:pt x="348" y="751"/>
                  </a:lnTo>
                  <a:lnTo>
                    <a:pt x="348" y="729"/>
                  </a:lnTo>
                  <a:lnTo>
                    <a:pt x="348" y="707"/>
                  </a:lnTo>
                  <a:lnTo>
                    <a:pt x="348" y="685"/>
                  </a:lnTo>
                  <a:lnTo>
                    <a:pt x="348" y="675"/>
                  </a:lnTo>
                  <a:lnTo>
                    <a:pt x="348" y="664"/>
                  </a:lnTo>
                  <a:lnTo>
                    <a:pt x="348" y="653"/>
                  </a:lnTo>
                  <a:lnTo>
                    <a:pt x="358" y="653"/>
                  </a:lnTo>
                  <a:lnTo>
                    <a:pt x="358" y="653"/>
                  </a:lnTo>
                  <a:lnTo>
                    <a:pt x="370" y="642"/>
                  </a:lnTo>
                  <a:lnTo>
                    <a:pt x="380" y="631"/>
                  </a:lnTo>
                  <a:lnTo>
                    <a:pt x="380" y="631"/>
                  </a:lnTo>
                  <a:lnTo>
                    <a:pt x="402" y="620"/>
                  </a:lnTo>
                  <a:lnTo>
                    <a:pt x="413" y="609"/>
                  </a:lnTo>
                  <a:lnTo>
                    <a:pt x="435" y="598"/>
                  </a:lnTo>
                  <a:lnTo>
                    <a:pt x="435" y="598"/>
                  </a:lnTo>
                  <a:lnTo>
                    <a:pt x="445" y="588"/>
                  </a:lnTo>
                  <a:lnTo>
                    <a:pt x="457" y="588"/>
                  </a:lnTo>
                  <a:lnTo>
                    <a:pt x="457" y="588"/>
                  </a:lnTo>
                  <a:lnTo>
                    <a:pt x="467" y="576"/>
                  </a:lnTo>
                  <a:lnTo>
                    <a:pt x="478" y="576"/>
                  </a:lnTo>
                  <a:lnTo>
                    <a:pt x="478" y="576"/>
                  </a:lnTo>
                  <a:lnTo>
                    <a:pt x="478" y="566"/>
                  </a:lnTo>
                  <a:lnTo>
                    <a:pt x="500" y="576"/>
                  </a:lnTo>
                  <a:lnTo>
                    <a:pt x="500" y="576"/>
                  </a:lnTo>
                  <a:lnTo>
                    <a:pt x="511" y="576"/>
                  </a:lnTo>
                  <a:lnTo>
                    <a:pt x="522" y="576"/>
                  </a:lnTo>
                  <a:lnTo>
                    <a:pt x="522" y="576"/>
                  </a:lnTo>
                  <a:lnTo>
                    <a:pt x="522" y="566"/>
                  </a:lnTo>
                  <a:lnTo>
                    <a:pt x="522" y="566"/>
                  </a:lnTo>
                  <a:lnTo>
                    <a:pt x="522" y="555"/>
                  </a:lnTo>
                  <a:lnTo>
                    <a:pt x="522" y="555"/>
                  </a:lnTo>
                  <a:lnTo>
                    <a:pt x="522" y="555"/>
                  </a:lnTo>
                  <a:lnTo>
                    <a:pt x="532" y="555"/>
                  </a:lnTo>
                  <a:lnTo>
                    <a:pt x="532" y="555"/>
                  </a:lnTo>
                  <a:lnTo>
                    <a:pt x="544" y="555"/>
                  </a:lnTo>
                  <a:lnTo>
                    <a:pt x="554" y="555"/>
                  </a:lnTo>
                  <a:lnTo>
                    <a:pt x="565" y="555"/>
                  </a:lnTo>
                  <a:lnTo>
                    <a:pt x="587" y="544"/>
                  </a:lnTo>
                  <a:lnTo>
                    <a:pt x="598" y="544"/>
                  </a:lnTo>
                  <a:lnTo>
                    <a:pt x="609" y="544"/>
                  </a:lnTo>
                  <a:lnTo>
                    <a:pt x="619" y="533"/>
                  </a:lnTo>
                  <a:lnTo>
                    <a:pt x="631" y="522"/>
                  </a:lnTo>
                  <a:lnTo>
                    <a:pt x="641" y="511"/>
                  </a:lnTo>
                  <a:lnTo>
                    <a:pt x="641" y="490"/>
                  </a:lnTo>
                  <a:lnTo>
                    <a:pt x="663" y="490"/>
                  </a:lnTo>
                  <a:lnTo>
                    <a:pt x="674" y="479"/>
                  </a:lnTo>
                  <a:lnTo>
                    <a:pt x="685" y="479"/>
                  </a:lnTo>
                  <a:lnTo>
                    <a:pt x="696" y="479"/>
                  </a:lnTo>
                  <a:lnTo>
                    <a:pt x="706" y="468"/>
                  </a:lnTo>
                  <a:lnTo>
                    <a:pt x="728" y="457"/>
                  </a:lnTo>
                  <a:lnTo>
                    <a:pt x="728" y="457"/>
                  </a:lnTo>
                  <a:lnTo>
                    <a:pt x="750" y="446"/>
                  </a:lnTo>
                  <a:lnTo>
                    <a:pt x="750" y="446"/>
                  </a:lnTo>
                  <a:lnTo>
                    <a:pt x="750" y="446"/>
                  </a:lnTo>
                  <a:lnTo>
                    <a:pt x="750" y="435"/>
                  </a:lnTo>
                  <a:lnTo>
                    <a:pt x="750" y="435"/>
                  </a:lnTo>
                  <a:lnTo>
                    <a:pt x="739" y="435"/>
                  </a:lnTo>
                  <a:lnTo>
                    <a:pt x="739" y="435"/>
                  </a:lnTo>
                  <a:lnTo>
                    <a:pt x="739" y="435"/>
                  </a:lnTo>
                  <a:lnTo>
                    <a:pt x="739" y="424"/>
                  </a:lnTo>
                  <a:lnTo>
                    <a:pt x="739" y="424"/>
                  </a:lnTo>
                  <a:lnTo>
                    <a:pt x="739" y="414"/>
                  </a:lnTo>
                  <a:lnTo>
                    <a:pt x="739" y="414"/>
                  </a:lnTo>
                  <a:lnTo>
                    <a:pt x="739" y="403"/>
                  </a:lnTo>
                  <a:lnTo>
                    <a:pt x="739" y="403"/>
                  </a:lnTo>
                  <a:lnTo>
                    <a:pt x="739" y="392"/>
                  </a:lnTo>
                  <a:lnTo>
                    <a:pt x="739" y="392"/>
                  </a:lnTo>
                  <a:lnTo>
                    <a:pt x="739" y="381"/>
                  </a:lnTo>
                  <a:lnTo>
                    <a:pt x="739" y="381"/>
                  </a:lnTo>
                  <a:lnTo>
                    <a:pt x="750" y="381"/>
                  </a:lnTo>
                  <a:lnTo>
                    <a:pt x="761" y="381"/>
                  </a:lnTo>
                  <a:lnTo>
                    <a:pt x="772" y="381"/>
                  </a:lnTo>
                  <a:lnTo>
                    <a:pt x="805" y="370"/>
                  </a:lnTo>
                  <a:lnTo>
                    <a:pt x="805" y="370"/>
                  </a:lnTo>
                  <a:lnTo>
                    <a:pt x="805" y="359"/>
                  </a:lnTo>
                  <a:lnTo>
                    <a:pt x="805" y="348"/>
                  </a:lnTo>
                  <a:lnTo>
                    <a:pt x="815" y="348"/>
                  </a:lnTo>
                  <a:lnTo>
                    <a:pt x="815" y="348"/>
                  </a:lnTo>
                  <a:lnTo>
                    <a:pt x="826" y="348"/>
                  </a:lnTo>
                  <a:lnTo>
                    <a:pt x="837" y="348"/>
                  </a:lnTo>
                  <a:lnTo>
                    <a:pt x="848" y="348"/>
                  </a:lnTo>
                  <a:lnTo>
                    <a:pt x="859" y="348"/>
                  </a:lnTo>
                  <a:lnTo>
                    <a:pt x="880" y="348"/>
                  </a:lnTo>
                  <a:lnTo>
                    <a:pt x="892" y="348"/>
                  </a:lnTo>
                  <a:lnTo>
                    <a:pt x="913" y="348"/>
                  </a:lnTo>
                  <a:lnTo>
                    <a:pt x="924" y="348"/>
                  </a:lnTo>
                  <a:lnTo>
                    <a:pt x="935" y="348"/>
                  </a:lnTo>
                  <a:lnTo>
                    <a:pt x="935" y="348"/>
                  </a:lnTo>
                  <a:lnTo>
                    <a:pt x="935" y="337"/>
                  </a:lnTo>
                  <a:lnTo>
                    <a:pt x="935" y="327"/>
                  </a:lnTo>
                  <a:lnTo>
                    <a:pt x="935" y="327"/>
                  </a:lnTo>
                  <a:lnTo>
                    <a:pt x="946" y="316"/>
                  </a:lnTo>
                </a:path>
              </a:pathLst>
            </a:custGeom>
            <a:solidFill>
              <a:srgbClr val="C9C4C0"/>
            </a:solidFill>
            <a:ln w="9525" cap="flat">
              <a:solidFill>
                <a:srgbClr val="FFFFFF"/>
              </a:solidFill>
              <a:bevel/>
              <a:headEnd/>
              <a:tailEnd/>
            </a:ln>
            <a:effectLst/>
          </p:spPr>
          <p:txBody>
            <a:bodyPr wrap="none" anchor="ctr"/>
            <a:lstStyle/>
            <a:p>
              <a:endParaRPr lang="en-US" sz="3600">
                <a:solidFill>
                  <a:srgbClr val="000000"/>
                </a:solidFill>
                <a:latin typeface="Roboto Light"/>
              </a:endParaRPr>
            </a:p>
          </p:txBody>
        </p:sp>
        <p:sp>
          <p:nvSpPr>
            <p:cNvPr id="28" name="Freeform 106">
              <a:extLst>
                <a:ext uri="{FF2B5EF4-FFF2-40B4-BE49-F238E27FC236}">
                  <a16:creationId xmlns:a16="http://schemas.microsoft.com/office/drawing/2014/main" id="{C8A84FF1-B2B0-8A63-ED70-D3605A92A9D8}"/>
                </a:ext>
              </a:extLst>
            </p:cNvPr>
            <p:cNvSpPr>
              <a:spLocks noChangeArrowheads="1"/>
            </p:cNvSpPr>
            <p:nvPr/>
          </p:nvSpPr>
          <p:spPr bwMode="auto">
            <a:xfrm>
              <a:off x="6621794" y="2224356"/>
              <a:ext cx="687397" cy="801961"/>
            </a:xfrm>
            <a:custGeom>
              <a:avLst/>
              <a:gdLst>
                <a:gd name="T0" fmla="*/ 43 w 979"/>
                <a:gd name="T1" fmla="*/ 685 h 1143"/>
                <a:gd name="T2" fmla="*/ 913 w 979"/>
                <a:gd name="T3" fmla="*/ 207 h 1143"/>
                <a:gd name="T4" fmla="*/ 924 w 979"/>
                <a:gd name="T5" fmla="*/ 174 h 1143"/>
                <a:gd name="T6" fmla="*/ 859 w 979"/>
                <a:gd name="T7" fmla="*/ 120 h 1143"/>
                <a:gd name="T8" fmla="*/ 782 w 979"/>
                <a:gd name="T9" fmla="*/ 76 h 1143"/>
                <a:gd name="T10" fmla="*/ 707 w 979"/>
                <a:gd name="T11" fmla="*/ 22 h 1143"/>
                <a:gd name="T12" fmla="*/ 685 w 979"/>
                <a:gd name="T13" fmla="*/ 55 h 1143"/>
                <a:gd name="T14" fmla="*/ 608 w 979"/>
                <a:gd name="T15" fmla="*/ 120 h 1143"/>
                <a:gd name="T16" fmla="*/ 413 w 979"/>
                <a:gd name="T17" fmla="*/ 131 h 1143"/>
                <a:gd name="T18" fmla="*/ 413 w 979"/>
                <a:gd name="T19" fmla="*/ 196 h 1143"/>
                <a:gd name="T20" fmla="*/ 413 w 979"/>
                <a:gd name="T21" fmla="*/ 250 h 1143"/>
                <a:gd name="T22" fmla="*/ 413 w 979"/>
                <a:gd name="T23" fmla="*/ 316 h 1143"/>
                <a:gd name="T24" fmla="*/ 391 w 979"/>
                <a:gd name="T25" fmla="*/ 359 h 1143"/>
                <a:gd name="T26" fmla="*/ 337 w 979"/>
                <a:gd name="T27" fmla="*/ 381 h 1143"/>
                <a:gd name="T28" fmla="*/ 315 w 979"/>
                <a:gd name="T29" fmla="*/ 424 h 1143"/>
                <a:gd name="T30" fmla="*/ 315 w 979"/>
                <a:gd name="T31" fmla="*/ 468 h 1143"/>
                <a:gd name="T32" fmla="*/ 326 w 979"/>
                <a:gd name="T33" fmla="*/ 533 h 1143"/>
                <a:gd name="T34" fmla="*/ 261 w 979"/>
                <a:gd name="T35" fmla="*/ 544 h 1143"/>
                <a:gd name="T36" fmla="*/ 163 w 979"/>
                <a:gd name="T37" fmla="*/ 544 h 1143"/>
                <a:gd name="T38" fmla="*/ 76 w 979"/>
                <a:gd name="T39" fmla="*/ 544 h 1143"/>
                <a:gd name="T40" fmla="*/ 11 w 979"/>
                <a:gd name="T41" fmla="*/ 555 h 1143"/>
                <a:gd name="T42" fmla="*/ 11 w 979"/>
                <a:gd name="T43" fmla="*/ 566 h 1143"/>
                <a:gd name="T44" fmla="*/ 43 w 979"/>
                <a:gd name="T45" fmla="*/ 609 h 1143"/>
                <a:gd name="T46" fmla="*/ 54 w 979"/>
                <a:gd name="T47" fmla="*/ 631 h 1143"/>
                <a:gd name="T48" fmla="*/ 43 w 979"/>
                <a:gd name="T49" fmla="*/ 707 h 1143"/>
                <a:gd name="T50" fmla="*/ 43 w 979"/>
                <a:gd name="T51" fmla="*/ 729 h 1143"/>
                <a:gd name="T52" fmla="*/ 76 w 979"/>
                <a:gd name="T53" fmla="*/ 826 h 1143"/>
                <a:gd name="T54" fmla="*/ 32 w 979"/>
                <a:gd name="T55" fmla="*/ 968 h 1143"/>
                <a:gd name="T56" fmla="*/ 32 w 979"/>
                <a:gd name="T57" fmla="*/ 1022 h 1143"/>
                <a:gd name="T58" fmla="*/ 54 w 979"/>
                <a:gd name="T59" fmla="*/ 979 h 1143"/>
                <a:gd name="T60" fmla="*/ 87 w 979"/>
                <a:gd name="T61" fmla="*/ 979 h 1143"/>
                <a:gd name="T62" fmla="*/ 141 w 979"/>
                <a:gd name="T63" fmla="*/ 968 h 1143"/>
                <a:gd name="T64" fmla="*/ 152 w 979"/>
                <a:gd name="T65" fmla="*/ 968 h 1143"/>
                <a:gd name="T66" fmla="*/ 206 w 979"/>
                <a:gd name="T67" fmla="*/ 979 h 1143"/>
                <a:gd name="T68" fmla="*/ 239 w 979"/>
                <a:gd name="T69" fmla="*/ 1012 h 1143"/>
                <a:gd name="T70" fmla="*/ 261 w 979"/>
                <a:gd name="T71" fmla="*/ 1012 h 1143"/>
                <a:gd name="T72" fmla="*/ 272 w 979"/>
                <a:gd name="T73" fmla="*/ 1022 h 1143"/>
                <a:gd name="T74" fmla="*/ 293 w 979"/>
                <a:gd name="T75" fmla="*/ 1066 h 1143"/>
                <a:gd name="T76" fmla="*/ 304 w 979"/>
                <a:gd name="T77" fmla="*/ 1077 h 1143"/>
                <a:gd name="T78" fmla="*/ 315 w 979"/>
                <a:gd name="T79" fmla="*/ 1099 h 1143"/>
                <a:gd name="T80" fmla="*/ 326 w 979"/>
                <a:gd name="T81" fmla="*/ 1109 h 1143"/>
                <a:gd name="T82" fmla="*/ 359 w 979"/>
                <a:gd name="T83" fmla="*/ 1131 h 1143"/>
                <a:gd name="T84" fmla="*/ 391 w 979"/>
                <a:gd name="T85" fmla="*/ 1120 h 1143"/>
                <a:gd name="T86" fmla="*/ 413 w 979"/>
                <a:gd name="T87" fmla="*/ 1077 h 1143"/>
                <a:gd name="T88" fmla="*/ 446 w 979"/>
                <a:gd name="T89" fmla="*/ 1087 h 1143"/>
                <a:gd name="T90" fmla="*/ 489 w 979"/>
                <a:gd name="T91" fmla="*/ 1087 h 1143"/>
                <a:gd name="T92" fmla="*/ 521 w 979"/>
                <a:gd name="T93" fmla="*/ 1077 h 1143"/>
                <a:gd name="T94" fmla="*/ 576 w 979"/>
                <a:gd name="T95" fmla="*/ 1077 h 1143"/>
                <a:gd name="T96" fmla="*/ 598 w 979"/>
                <a:gd name="T97" fmla="*/ 1055 h 1143"/>
                <a:gd name="T98" fmla="*/ 641 w 979"/>
                <a:gd name="T99" fmla="*/ 1077 h 1143"/>
                <a:gd name="T100" fmla="*/ 869 w 979"/>
                <a:gd name="T101" fmla="*/ 1077 h 1143"/>
                <a:gd name="T102" fmla="*/ 902 w 979"/>
                <a:gd name="T103" fmla="*/ 990 h 1143"/>
                <a:gd name="T104" fmla="*/ 891 w 979"/>
                <a:gd name="T105" fmla="*/ 881 h 1143"/>
                <a:gd name="T106" fmla="*/ 881 w 979"/>
                <a:gd name="T107" fmla="*/ 772 h 1143"/>
                <a:gd name="T108" fmla="*/ 869 w 979"/>
                <a:gd name="T109" fmla="*/ 664 h 1143"/>
                <a:gd name="T110" fmla="*/ 859 w 979"/>
                <a:gd name="T111" fmla="*/ 544 h 1143"/>
                <a:gd name="T112" fmla="*/ 848 w 979"/>
                <a:gd name="T113" fmla="*/ 435 h 1143"/>
                <a:gd name="T114" fmla="*/ 848 w 979"/>
                <a:gd name="T115" fmla="*/ 316 h 1143"/>
                <a:gd name="T116" fmla="*/ 837 w 979"/>
                <a:gd name="T117" fmla="*/ 207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9" h="1143">
                  <a:moveTo>
                    <a:pt x="54" y="685"/>
                  </a:moveTo>
                  <a:lnTo>
                    <a:pt x="54" y="674"/>
                  </a:lnTo>
                  <a:lnTo>
                    <a:pt x="54" y="674"/>
                  </a:lnTo>
                  <a:lnTo>
                    <a:pt x="43" y="685"/>
                  </a:lnTo>
                  <a:lnTo>
                    <a:pt x="43" y="685"/>
                  </a:lnTo>
                  <a:lnTo>
                    <a:pt x="43" y="696"/>
                  </a:lnTo>
                  <a:lnTo>
                    <a:pt x="43" y="696"/>
                  </a:lnTo>
                  <a:lnTo>
                    <a:pt x="54" y="685"/>
                  </a:lnTo>
                  <a:close/>
                  <a:moveTo>
                    <a:pt x="891" y="207"/>
                  </a:moveTo>
                  <a:lnTo>
                    <a:pt x="913" y="207"/>
                  </a:lnTo>
                  <a:lnTo>
                    <a:pt x="946" y="207"/>
                  </a:lnTo>
                  <a:lnTo>
                    <a:pt x="978" y="207"/>
                  </a:lnTo>
                  <a:lnTo>
                    <a:pt x="956" y="196"/>
                  </a:lnTo>
                  <a:lnTo>
                    <a:pt x="946" y="185"/>
                  </a:lnTo>
                  <a:lnTo>
                    <a:pt x="924" y="174"/>
                  </a:lnTo>
                  <a:lnTo>
                    <a:pt x="913" y="163"/>
                  </a:lnTo>
                  <a:lnTo>
                    <a:pt x="891" y="153"/>
                  </a:lnTo>
                  <a:lnTo>
                    <a:pt x="881" y="142"/>
                  </a:lnTo>
                  <a:lnTo>
                    <a:pt x="869" y="131"/>
                  </a:lnTo>
                  <a:lnTo>
                    <a:pt x="859" y="120"/>
                  </a:lnTo>
                  <a:lnTo>
                    <a:pt x="837" y="109"/>
                  </a:lnTo>
                  <a:lnTo>
                    <a:pt x="826" y="98"/>
                  </a:lnTo>
                  <a:lnTo>
                    <a:pt x="815" y="87"/>
                  </a:lnTo>
                  <a:lnTo>
                    <a:pt x="794" y="76"/>
                  </a:lnTo>
                  <a:lnTo>
                    <a:pt x="782" y="76"/>
                  </a:lnTo>
                  <a:lnTo>
                    <a:pt x="772" y="66"/>
                  </a:lnTo>
                  <a:lnTo>
                    <a:pt x="750" y="55"/>
                  </a:lnTo>
                  <a:lnTo>
                    <a:pt x="739" y="44"/>
                  </a:lnTo>
                  <a:lnTo>
                    <a:pt x="728" y="33"/>
                  </a:lnTo>
                  <a:lnTo>
                    <a:pt x="707" y="22"/>
                  </a:lnTo>
                  <a:lnTo>
                    <a:pt x="695" y="11"/>
                  </a:lnTo>
                  <a:lnTo>
                    <a:pt x="685" y="0"/>
                  </a:lnTo>
                  <a:lnTo>
                    <a:pt x="685" y="11"/>
                  </a:lnTo>
                  <a:lnTo>
                    <a:pt x="685" y="33"/>
                  </a:lnTo>
                  <a:lnTo>
                    <a:pt x="685" y="55"/>
                  </a:lnTo>
                  <a:lnTo>
                    <a:pt x="685" y="76"/>
                  </a:lnTo>
                  <a:lnTo>
                    <a:pt x="674" y="98"/>
                  </a:lnTo>
                  <a:lnTo>
                    <a:pt x="674" y="109"/>
                  </a:lnTo>
                  <a:lnTo>
                    <a:pt x="674" y="120"/>
                  </a:lnTo>
                  <a:lnTo>
                    <a:pt x="608" y="120"/>
                  </a:lnTo>
                  <a:lnTo>
                    <a:pt x="587" y="120"/>
                  </a:lnTo>
                  <a:lnTo>
                    <a:pt x="489" y="120"/>
                  </a:lnTo>
                  <a:lnTo>
                    <a:pt x="478" y="120"/>
                  </a:lnTo>
                  <a:lnTo>
                    <a:pt x="413" y="120"/>
                  </a:lnTo>
                  <a:lnTo>
                    <a:pt x="413" y="131"/>
                  </a:lnTo>
                  <a:lnTo>
                    <a:pt x="413" y="142"/>
                  </a:lnTo>
                  <a:lnTo>
                    <a:pt x="413" y="153"/>
                  </a:lnTo>
                  <a:lnTo>
                    <a:pt x="413" y="163"/>
                  </a:lnTo>
                  <a:lnTo>
                    <a:pt x="413" y="174"/>
                  </a:lnTo>
                  <a:lnTo>
                    <a:pt x="413" y="196"/>
                  </a:lnTo>
                  <a:lnTo>
                    <a:pt x="413" y="207"/>
                  </a:lnTo>
                  <a:lnTo>
                    <a:pt x="413" y="218"/>
                  </a:lnTo>
                  <a:lnTo>
                    <a:pt x="413" y="229"/>
                  </a:lnTo>
                  <a:lnTo>
                    <a:pt x="413" y="240"/>
                  </a:lnTo>
                  <a:lnTo>
                    <a:pt x="413" y="250"/>
                  </a:lnTo>
                  <a:lnTo>
                    <a:pt x="413" y="261"/>
                  </a:lnTo>
                  <a:lnTo>
                    <a:pt x="413" y="283"/>
                  </a:lnTo>
                  <a:lnTo>
                    <a:pt x="413" y="294"/>
                  </a:lnTo>
                  <a:lnTo>
                    <a:pt x="413" y="305"/>
                  </a:lnTo>
                  <a:lnTo>
                    <a:pt x="413" y="316"/>
                  </a:lnTo>
                  <a:lnTo>
                    <a:pt x="413" y="326"/>
                  </a:lnTo>
                  <a:lnTo>
                    <a:pt x="413" y="337"/>
                  </a:lnTo>
                  <a:lnTo>
                    <a:pt x="402" y="348"/>
                  </a:lnTo>
                  <a:lnTo>
                    <a:pt x="402" y="348"/>
                  </a:lnTo>
                  <a:lnTo>
                    <a:pt x="391" y="359"/>
                  </a:lnTo>
                  <a:lnTo>
                    <a:pt x="380" y="359"/>
                  </a:lnTo>
                  <a:lnTo>
                    <a:pt x="369" y="359"/>
                  </a:lnTo>
                  <a:lnTo>
                    <a:pt x="359" y="370"/>
                  </a:lnTo>
                  <a:lnTo>
                    <a:pt x="347" y="370"/>
                  </a:lnTo>
                  <a:lnTo>
                    <a:pt x="337" y="381"/>
                  </a:lnTo>
                  <a:lnTo>
                    <a:pt x="326" y="392"/>
                  </a:lnTo>
                  <a:lnTo>
                    <a:pt x="315" y="403"/>
                  </a:lnTo>
                  <a:lnTo>
                    <a:pt x="315" y="403"/>
                  </a:lnTo>
                  <a:lnTo>
                    <a:pt x="315" y="413"/>
                  </a:lnTo>
                  <a:lnTo>
                    <a:pt x="315" y="424"/>
                  </a:lnTo>
                  <a:lnTo>
                    <a:pt x="315" y="435"/>
                  </a:lnTo>
                  <a:lnTo>
                    <a:pt x="315" y="435"/>
                  </a:lnTo>
                  <a:lnTo>
                    <a:pt x="315" y="446"/>
                  </a:lnTo>
                  <a:lnTo>
                    <a:pt x="315" y="457"/>
                  </a:lnTo>
                  <a:lnTo>
                    <a:pt x="315" y="468"/>
                  </a:lnTo>
                  <a:lnTo>
                    <a:pt x="326" y="479"/>
                  </a:lnTo>
                  <a:lnTo>
                    <a:pt x="326" y="490"/>
                  </a:lnTo>
                  <a:lnTo>
                    <a:pt x="326" y="511"/>
                  </a:lnTo>
                  <a:lnTo>
                    <a:pt x="326" y="522"/>
                  </a:lnTo>
                  <a:lnTo>
                    <a:pt x="326" y="533"/>
                  </a:lnTo>
                  <a:lnTo>
                    <a:pt x="326" y="544"/>
                  </a:lnTo>
                  <a:lnTo>
                    <a:pt x="315" y="544"/>
                  </a:lnTo>
                  <a:lnTo>
                    <a:pt x="293" y="544"/>
                  </a:lnTo>
                  <a:lnTo>
                    <a:pt x="272" y="544"/>
                  </a:lnTo>
                  <a:lnTo>
                    <a:pt x="261" y="544"/>
                  </a:lnTo>
                  <a:lnTo>
                    <a:pt x="239" y="544"/>
                  </a:lnTo>
                  <a:lnTo>
                    <a:pt x="217" y="544"/>
                  </a:lnTo>
                  <a:lnTo>
                    <a:pt x="206" y="544"/>
                  </a:lnTo>
                  <a:lnTo>
                    <a:pt x="185" y="544"/>
                  </a:lnTo>
                  <a:lnTo>
                    <a:pt x="163" y="544"/>
                  </a:lnTo>
                  <a:lnTo>
                    <a:pt x="152" y="544"/>
                  </a:lnTo>
                  <a:lnTo>
                    <a:pt x="130" y="544"/>
                  </a:lnTo>
                  <a:lnTo>
                    <a:pt x="108" y="544"/>
                  </a:lnTo>
                  <a:lnTo>
                    <a:pt x="98" y="544"/>
                  </a:lnTo>
                  <a:lnTo>
                    <a:pt x="76" y="544"/>
                  </a:lnTo>
                  <a:lnTo>
                    <a:pt x="54" y="544"/>
                  </a:lnTo>
                  <a:lnTo>
                    <a:pt x="43" y="544"/>
                  </a:lnTo>
                  <a:lnTo>
                    <a:pt x="21" y="544"/>
                  </a:lnTo>
                  <a:lnTo>
                    <a:pt x="11" y="544"/>
                  </a:lnTo>
                  <a:lnTo>
                    <a:pt x="11" y="555"/>
                  </a:lnTo>
                  <a:lnTo>
                    <a:pt x="0" y="577"/>
                  </a:lnTo>
                  <a:lnTo>
                    <a:pt x="0" y="577"/>
                  </a:lnTo>
                  <a:lnTo>
                    <a:pt x="0" y="587"/>
                  </a:lnTo>
                  <a:lnTo>
                    <a:pt x="11" y="566"/>
                  </a:lnTo>
                  <a:lnTo>
                    <a:pt x="11" y="566"/>
                  </a:lnTo>
                  <a:lnTo>
                    <a:pt x="11" y="566"/>
                  </a:lnTo>
                  <a:lnTo>
                    <a:pt x="21" y="566"/>
                  </a:lnTo>
                  <a:lnTo>
                    <a:pt x="32" y="587"/>
                  </a:lnTo>
                  <a:lnTo>
                    <a:pt x="32" y="609"/>
                  </a:lnTo>
                  <a:lnTo>
                    <a:pt x="43" y="609"/>
                  </a:lnTo>
                  <a:lnTo>
                    <a:pt x="43" y="609"/>
                  </a:lnTo>
                  <a:lnTo>
                    <a:pt x="43" y="598"/>
                  </a:lnTo>
                  <a:lnTo>
                    <a:pt x="43" y="598"/>
                  </a:lnTo>
                  <a:lnTo>
                    <a:pt x="54" y="609"/>
                  </a:lnTo>
                  <a:lnTo>
                    <a:pt x="54" y="631"/>
                  </a:lnTo>
                  <a:lnTo>
                    <a:pt x="65" y="642"/>
                  </a:lnTo>
                  <a:lnTo>
                    <a:pt x="65" y="653"/>
                  </a:lnTo>
                  <a:lnTo>
                    <a:pt x="65" y="664"/>
                  </a:lnTo>
                  <a:lnTo>
                    <a:pt x="54" y="685"/>
                  </a:lnTo>
                  <a:lnTo>
                    <a:pt x="43" y="707"/>
                  </a:lnTo>
                  <a:lnTo>
                    <a:pt x="54" y="707"/>
                  </a:lnTo>
                  <a:lnTo>
                    <a:pt x="54" y="718"/>
                  </a:lnTo>
                  <a:lnTo>
                    <a:pt x="43" y="718"/>
                  </a:lnTo>
                  <a:lnTo>
                    <a:pt x="43" y="718"/>
                  </a:lnTo>
                  <a:lnTo>
                    <a:pt x="43" y="729"/>
                  </a:lnTo>
                  <a:lnTo>
                    <a:pt x="54" y="740"/>
                  </a:lnTo>
                  <a:lnTo>
                    <a:pt x="65" y="751"/>
                  </a:lnTo>
                  <a:lnTo>
                    <a:pt x="65" y="783"/>
                  </a:lnTo>
                  <a:lnTo>
                    <a:pt x="65" y="794"/>
                  </a:lnTo>
                  <a:lnTo>
                    <a:pt x="76" y="826"/>
                  </a:lnTo>
                  <a:lnTo>
                    <a:pt x="76" y="859"/>
                  </a:lnTo>
                  <a:lnTo>
                    <a:pt x="65" y="892"/>
                  </a:lnTo>
                  <a:lnTo>
                    <a:pt x="54" y="925"/>
                  </a:lnTo>
                  <a:lnTo>
                    <a:pt x="43" y="946"/>
                  </a:lnTo>
                  <a:lnTo>
                    <a:pt x="32" y="968"/>
                  </a:lnTo>
                  <a:lnTo>
                    <a:pt x="32" y="990"/>
                  </a:lnTo>
                  <a:lnTo>
                    <a:pt x="21" y="1000"/>
                  </a:lnTo>
                  <a:lnTo>
                    <a:pt x="21" y="1044"/>
                  </a:lnTo>
                  <a:lnTo>
                    <a:pt x="32" y="1033"/>
                  </a:lnTo>
                  <a:lnTo>
                    <a:pt x="32" y="1022"/>
                  </a:lnTo>
                  <a:lnTo>
                    <a:pt x="32" y="1012"/>
                  </a:lnTo>
                  <a:lnTo>
                    <a:pt x="32" y="1012"/>
                  </a:lnTo>
                  <a:lnTo>
                    <a:pt x="43" y="1000"/>
                  </a:lnTo>
                  <a:lnTo>
                    <a:pt x="43" y="990"/>
                  </a:lnTo>
                  <a:lnTo>
                    <a:pt x="54" y="979"/>
                  </a:lnTo>
                  <a:lnTo>
                    <a:pt x="54" y="979"/>
                  </a:lnTo>
                  <a:lnTo>
                    <a:pt x="65" y="979"/>
                  </a:lnTo>
                  <a:lnTo>
                    <a:pt x="65" y="979"/>
                  </a:lnTo>
                  <a:lnTo>
                    <a:pt x="76" y="979"/>
                  </a:lnTo>
                  <a:lnTo>
                    <a:pt x="87" y="979"/>
                  </a:lnTo>
                  <a:lnTo>
                    <a:pt x="98" y="979"/>
                  </a:lnTo>
                  <a:lnTo>
                    <a:pt x="108" y="979"/>
                  </a:lnTo>
                  <a:lnTo>
                    <a:pt x="119" y="979"/>
                  </a:lnTo>
                  <a:lnTo>
                    <a:pt x="130" y="979"/>
                  </a:lnTo>
                  <a:lnTo>
                    <a:pt x="141" y="968"/>
                  </a:lnTo>
                  <a:lnTo>
                    <a:pt x="141" y="968"/>
                  </a:lnTo>
                  <a:lnTo>
                    <a:pt x="141" y="968"/>
                  </a:lnTo>
                  <a:lnTo>
                    <a:pt x="141" y="968"/>
                  </a:lnTo>
                  <a:lnTo>
                    <a:pt x="152" y="968"/>
                  </a:lnTo>
                  <a:lnTo>
                    <a:pt x="152" y="968"/>
                  </a:lnTo>
                  <a:lnTo>
                    <a:pt x="152" y="968"/>
                  </a:lnTo>
                  <a:lnTo>
                    <a:pt x="152" y="968"/>
                  </a:lnTo>
                  <a:lnTo>
                    <a:pt x="163" y="968"/>
                  </a:lnTo>
                  <a:lnTo>
                    <a:pt x="185" y="968"/>
                  </a:lnTo>
                  <a:lnTo>
                    <a:pt x="206" y="979"/>
                  </a:lnTo>
                  <a:lnTo>
                    <a:pt x="217" y="990"/>
                  </a:lnTo>
                  <a:lnTo>
                    <a:pt x="228" y="1000"/>
                  </a:lnTo>
                  <a:lnTo>
                    <a:pt x="228" y="1000"/>
                  </a:lnTo>
                  <a:lnTo>
                    <a:pt x="228" y="1012"/>
                  </a:lnTo>
                  <a:lnTo>
                    <a:pt x="239" y="1012"/>
                  </a:lnTo>
                  <a:lnTo>
                    <a:pt x="239" y="1012"/>
                  </a:lnTo>
                  <a:lnTo>
                    <a:pt x="250" y="1012"/>
                  </a:lnTo>
                  <a:lnTo>
                    <a:pt x="250" y="1012"/>
                  </a:lnTo>
                  <a:lnTo>
                    <a:pt x="250" y="1012"/>
                  </a:lnTo>
                  <a:lnTo>
                    <a:pt x="261" y="1012"/>
                  </a:lnTo>
                  <a:lnTo>
                    <a:pt x="261" y="1012"/>
                  </a:lnTo>
                  <a:lnTo>
                    <a:pt x="272" y="1012"/>
                  </a:lnTo>
                  <a:lnTo>
                    <a:pt x="272" y="1022"/>
                  </a:lnTo>
                  <a:lnTo>
                    <a:pt x="272" y="1022"/>
                  </a:lnTo>
                  <a:lnTo>
                    <a:pt x="272" y="1022"/>
                  </a:lnTo>
                  <a:lnTo>
                    <a:pt x="272" y="1022"/>
                  </a:lnTo>
                  <a:lnTo>
                    <a:pt x="282" y="1033"/>
                  </a:lnTo>
                  <a:lnTo>
                    <a:pt x="282" y="1044"/>
                  </a:lnTo>
                  <a:lnTo>
                    <a:pt x="282" y="1055"/>
                  </a:lnTo>
                  <a:lnTo>
                    <a:pt x="293" y="1066"/>
                  </a:lnTo>
                  <a:lnTo>
                    <a:pt x="293" y="1066"/>
                  </a:lnTo>
                  <a:lnTo>
                    <a:pt x="293" y="1066"/>
                  </a:lnTo>
                  <a:lnTo>
                    <a:pt x="293" y="1066"/>
                  </a:lnTo>
                  <a:lnTo>
                    <a:pt x="304" y="1077"/>
                  </a:lnTo>
                  <a:lnTo>
                    <a:pt x="304" y="1077"/>
                  </a:lnTo>
                  <a:lnTo>
                    <a:pt x="304" y="1077"/>
                  </a:lnTo>
                  <a:lnTo>
                    <a:pt x="315" y="1077"/>
                  </a:lnTo>
                  <a:lnTo>
                    <a:pt x="315" y="1087"/>
                  </a:lnTo>
                  <a:lnTo>
                    <a:pt x="315" y="1087"/>
                  </a:lnTo>
                  <a:lnTo>
                    <a:pt x="315" y="1099"/>
                  </a:lnTo>
                  <a:lnTo>
                    <a:pt x="315" y="1099"/>
                  </a:lnTo>
                  <a:lnTo>
                    <a:pt x="315" y="1099"/>
                  </a:lnTo>
                  <a:lnTo>
                    <a:pt x="326" y="1099"/>
                  </a:lnTo>
                  <a:lnTo>
                    <a:pt x="326" y="1109"/>
                  </a:lnTo>
                  <a:lnTo>
                    <a:pt x="326" y="1109"/>
                  </a:lnTo>
                  <a:lnTo>
                    <a:pt x="337" y="1120"/>
                  </a:lnTo>
                  <a:lnTo>
                    <a:pt x="347" y="1120"/>
                  </a:lnTo>
                  <a:lnTo>
                    <a:pt x="347" y="1131"/>
                  </a:lnTo>
                  <a:lnTo>
                    <a:pt x="359" y="1131"/>
                  </a:lnTo>
                  <a:lnTo>
                    <a:pt x="359" y="1131"/>
                  </a:lnTo>
                  <a:lnTo>
                    <a:pt x="369" y="1142"/>
                  </a:lnTo>
                  <a:lnTo>
                    <a:pt x="380" y="1142"/>
                  </a:lnTo>
                  <a:lnTo>
                    <a:pt x="380" y="1131"/>
                  </a:lnTo>
                  <a:lnTo>
                    <a:pt x="391" y="1131"/>
                  </a:lnTo>
                  <a:lnTo>
                    <a:pt x="391" y="1120"/>
                  </a:lnTo>
                  <a:lnTo>
                    <a:pt x="391" y="1109"/>
                  </a:lnTo>
                  <a:lnTo>
                    <a:pt x="402" y="1099"/>
                  </a:lnTo>
                  <a:lnTo>
                    <a:pt x="402" y="1087"/>
                  </a:lnTo>
                  <a:lnTo>
                    <a:pt x="402" y="1077"/>
                  </a:lnTo>
                  <a:lnTo>
                    <a:pt x="413" y="1077"/>
                  </a:lnTo>
                  <a:lnTo>
                    <a:pt x="413" y="1066"/>
                  </a:lnTo>
                  <a:lnTo>
                    <a:pt x="424" y="1066"/>
                  </a:lnTo>
                  <a:lnTo>
                    <a:pt x="424" y="1066"/>
                  </a:lnTo>
                  <a:lnTo>
                    <a:pt x="434" y="1066"/>
                  </a:lnTo>
                  <a:lnTo>
                    <a:pt x="446" y="1087"/>
                  </a:lnTo>
                  <a:lnTo>
                    <a:pt x="467" y="1099"/>
                  </a:lnTo>
                  <a:lnTo>
                    <a:pt x="467" y="1109"/>
                  </a:lnTo>
                  <a:lnTo>
                    <a:pt x="467" y="1109"/>
                  </a:lnTo>
                  <a:lnTo>
                    <a:pt x="478" y="1087"/>
                  </a:lnTo>
                  <a:lnTo>
                    <a:pt x="489" y="1087"/>
                  </a:lnTo>
                  <a:lnTo>
                    <a:pt x="489" y="1077"/>
                  </a:lnTo>
                  <a:lnTo>
                    <a:pt x="500" y="1077"/>
                  </a:lnTo>
                  <a:lnTo>
                    <a:pt x="500" y="1077"/>
                  </a:lnTo>
                  <a:lnTo>
                    <a:pt x="511" y="1077"/>
                  </a:lnTo>
                  <a:lnTo>
                    <a:pt x="521" y="1077"/>
                  </a:lnTo>
                  <a:lnTo>
                    <a:pt x="533" y="1087"/>
                  </a:lnTo>
                  <a:lnTo>
                    <a:pt x="533" y="1087"/>
                  </a:lnTo>
                  <a:lnTo>
                    <a:pt x="543" y="1087"/>
                  </a:lnTo>
                  <a:lnTo>
                    <a:pt x="565" y="1077"/>
                  </a:lnTo>
                  <a:lnTo>
                    <a:pt x="576" y="1077"/>
                  </a:lnTo>
                  <a:lnTo>
                    <a:pt x="587" y="1077"/>
                  </a:lnTo>
                  <a:lnTo>
                    <a:pt x="587" y="1077"/>
                  </a:lnTo>
                  <a:lnTo>
                    <a:pt x="587" y="1066"/>
                  </a:lnTo>
                  <a:lnTo>
                    <a:pt x="587" y="1066"/>
                  </a:lnTo>
                  <a:lnTo>
                    <a:pt x="598" y="1055"/>
                  </a:lnTo>
                  <a:lnTo>
                    <a:pt x="598" y="1055"/>
                  </a:lnTo>
                  <a:lnTo>
                    <a:pt x="598" y="1066"/>
                  </a:lnTo>
                  <a:lnTo>
                    <a:pt x="598" y="1077"/>
                  </a:lnTo>
                  <a:lnTo>
                    <a:pt x="608" y="1077"/>
                  </a:lnTo>
                  <a:lnTo>
                    <a:pt x="641" y="1077"/>
                  </a:lnTo>
                  <a:lnTo>
                    <a:pt x="652" y="1077"/>
                  </a:lnTo>
                  <a:lnTo>
                    <a:pt x="739" y="1077"/>
                  </a:lnTo>
                  <a:lnTo>
                    <a:pt x="750" y="1077"/>
                  </a:lnTo>
                  <a:lnTo>
                    <a:pt x="837" y="1077"/>
                  </a:lnTo>
                  <a:lnTo>
                    <a:pt x="869" y="1077"/>
                  </a:lnTo>
                  <a:lnTo>
                    <a:pt x="902" y="1077"/>
                  </a:lnTo>
                  <a:lnTo>
                    <a:pt x="902" y="1044"/>
                  </a:lnTo>
                  <a:lnTo>
                    <a:pt x="913" y="1022"/>
                  </a:lnTo>
                  <a:lnTo>
                    <a:pt x="913" y="1000"/>
                  </a:lnTo>
                  <a:lnTo>
                    <a:pt x="902" y="990"/>
                  </a:lnTo>
                  <a:lnTo>
                    <a:pt x="891" y="979"/>
                  </a:lnTo>
                  <a:lnTo>
                    <a:pt x="891" y="957"/>
                  </a:lnTo>
                  <a:lnTo>
                    <a:pt x="891" y="935"/>
                  </a:lnTo>
                  <a:lnTo>
                    <a:pt x="891" y="913"/>
                  </a:lnTo>
                  <a:lnTo>
                    <a:pt x="891" y="881"/>
                  </a:lnTo>
                  <a:lnTo>
                    <a:pt x="881" y="859"/>
                  </a:lnTo>
                  <a:lnTo>
                    <a:pt x="881" y="838"/>
                  </a:lnTo>
                  <a:lnTo>
                    <a:pt x="881" y="816"/>
                  </a:lnTo>
                  <a:lnTo>
                    <a:pt x="881" y="794"/>
                  </a:lnTo>
                  <a:lnTo>
                    <a:pt x="881" y="772"/>
                  </a:lnTo>
                  <a:lnTo>
                    <a:pt x="881" y="751"/>
                  </a:lnTo>
                  <a:lnTo>
                    <a:pt x="869" y="729"/>
                  </a:lnTo>
                  <a:lnTo>
                    <a:pt x="869" y="707"/>
                  </a:lnTo>
                  <a:lnTo>
                    <a:pt x="869" y="685"/>
                  </a:lnTo>
                  <a:lnTo>
                    <a:pt x="869" y="664"/>
                  </a:lnTo>
                  <a:lnTo>
                    <a:pt x="869" y="642"/>
                  </a:lnTo>
                  <a:lnTo>
                    <a:pt x="869" y="609"/>
                  </a:lnTo>
                  <a:lnTo>
                    <a:pt x="869" y="587"/>
                  </a:lnTo>
                  <a:lnTo>
                    <a:pt x="859" y="566"/>
                  </a:lnTo>
                  <a:lnTo>
                    <a:pt x="859" y="544"/>
                  </a:lnTo>
                  <a:lnTo>
                    <a:pt x="859" y="522"/>
                  </a:lnTo>
                  <a:lnTo>
                    <a:pt x="859" y="500"/>
                  </a:lnTo>
                  <a:lnTo>
                    <a:pt x="859" y="479"/>
                  </a:lnTo>
                  <a:lnTo>
                    <a:pt x="859" y="457"/>
                  </a:lnTo>
                  <a:lnTo>
                    <a:pt x="848" y="435"/>
                  </a:lnTo>
                  <a:lnTo>
                    <a:pt x="848" y="413"/>
                  </a:lnTo>
                  <a:lnTo>
                    <a:pt x="848" y="392"/>
                  </a:lnTo>
                  <a:lnTo>
                    <a:pt x="848" y="370"/>
                  </a:lnTo>
                  <a:lnTo>
                    <a:pt x="848" y="348"/>
                  </a:lnTo>
                  <a:lnTo>
                    <a:pt x="848" y="316"/>
                  </a:lnTo>
                  <a:lnTo>
                    <a:pt x="848" y="294"/>
                  </a:lnTo>
                  <a:lnTo>
                    <a:pt x="837" y="272"/>
                  </a:lnTo>
                  <a:lnTo>
                    <a:pt x="837" y="250"/>
                  </a:lnTo>
                  <a:lnTo>
                    <a:pt x="837" y="229"/>
                  </a:lnTo>
                  <a:lnTo>
                    <a:pt x="837" y="207"/>
                  </a:lnTo>
                  <a:lnTo>
                    <a:pt x="859" y="207"/>
                  </a:lnTo>
                  <a:lnTo>
                    <a:pt x="891" y="207"/>
                  </a:lnTo>
                  <a:close/>
                </a:path>
              </a:pathLst>
            </a:custGeom>
            <a:solidFill>
              <a:srgbClr val="C9C4C0"/>
            </a:solidFill>
            <a:ln w="9525" cap="flat">
              <a:solidFill>
                <a:srgbClr val="FFFFFF"/>
              </a:solidFill>
              <a:bevel/>
              <a:headEnd/>
              <a:tailEnd/>
            </a:ln>
            <a:effectLst/>
          </p:spPr>
          <p:txBody>
            <a:bodyPr wrap="none" anchor="ctr"/>
            <a:lstStyle/>
            <a:p>
              <a:endParaRPr lang="en-US" sz="3600">
                <a:solidFill>
                  <a:srgbClr val="000000"/>
                </a:solidFill>
                <a:latin typeface="Roboto Light"/>
              </a:endParaRPr>
            </a:p>
          </p:txBody>
        </p:sp>
        <p:sp>
          <p:nvSpPr>
            <p:cNvPr id="29" name="Freeform 111">
              <a:extLst>
                <a:ext uri="{FF2B5EF4-FFF2-40B4-BE49-F238E27FC236}">
                  <a16:creationId xmlns:a16="http://schemas.microsoft.com/office/drawing/2014/main" id="{8E7796AD-ECFE-1E84-DFD6-4ED8A5B90F50}"/>
                </a:ext>
              </a:extLst>
            </p:cNvPr>
            <p:cNvSpPr>
              <a:spLocks noChangeArrowheads="1"/>
            </p:cNvSpPr>
            <p:nvPr/>
          </p:nvSpPr>
          <p:spPr bwMode="auto">
            <a:xfrm>
              <a:off x="6872602" y="2369886"/>
              <a:ext cx="922722" cy="947492"/>
            </a:xfrm>
            <a:custGeom>
              <a:avLst/>
              <a:gdLst>
                <a:gd name="T0" fmla="*/ 1239 w 1316"/>
                <a:gd name="T1" fmla="*/ 544 h 1348"/>
                <a:gd name="T2" fmla="*/ 1239 w 1316"/>
                <a:gd name="T3" fmla="*/ 511 h 1348"/>
                <a:gd name="T4" fmla="*/ 1217 w 1316"/>
                <a:gd name="T5" fmla="*/ 457 h 1348"/>
                <a:gd name="T6" fmla="*/ 1130 w 1316"/>
                <a:gd name="T7" fmla="*/ 435 h 1348"/>
                <a:gd name="T8" fmla="*/ 1076 w 1316"/>
                <a:gd name="T9" fmla="*/ 380 h 1348"/>
                <a:gd name="T10" fmla="*/ 989 w 1316"/>
                <a:gd name="T11" fmla="*/ 293 h 1348"/>
                <a:gd name="T12" fmla="*/ 783 w 1316"/>
                <a:gd name="T13" fmla="*/ 130 h 1348"/>
                <a:gd name="T14" fmla="*/ 587 w 1316"/>
                <a:gd name="T15" fmla="*/ 0 h 1348"/>
                <a:gd name="T16" fmla="*/ 489 w 1316"/>
                <a:gd name="T17" fmla="*/ 87 h 1348"/>
                <a:gd name="T18" fmla="*/ 500 w 1316"/>
                <a:gd name="T19" fmla="*/ 272 h 1348"/>
                <a:gd name="T20" fmla="*/ 510 w 1316"/>
                <a:gd name="T21" fmla="*/ 457 h 1348"/>
                <a:gd name="T22" fmla="*/ 522 w 1316"/>
                <a:gd name="T23" fmla="*/ 631 h 1348"/>
                <a:gd name="T24" fmla="*/ 554 w 1316"/>
                <a:gd name="T25" fmla="*/ 793 h 1348"/>
                <a:gd name="T26" fmla="*/ 293 w 1316"/>
                <a:gd name="T27" fmla="*/ 870 h 1348"/>
                <a:gd name="T28" fmla="*/ 228 w 1316"/>
                <a:gd name="T29" fmla="*/ 859 h 1348"/>
                <a:gd name="T30" fmla="*/ 162 w 1316"/>
                <a:gd name="T31" fmla="*/ 870 h 1348"/>
                <a:gd name="T32" fmla="*/ 108 w 1316"/>
                <a:gd name="T33" fmla="*/ 902 h 1348"/>
                <a:gd name="T34" fmla="*/ 43 w 1316"/>
                <a:gd name="T35" fmla="*/ 870 h 1348"/>
                <a:gd name="T36" fmla="*/ 10 w 1316"/>
                <a:gd name="T37" fmla="*/ 935 h 1348"/>
                <a:gd name="T38" fmla="*/ 21 w 1316"/>
                <a:gd name="T39" fmla="*/ 979 h 1348"/>
                <a:gd name="T40" fmla="*/ 21 w 1316"/>
                <a:gd name="T41" fmla="*/ 1033 h 1348"/>
                <a:gd name="T42" fmla="*/ 43 w 1316"/>
                <a:gd name="T43" fmla="*/ 1054 h 1348"/>
                <a:gd name="T44" fmla="*/ 65 w 1316"/>
                <a:gd name="T45" fmla="*/ 1098 h 1348"/>
                <a:gd name="T46" fmla="*/ 65 w 1316"/>
                <a:gd name="T47" fmla="*/ 1153 h 1348"/>
                <a:gd name="T48" fmla="*/ 75 w 1316"/>
                <a:gd name="T49" fmla="*/ 1185 h 1348"/>
                <a:gd name="T50" fmla="*/ 119 w 1316"/>
                <a:gd name="T51" fmla="*/ 1196 h 1348"/>
                <a:gd name="T52" fmla="*/ 152 w 1316"/>
                <a:gd name="T53" fmla="*/ 1163 h 1348"/>
                <a:gd name="T54" fmla="*/ 206 w 1316"/>
                <a:gd name="T55" fmla="*/ 1174 h 1348"/>
                <a:gd name="T56" fmla="*/ 228 w 1316"/>
                <a:gd name="T57" fmla="*/ 1141 h 1348"/>
                <a:gd name="T58" fmla="*/ 261 w 1316"/>
                <a:gd name="T59" fmla="*/ 1163 h 1348"/>
                <a:gd name="T60" fmla="*/ 282 w 1316"/>
                <a:gd name="T61" fmla="*/ 1228 h 1348"/>
                <a:gd name="T62" fmla="*/ 304 w 1316"/>
                <a:gd name="T63" fmla="*/ 1250 h 1348"/>
                <a:gd name="T64" fmla="*/ 293 w 1316"/>
                <a:gd name="T65" fmla="*/ 1271 h 1348"/>
                <a:gd name="T66" fmla="*/ 315 w 1316"/>
                <a:gd name="T67" fmla="*/ 1326 h 1348"/>
                <a:gd name="T68" fmla="*/ 348 w 1316"/>
                <a:gd name="T69" fmla="*/ 1347 h 1348"/>
                <a:gd name="T70" fmla="*/ 380 w 1316"/>
                <a:gd name="T71" fmla="*/ 1336 h 1348"/>
                <a:gd name="T72" fmla="*/ 413 w 1316"/>
                <a:gd name="T73" fmla="*/ 1347 h 1348"/>
                <a:gd name="T74" fmla="*/ 445 w 1316"/>
                <a:gd name="T75" fmla="*/ 1326 h 1348"/>
                <a:gd name="T76" fmla="*/ 467 w 1316"/>
                <a:gd name="T77" fmla="*/ 1314 h 1348"/>
                <a:gd name="T78" fmla="*/ 478 w 1316"/>
                <a:gd name="T79" fmla="*/ 1314 h 1348"/>
                <a:gd name="T80" fmla="*/ 489 w 1316"/>
                <a:gd name="T81" fmla="*/ 1347 h 1348"/>
                <a:gd name="T82" fmla="*/ 532 w 1316"/>
                <a:gd name="T83" fmla="*/ 1326 h 1348"/>
                <a:gd name="T84" fmla="*/ 543 w 1316"/>
                <a:gd name="T85" fmla="*/ 1271 h 1348"/>
                <a:gd name="T86" fmla="*/ 554 w 1316"/>
                <a:gd name="T87" fmla="*/ 1207 h 1348"/>
                <a:gd name="T88" fmla="*/ 609 w 1316"/>
                <a:gd name="T89" fmla="*/ 1174 h 1348"/>
                <a:gd name="T90" fmla="*/ 619 w 1316"/>
                <a:gd name="T91" fmla="*/ 1120 h 1348"/>
                <a:gd name="T92" fmla="*/ 641 w 1316"/>
                <a:gd name="T93" fmla="*/ 1066 h 1348"/>
                <a:gd name="T94" fmla="*/ 717 w 1316"/>
                <a:gd name="T95" fmla="*/ 1066 h 1348"/>
                <a:gd name="T96" fmla="*/ 750 w 1316"/>
                <a:gd name="T97" fmla="*/ 1033 h 1348"/>
                <a:gd name="T98" fmla="*/ 815 w 1316"/>
                <a:gd name="T99" fmla="*/ 989 h 1348"/>
                <a:gd name="T100" fmla="*/ 880 w 1316"/>
                <a:gd name="T101" fmla="*/ 935 h 1348"/>
                <a:gd name="T102" fmla="*/ 945 w 1316"/>
                <a:gd name="T103" fmla="*/ 913 h 1348"/>
                <a:gd name="T104" fmla="*/ 1032 w 1316"/>
                <a:gd name="T105" fmla="*/ 913 h 1348"/>
                <a:gd name="T106" fmla="*/ 1174 w 1316"/>
                <a:gd name="T107" fmla="*/ 880 h 1348"/>
                <a:gd name="T108" fmla="*/ 1261 w 1316"/>
                <a:gd name="T109" fmla="*/ 870 h 1348"/>
                <a:gd name="T110" fmla="*/ 1293 w 1316"/>
                <a:gd name="T111" fmla="*/ 815 h 1348"/>
                <a:gd name="T112" fmla="*/ 1315 w 1316"/>
                <a:gd name="T113" fmla="*/ 674 h 1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16" h="1348">
                  <a:moveTo>
                    <a:pt x="1293" y="544"/>
                  </a:moveTo>
                  <a:lnTo>
                    <a:pt x="1272" y="544"/>
                  </a:lnTo>
                  <a:lnTo>
                    <a:pt x="1261" y="544"/>
                  </a:lnTo>
                  <a:lnTo>
                    <a:pt x="1250" y="544"/>
                  </a:lnTo>
                  <a:lnTo>
                    <a:pt x="1250" y="544"/>
                  </a:lnTo>
                  <a:lnTo>
                    <a:pt x="1250" y="544"/>
                  </a:lnTo>
                  <a:lnTo>
                    <a:pt x="1239" y="544"/>
                  </a:lnTo>
                  <a:lnTo>
                    <a:pt x="1239" y="544"/>
                  </a:lnTo>
                  <a:lnTo>
                    <a:pt x="1228" y="544"/>
                  </a:lnTo>
                  <a:lnTo>
                    <a:pt x="1228" y="533"/>
                  </a:lnTo>
                  <a:lnTo>
                    <a:pt x="1228" y="533"/>
                  </a:lnTo>
                  <a:lnTo>
                    <a:pt x="1239" y="522"/>
                  </a:lnTo>
                  <a:lnTo>
                    <a:pt x="1239" y="522"/>
                  </a:lnTo>
                  <a:lnTo>
                    <a:pt x="1239" y="511"/>
                  </a:lnTo>
                  <a:lnTo>
                    <a:pt x="1239" y="511"/>
                  </a:lnTo>
                  <a:lnTo>
                    <a:pt x="1239" y="511"/>
                  </a:lnTo>
                  <a:lnTo>
                    <a:pt x="1239" y="500"/>
                  </a:lnTo>
                  <a:lnTo>
                    <a:pt x="1239" y="500"/>
                  </a:lnTo>
                  <a:lnTo>
                    <a:pt x="1239" y="478"/>
                  </a:lnTo>
                  <a:lnTo>
                    <a:pt x="1239" y="478"/>
                  </a:lnTo>
                  <a:lnTo>
                    <a:pt x="1239" y="478"/>
                  </a:lnTo>
                  <a:lnTo>
                    <a:pt x="1228" y="467"/>
                  </a:lnTo>
                  <a:lnTo>
                    <a:pt x="1217" y="467"/>
                  </a:lnTo>
                  <a:lnTo>
                    <a:pt x="1217" y="457"/>
                  </a:lnTo>
                  <a:lnTo>
                    <a:pt x="1206" y="457"/>
                  </a:lnTo>
                  <a:lnTo>
                    <a:pt x="1196" y="457"/>
                  </a:lnTo>
                  <a:lnTo>
                    <a:pt x="1185" y="457"/>
                  </a:lnTo>
                  <a:lnTo>
                    <a:pt x="1174" y="446"/>
                  </a:lnTo>
                  <a:lnTo>
                    <a:pt x="1163" y="435"/>
                  </a:lnTo>
                  <a:lnTo>
                    <a:pt x="1163" y="435"/>
                  </a:lnTo>
                  <a:lnTo>
                    <a:pt x="1141" y="435"/>
                  </a:lnTo>
                  <a:lnTo>
                    <a:pt x="1130" y="435"/>
                  </a:lnTo>
                  <a:lnTo>
                    <a:pt x="1130" y="424"/>
                  </a:lnTo>
                  <a:lnTo>
                    <a:pt x="1119" y="424"/>
                  </a:lnTo>
                  <a:lnTo>
                    <a:pt x="1119" y="413"/>
                  </a:lnTo>
                  <a:lnTo>
                    <a:pt x="1119" y="413"/>
                  </a:lnTo>
                  <a:lnTo>
                    <a:pt x="1119" y="402"/>
                  </a:lnTo>
                  <a:lnTo>
                    <a:pt x="1087" y="391"/>
                  </a:lnTo>
                  <a:lnTo>
                    <a:pt x="1087" y="391"/>
                  </a:lnTo>
                  <a:lnTo>
                    <a:pt x="1076" y="380"/>
                  </a:lnTo>
                  <a:lnTo>
                    <a:pt x="1076" y="380"/>
                  </a:lnTo>
                  <a:lnTo>
                    <a:pt x="1076" y="370"/>
                  </a:lnTo>
                  <a:lnTo>
                    <a:pt x="1076" y="359"/>
                  </a:lnTo>
                  <a:lnTo>
                    <a:pt x="1076" y="359"/>
                  </a:lnTo>
                  <a:lnTo>
                    <a:pt x="1065" y="348"/>
                  </a:lnTo>
                  <a:lnTo>
                    <a:pt x="1043" y="326"/>
                  </a:lnTo>
                  <a:lnTo>
                    <a:pt x="1011" y="304"/>
                  </a:lnTo>
                  <a:lnTo>
                    <a:pt x="989" y="293"/>
                  </a:lnTo>
                  <a:lnTo>
                    <a:pt x="967" y="272"/>
                  </a:lnTo>
                  <a:lnTo>
                    <a:pt x="935" y="250"/>
                  </a:lnTo>
                  <a:lnTo>
                    <a:pt x="913" y="228"/>
                  </a:lnTo>
                  <a:lnTo>
                    <a:pt x="891" y="206"/>
                  </a:lnTo>
                  <a:lnTo>
                    <a:pt x="858" y="196"/>
                  </a:lnTo>
                  <a:lnTo>
                    <a:pt x="837" y="174"/>
                  </a:lnTo>
                  <a:lnTo>
                    <a:pt x="815" y="152"/>
                  </a:lnTo>
                  <a:lnTo>
                    <a:pt x="783" y="130"/>
                  </a:lnTo>
                  <a:lnTo>
                    <a:pt x="761" y="109"/>
                  </a:lnTo>
                  <a:lnTo>
                    <a:pt x="739" y="98"/>
                  </a:lnTo>
                  <a:lnTo>
                    <a:pt x="717" y="76"/>
                  </a:lnTo>
                  <a:lnTo>
                    <a:pt x="684" y="54"/>
                  </a:lnTo>
                  <a:lnTo>
                    <a:pt x="663" y="33"/>
                  </a:lnTo>
                  <a:lnTo>
                    <a:pt x="641" y="22"/>
                  </a:lnTo>
                  <a:lnTo>
                    <a:pt x="619" y="0"/>
                  </a:lnTo>
                  <a:lnTo>
                    <a:pt x="587" y="0"/>
                  </a:lnTo>
                  <a:lnTo>
                    <a:pt x="554" y="0"/>
                  </a:lnTo>
                  <a:lnTo>
                    <a:pt x="532" y="0"/>
                  </a:lnTo>
                  <a:lnTo>
                    <a:pt x="500" y="0"/>
                  </a:lnTo>
                  <a:lnTo>
                    <a:pt x="478" y="0"/>
                  </a:lnTo>
                  <a:lnTo>
                    <a:pt x="478" y="22"/>
                  </a:lnTo>
                  <a:lnTo>
                    <a:pt x="478" y="43"/>
                  </a:lnTo>
                  <a:lnTo>
                    <a:pt x="478" y="65"/>
                  </a:lnTo>
                  <a:lnTo>
                    <a:pt x="489" y="87"/>
                  </a:lnTo>
                  <a:lnTo>
                    <a:pt x="489" y="109"/>
                  </a:lnTo>
                  <a:lnTo>
                    <a:pt x="489" y="141"/>
                  </a:lnTo>
                  <a:lnTo>
                    <a:pt x="489" y="163"/>
                  </a:lnTo>
                  <a:lnTo>
                    <a:pt x="489" y="185"/>
                  </a:lnTo>
                  <a:lnTo>
                    <a:pt x="489" y="206"/>
                  </a:lnTo>
                  <a:lnTo>
                    <a:pt x="489" y="228"/>
                  </a:lnTo>
                  <a:lnTo>
                    <a:pt x="500" y="250"/>
                  </a:lnTo>
                  <a:lnTo>
                    <a:pt x="500" y="272"/>
                  </a:lnTo>
                  <a:lnTo>
                    <a:pt x="500" y="293"/>
                  </a:lnTo>
                  <a:lnTo>
                    <a:pt x="500" y="315"/>
                  </a:lnTo>
                  <a:lnTo>
                    <a:pt x="500" y="337"/>
                  </a:lnTo>
                  <a:lnTo>
                    <a:pt x="500" y="359"/>
                  </a:lnTo>
                  <a:lnTo>
                    <a:pt x="510" y="380"/>
                  </a:lnTo>
                  <a:lnTo>
                    <a:pt x="510" y="402"/>
                  </a:lnTo>
                  <a:lnTo>
                    <a:pt x="510" y="435"/>
                  </a:lnTo>
                  <a:lnTo>
                    <a:pt x="510" y="457"/>
                  </a:lnTo>
                  <a:lnTo>
                    <a:pt x="510" y="478"/>
                  </a:lnTo>
                  <a:lnTo>
                    <a:pt x="510" y="500"/>
                  </a:lnTo>
                  <a:lnTo>
                    <a:pt x="510" y="522"/>
                  </a:lnTo>
                  <a:lnTo>
                    <a:pt x="522" y="544"/>
                  </a:lnTo>
                  <a:lnTo>
                    <a:pt x="522" y="565"/>
                  </a:lnTo>
                  <a:lnTo>
                    <a:pt x="522" y="587"/>
                  </a:lnTo>
                  <a:lnTo>
                    <a:pt x="522" y="609"/>
                  </a:lnTo>
                  <a:lnTo>
                    <a:pt x="522" y="631"/>
                  </a:lnTo>
                  <a:lnTo>
                    <a:pt x="522" y="652"/>
                  </a:lnTo>
                  <a:lnTo>
                    <a:pt x="532" y="674"/>
                  </a:lnTo>
                  <a:lnTo>
                    <a:pt x="532" y="706"/>
                  </a:lnTo>
                  <a:lnTo>
                    <a:pt x="532" y="728"/>
                  </a:lnTo>
                  <a:lnTo>
                    <a:pt x="532" y="750"/>
                  </a:lnTo>
                  <a:lnTo>
                    <a:pt x="532" y="772"/>
                  </a:lnTo>
                  <a:lnTo>
                    <a:pt x="543" y="783"/>
                  </a:lnTo>
                  <a:lnTo>
                    <a:pt x="554" y="793"/>
                  </a:lnTo>
                  <a:lnTo>
                    <a:pt x="554" y="815"/>
                  </a:lnTo>
                  <a:lnTo>
                    <a:pt x="543" y="837"/>
                  </a:lnTo>
                  <a:lnTo>
                    <a:pt x="543" y="870"/>
                  </a:lnTo>
                  <a:lnTo>
                    <a:pt x="510" y="870"/>
                  </a:lnTo>
                  <a:lnTo>
                    <a:pt x="478" y="870"/>
                  </a:lnTo>
                  <a:lnTo>
                    <a:pt x="391" y="870"/>
                  </a:lnTo>
                  <a:lnTo>
                    <a:pt x="380" y="870"/>
                  </a:lnTo>
                  <a:lnTo>
                    <a:pt x="293" y="870"/>
                  </a:lnTo>
                  <a:lnTo>
                    <a:pt x="282" y="870"/>
                  </a:lnTo>
                  <a:lnTo>
                    <a:pt x="249" y="870"/>
                  </a:lnTo>
                  <a:lnTo>
                    <a:pt x="239" y="870"/>
                  </a:lnTo>
                  <a:lnTo>
                    <a:pt x="239" y="859"/>
                  </a:lnTo>
                  <a:lnTo>
                    <a:pt x="239" y="848"/>
                  </a:lnTo>
                  <a:lnTo>
                    <a:pt x="239" y="848"/>
                  </a:lnTo>
                  <a:lnTo>
                    <a:pt x="228" y="859"/>
                  </a:lnTo>
                  <a:lnTo>
                    <a:pt x="228" y="859"/>
                  </a:lnTo>
                  <a:lnTo>
                    <a:pt x="228" y="870"/>
                  </a:lnTo>
                  <a:lnTo>
                    <a:pt x="228" y="870"/>
                  </a:lnTo>
                  <a:lnTo>
                    <a:pt x="217" y="870"/>
                  </a:lnTo>
                  <a:lnTo>
                    <a:pt x="206" y="870"/>
                  </a:lnTo>
                  <a:lnTo>
                    <a:pt x="184" y="880"/>
                  </a:lnTo>
                  <a:lnTo>
                    <a:pt x="174" y="880"/>
                  </a:lnTo>
                  <a:lnTo>
                    <a:pt x="174" y="880"/>
                  </a:lnTo>
                  <a:lnTo>
                    <a:pt x="162" y="870"/>
                  </a:lnTo>
                  <a:lnTo>
                    <a:pt x="152" y="870"/>
                  </a:lnTo>
                  <a:lnTo>
                    <a:pt x="141" y="870"/>
                  </a:lnTo>
                  <a:lnTo>
                    <a:pt x="141" y="870"/>
                  </a:lnTo>
                  <a:lnTo>
                    <a:pt x="130" y="870"/>
                  </a:lnTo>
                  <a:lnTo>
                    <a:pt x="130" y="880"/>
                  </a:lnTo>
                  <a:lnTo>
                    <a:pt x="119" y="880"/>
                  </a:lnTo>
                  <a:lnTo>
                    <a:pt x="108" y="902"/>
                  </a:lnTo>
                  <a:lnTo>
                    <a:pt x="108" y="902"/>
                  </a:lnTo>
                  <a:lnTo>
                    <a:pt x="108" y="892"/>
                  </a:lnTo>
                  <a:lnTo>
                    <a:pt x="87" y="880"/>
                  </a:lnTo>
                  <a:lnTo>
                    <a:pt x="75" y="859"/>
                  </a:lnTo>
                  <a:lnTo>
                    <a:pt x="65" y="859"/>
                  </a:lnTo>
                  <a:lnTo>
                    <a:pt x="65" y="859"/>
                  </a:lnTo>
                  <a:lnTo>
                    <a:pt x="54" y="859"/>
                  </a:lnTo>
                  <a:lnTo>
                    <a:pt x="54" y="870"/>
                  </a:lnTo>
                  <a:lnTo>
                    <a:pt x="43" y="870"/>
                  </a:lnTo>
                  <a:lnTo>
                    <a:pt x="43" y="880"/>
                  </a:lnTo>
                  <a:lnTo>
                    <a:pt x="43" y="892"/>
                  </a:lnTo>
                  <a:lnTo>
                    <a:pt x="32" y="902"/>
                  </a:lnTo>
                  <a:lnTo>
                    <a:pt x="32" y="913"/>
                  </a:lnTo>
                  <a:lnTo>
                    <a:pt x="32" y="924"/>
                  </a:lnTo>
                  <a:lnTo>
                    <a:pt x="21" y="924"/>
                  </a:lnTo>
                  <a:lnTo>
                    <a:pt x="21" y="935"/>
                  </a:lnTo>
                  <a:lnTo>
                    <a:pt x="10" y="935"/>
                  </a:lnTo>
                  <a:lnTo>
                    <a:pt x="0" y="924"/>
                  </a:lnTo>
                  <a:lnTo>
                    <a:pt x="10" y="946"/>
                  </a:lnTo>
                  <a:lnTo>
                    <a:pt x="10" y="946"/>
                  </a:lnTo>
                  <a:lnTo>
                    <a:pt x="0" y="957"/>
                  </a:lnTo>
                  <a:lnTo>
                    <a:pt x="10" y="967"/>
                  </a:lnTo>
                  <a:lnTo>
                    <a:pt x="10" y="979"/>
                  </a:lnTo>
                  <a:lnTo>
                    <a:pt x="21" y="979"/>
                  </a:lnTo>
                  <a:lnTo>
                    <a:pt x="21" y="979"/>
                  </a:lnTo>
                  <a:lnTo>
                    <a:pt x="21" y="1000"/>
                  </a:lnTo>
                  <a:lnTo>
                    <a:pt x="21" y="1000"/>
                  </a:lnTo>
                  <a:lnTo>
                    <a:pt x="21" y="1011"/>
                  </a:lnTo>
                  <a:lnTo>
                    <a:pt x="21" y="1011"/>
                  </a:lnTo>
                  <a:lnTo>
                    <a:pt x="21" y="1022"/>
                  </a:lnTo>
                  <a:lnTo>
                    <a:pt x="21" y="1022"/>
                  </a:lnTo>
                  <a:lnTo>
                    <a:pt x="21" y="1022"/>
                  </a:lnTo>
                  <a:lnTo>
                    <a:pt x="21" y="1033"/>
                  </a:lnTo>
                  <a:lnTo>
                    <a:pt x="21" y="1044"/>
                  </a:lnTo>
                  <a:lnTo>
                    <a:pt x="32" y="1054"/>
                  </a:lnTo>
                  <a:lnTo>
                    <a:pt x="32" y="1054"/>
                  </a:lnTo>
                  <a:lnTo>
                    <a:pt x="32" y="1066"/>
                  </a:lnTo>
                  <a:lnTo>
                    <a:pt x="32" y="1066"/>
                  </a:lnTo>
                  <a:lnTo>
                    <a:pt x="32" y="1066"/>
                  </a:lnTo>
                  <a:lnTo>
                    <a:pt x="43" y="1066"/>
                  </a:lnTo>
                  <a:lnTo>
                    <a:pt x="43" y="1054"/>
                  </a:lnTo>
                  <a:lnTo>
                    <a:pt x="43" y="1054"/>
                  </a:lnTo>
                  <a:lnTo>
                    <a:pt x="54" y="1054"/>
                  </a:lnTo>
                  <a:lnTo>
                    <a:pt x="54" y="1066"/>
                  </a:lnTo>
                  <a:lnTo>
                    <a:pt x="54" y="1076"/>
                  </a:lnTo>
                  <a:lnTo>
                    <a:pt x="54" y="1076"/>
                  </a:lnTo>
                  <a:lnTo>
                    <a:pt x="65" y="1087"/>
                  </a:lnTo>
                  <a:lnTo>
                    <a:pt x="65" y="1087"/>
                  </a:lnTo>
                  <a:lnTo>
                    <a:pt x="65" y="1098"/>
                  </a:lnTo>
                  <a:lnTo>
                    <a:pt x="65" y="1098"/>
                  </a:lnTo>
                  <a:lnTo>
                    <a:pt x="65" y="1109"/>
                  </a:lnTo>
                  <a:lnTo>
                    <a:pt x="65" y="1109"/>
                  </a:lnTo>
                  <a:lnTo>
                    <a:pt x="65" y="1131"/>
                  </a:lnTo>
                  <a:lnTo>
                    <a:pt x="65" y="1131"/>
                  </a:lnTo>
                  <a:lnTo>
                    <a:pt x="65" y="1141"/>
                  </a:lnTo>
                  <a:lnTo>
                    <a:pt x="65" y="1141"/>
                  </a:lnTo>
                  <a:lnTo>
                    <a:pt x="65" y="1153"/>
                  </a:lnTo>
                  <a:lnTo>
                    <a:pt x="65" y="1153"/>
                  </a:lnTo>
                  <a:lnTo>
                    <a:pt x="65" y="1153"/>
                  </a:lnTo>
                  <a:lnTo>
                    <a:pt x="65" y="1163"/>
                  </a:lnTo>
                  <a:lnTo>
                    <a:pt x="54" y="1163"/>
                  </a:lnTo>
                  <a:lnTo>
                    <a:pt x="54" y="1174"/>
                  </a:lnTo>
                  <a:lnTo>
                    <a:pt x="65" y="1174"/>
                  </a:lnTo>
                  <a:lnTo>
                    <a:pt x="75" y="1185"/>
                  </a:lnTo>
                  <a:lnTo>
                    <a:pt x="75" y="1185"/>
                  </a:lnTo>
                  <a:lnTo>
                    <a:pt x="75" y="1185"/>
                  </a:lnTo>
                  <a:lnTo>
                    <a:pt x="87" y="1174"/>
                  </a:lnTo>
                  <a:lnTo>
                    <a:pt x="97" y="1174"/>
                  </a:lnTo>
                  <a:lnTo>
                    <a:pt x="97" y="1163"/>
                  </a:lnTo>
                  <a:lnTo>
                    <a:pt x="108" y="1163"/>
                  </a:lnTo>
                  <a:lnTo>
                    <a:pt x="108" y="1174"/>
                  </a:lnTo>
                  <a:lnTo>
                    <a:pt x="108" y="1185"/>
                  </a:lnTo>
                  <a:lnTo>
                    <a:pt x="119" y="1196"/>
                  </a:lnTo>
                  <a:lnTo>
                    <a:pt x="119" y="1196"/>
                  </a:lnTo>
                  <a:lnTo>
                    <a:pt x="119" y="1196"/>
                  </a:lnTo>
                  <a:lnTo>
                    <a:pt x="119" y="1196"/>
                  </a:lnTo>
                  <a:lnTo>
                    <a:pt x="130" y="1196"/>
                  </a:lnTo>
                  <a:lnTo>
                    <a:pt x="130" y="1185"/>
                  </a:lnTo>
                  <a:lnTo>
                    <a:pt x="130" y="1185"/>
                  </a:lnTo>
                  <a:lnTo>
                    <a:pt x="141" y="1174"/>
                  </a:lnTo>
                  <a:lnTo>
                    <a:pt x="152" y="1163"/>
                  </a:lnTo>
                  <a:lnTo>
                    <a:pt x="152" y="1163"/>
                  </a:lnTo>
                  <a:lnTo>
                    <a:pt x="152" y="1163"/>
                  </a:lnTo>
                  <a:lnTo>
                    <a:pt x="162" y="1163"/>
                  </a:lnTo>
                  <a:lnTo>
                    <a:pt x="174" y="1174"/>
                  </a:lnTo>
                  <a:lnTo>
                    <a:pt x="195" y="1185"/>
                  </a:lnTo>
                  <a:lnTo>
                    <a:pt x="195" y="1185"/>
                  </a:lnTo>
                  <a:lnTo>
                    <a:pt x="195" y="1185"/>
                  </a:lnTo>
                  <a:lnTo>
                    <a:pt x="206" y="1174"/>
                  </a:lnTo>
                  <a:lnTo>
                    <a:pt x="206" y="1163"/>
                  </a:lnTo>
                  <a:lnTo>
                    <a:pt x="217" y="1163"/>
                  </a:lnTo>
                  <a:lnTo>
                    <a:pt x="228" y="1163"/>
                  </a:lnTo>
                  <a:lnTo>
                    <a:pt x="228" y="1163"/>
                  </a:lnTo>
                  <a:lnTo>
                    <a:pt x="228" y="1163"/>
                  </a:lnTo>
                  <a:lnTo>
                    <a:pt x="228" y="1153"/>
                  </a:lnTo>
                  <a:lnTo>
                    <a:pt x="228" y="1153"/>
                  </a:lnTo>
                  <a:lnTo>
                    <a:pt x="228" y="1141"/>
                  </a:lnTo>
                  <a:lnTo>
                    <a:pt x="228" y="1141"/>
                  </a:lnTo>
                  <a:lnTo>
                    <a:pt x="228" y="1141"/>
                  </a:lnTo>
                  <a:lnTo>
                    <a:pt x="239" y="1141"/>
                  </a:lnTo>
                  <a:lnTo>
                    <a:pt x="239" y="1141"/>
                  </a:lnTo>
                  <a:lnTo>
                    <a:pt x="249" y="1141"/>
                  </a:lnTo>
                  <a:lnTo>
                    <a:pt x="249" y="1153"/>
                  </a:lnTo>
                  <a:lnTo>
                    <a:pt x="261" y="1153"/>
                  </a:lnTo>
                  <a:lnTo>
                    <a:pt x="261" y="1163"/>
                  </a:lnTo>
                  <a:lnTo>
                    <a:pt x="261" y="1174"/>
                  </a:lnTo>
                  <a:lnTo>
                    <a:pt x="271" y="1196"/>
                  </a:lnTo>
                  <a:lnTo>
                    <a:pt x="271" y="1207"/>
                  </a:lnTo>
                  <a:lnTo>
                    <a:pt x="271" y="1218"/>
                  </a:lnTo>
                  <a:lnTo>
                    <a:pt x="271" y="1218"/>
                  </a:lnTo>
                  <a:lnTo>
                    <a:pt x="282" y="1218"/>
                  </a:lnTo>
                  <a:lnTo>
                    <a:pt x="282" y="1218"/>
                  </a:lnTo>
                  <a:lnTo>
                    <a:pt x="282" y="1228"/>
                  </a:lnTo>
                  <a:lnTo>
                    <a:pt x="282" y="1228"/>
                  </a:lnTo>
                  <a:lnTo>
                    <a:pt x="293" y="1228"/>
                  </a:lnTo>
                  <a:lnTo>
                    <a:pt x="304" y="1239"/>
                  </a:lnTo>
                  <a:lnTo>
                    <a:pt x="304" y="1239"/>
                  </a:lnTo>
                  <a:lnTo>
                    <a:pt x="304" y="1239"/>
                  </a:lnTo>
                  <a:lnTo>
                    <a:pt x="304" y="1239"/>
                  </a:lnTo>
                  <a:lnTo>
                    <a:pt x="304" y="1250"/>
                  </a:lnTo>
                  <a:lnTo>
                    <a:pt x="304" y="1250"/>
                  </a:lnTo>
                  <a:lnTo>
                    <a:pt x="293" y="1250"/>
                  </a:lnTo>
                  <a:lnTo>
                    <a:pt x="293" y="1260"/>
                  </a:lnTo>
                  <a:lnTo>
                    <a:pt x="282" y="1271"/>
                  </a:lnTo>
                  <a:lnTo>
                    <a:pt x="282" y="1271"/>
                  </a:lnTo>
                  <a:lnTo>
                    <a:pt x="282" y="1271"/>
                  </a:lnTo>
                  <a:lnTo>
                    <a:pt x="282" y="1271"/>
                  </a:lnTo>
                  <a:lnTo>
                    <a:pt x="293" y="1271"/>
                  </a:lnTo>
                  <a:lnTo>
                    <a:pt x="293" y="1271"/>
                  </a:lnTo>
                  <a:lnTo>
                    <a:pt x="304" y="1271"/>
                  </a:lnTo>
                  <a:lnTo>
                    <a:pt x="304" y="1271"/>
                  </a:lnTo>
                  <a:lnTo>
                    <a:pt x="315" y="1282"/>
                  </a:lnTo>
                  <a:lnTo>
                    <a:pt x="315" y="1282"/>
                  </a:lnTo>
                  <a:lnTo>
                    <a:pt x="315" y="1293"/>
                  </a:lnTo>
                  <a:lnTo>
                    <a:pt x="315" y="1293"/>
                  </a:lnTo>
                  <a:lnTo>
                    <a:pt x="315" y="1314"/>
                  </a:lnTo>
                  <a:lnTo>
                    <a:pt x="315" y="1326"/>
                  </a:lnTo>
                  <a:lnTo>
                    <a:pt x="315" y="1326"/>
                  </a:lnTo>
                  <a:lnTo>
                    <a:pt x="336" y="1336"/>
                  </a:lnTo>
                  <a:lnTo>
                    <a:pt x="336" y="1336"/>
                  </a:lnTo>
                  <a:lnTo>
                    <a:pt x="336" y="1347"/>
                  </a:lnTo>
                  <a:lnTo>
                    <a:pt x="336" y="1347"/>
                  </a:lnTo>
                  <a:lnTo>
                    <a:pt x="336" y="1347"/>
                  </a:lnTo>
                  <a:lnTo>
                    <a:pt x="348" y="1347"/>
                  </a:lnTo>
                  <a:lnTo>
                    <a:pt x="348" y="1347"/>
                  </a:lnTo>
                  <a:lnTo>
                    <a:pt x="358" y="1336"/>
                  </a:lnTo>
                  <a:lnTo>
                    <a:pt x="358" y="1326"/>
                  </a:lnTo>
                  <a:lnTo>
                    <a:pt x="369" y="1326"/>
                  </a:lnTo>
                  <a:lnTo>
                    <a:pt x="369" y="1326"/>
                  </a:lnTo>
                  <a:lnTo>
                    <a:pt x="380" y="1326"/>
                  </a:lnTo>
                  <a:lnTo>
                    <a:pt x="380" y="1326"/>
                  </a:lnTo>
                  <a:lnTo>
                    <a:pt x="380" y="1336"/>
                  </a:lnTo>
                  <a:lnTo>
                    <a:pt x="380" y="1336"/>
                  </a:lnTo>
                  <a:lnTo>
                    <a:pt x="391" y="1347"/>
                  </a:lnTo>
                  <a:lnTo>
                    <a:pt x="402" y="1347"/>
                  </a:lnTo>
                  <a:lnTo>
                    <a:pt x="402" y="1347"/>
                  </a:lnTo>
                  <a:lnTo>
                    <a:pt x="413" y="1347"/>
                  </a:lnTo>
                  <a:lnTo>
                    <a:pt x="413" y="1347"/>
                  </a:lnTo>
                  <a:lnTo>
                    <a:pt x="413" y="1347"/>
                  </a:lnTo>
                  <a:lnTo>
                    <a:pt x="413" y="1347"/>
                  </a:lnTo>
                  <a:lnTo>
                    <a:pt x="413" y="1347"/>
                  </a:lnTo>
                  <a:lnTo>
                    <a:pt x="413" y="1347"/>
                  </a:lnTo>
                  <a:lnTo>
                    <a:pt x="413" y="1336"/>
                  </a:lnTo>
                  <a:lnTo>
                    <a:pt x="423" y="1336"/>
                  </a:lnTo>
                  <a:lnTo>
                    <a:pt x="423" y="1336"/>
                  </a:lnTo>
                  <a:lnTo>
                    <a:pt x="423" y="1336"/>
                  </a:lnTo>
                  <a:lnTo>
                    <a:pt x="435" y="1336"/>
                  </a:lnTo>
                  <a:lnTo>
                    <a:pt x="435" y="1336"/>
                  </a:lnTo>
                  <a:lnTo>
                    <a:pt x="445" y="1326"/>
                  </a:lnTo>
                  <a:lnTo>
                    <a:pt x="435" y="1314"/>
                  </a:lnTo>
                  <a:lnTo>
                    <a:pt x="445" y="1314"/>
                  </a:lnTo>
                  <a:lnTo>
                    <a:pt x="445" y="1304"/>
                  </a:lnTo>
                  <a:lnTo>
                    <a:pt x="445" y="1304"/>
                  </a:lnTo>
                  <a:lnTo>
                    <a:pt x="445" y="1314"/>
                  </a:lnTo>
                  <a:lnTo>
                    <a:pt x="456" y="1314"/>
                  </a:lnTo>
                  <a:lnTo>
                    <a:pt x="456" y="1314"/>
                  </a:lnTo>
                  <a:lnTo>
                    <a:pt x="467" y="1314"/>
                  </a:lnTo>
                  <a:lnTo>
                    <a:pt x="456" y="1304"/>
                  </a:lnTo>
                  <a:lnTo>
                    <a:pt x="456" y="1304"/>
                  </a:lnTo>
                  <a:lnTo>
                    <a:pt x="467" y="1304"/>
                  </a:lnTo>
                  <a:lnTo>
                    <a:pt x="467" y="1304"/>
                  </a:lnTo>
                  <a:lnTo>
                    <a:pt x="478" y="1304"/>
                  </a:lnTo>
                  <a:lnTo>
                    <a:pt x="478" y="1304"/>
                  </a:lnTo>
                  <a:lnTo>
                    <a:pt x="478" y="1314"/>
                  </a:lnTo>
                  <a:lnTo>
                    <a:pt x="478" y="1314"/>
                  </a:lnTo>
                  <a:lnTo>
                    <a:pt x="478" y="1326"/>
                  </a:lnTo>
                  <a:lnTo>
                    <a:pt x="478" y="1326"/>
                  </a:lnTo>
                  <a:lnTo>
                    <a:pt x="478" y="1336"/>
                  </a:lnTo>
                  <a:lnTo>
                    <a:pt x="478" y="1336"/>
                  </a:lnTo>
                  <a:lnTo>
                    <a:pt x="478" y="1336"/>
                  </a:lnTo>
                  <a:lnTo>
                    <a:pt x="478" y="1347"/>
                  </a:lnTo>
                  <a:lnTo>
                    <a:pt x="478" y="1347"/>
                  </a:lnTo>
                  <a:lnTo>
                    <a:pt x="489" y="1347"/>
                  </a:lnTo>
                  <a:lnTo>
                    <a:pt x="489" y="1347"/>
                  </a:lnTo>
                  <a:lnTo>
                    <a:pt x="500" y="1347"/>
                  </a:lnTo>
                  <a:lnTo>
                    <a:pt x="500" y="1336"/>
                  </a:lnTo>
                  <a:lnTo>
                    <a:pt x="500" y="1336"/>
                  </a:lnTo>
                  <a:lnTo>
                    <a:pt x="500" y="1336"/>
                  </a:lnTo>
                  <a:lnTo>
                    <a:pt x="510" y="1326"/>
                  </a:lnTo>
                  <a:lnTo>
                    <a:pt x="522" y="1326"/>
                  </a:lnTo>
                  <a:lnTo>
                    <a:pt x="532" y="1326"/>
                  </a:lnTo>
                  <a:lnTo>
                    <a:pt x="532" y="1326"/>
                  </a:lnTo>
                  <a:lnTo>
                    <a:pt x="532" y="1326"/>
                  </a:lnTo>
                  <a:lnTo>
                    <a:pt x="532" y="1314"/>
                  </a:lnTo>
                  <a:lnTo>
                    <a:pt x="532" y="1304"/>
                  </a:lnTo>
                  <a:lnTo>
                    <a:pt x="543" y="1293"/>
                  </a:lnTo>
                  <a:lnTo>
                    <a:pt x="543" y="1282"/>
                  </a:lnTo>
                  <a:lnTo>
                    <a:pt x="532" y="1271"/>
                  </a:lnTo>
                  <a:lnTo>
                    <a:pt x="543" y="1271"/>
                  </a:lnTo>
                  <a:lnTo>
                    <a:pt x="543" y="1260"/>
                  </a:lnTo>
                  <a:lnTo>
                    <a:pt x="554" y="1260"/>
                  </a:lnTo>
                  <a:lnTo>
                    <a:pt x="554" y="1239"/>
                  </a:lnTo>
                  <a:lnTo>
                    <a:pt x="554" y="1228"/>
                  </a:lnTo>
                  <a:lnTo>
                    <a:pt x="554" y="1218"/>
                  </a:lnTo>
                  <a:lnTo>
                    <a:pt x="554" y="1218"/>
                  </a:lnTo>
                  <a:lnTo>
                    <a:pt x="554" y="1218"/>
                  </a:lnTo>
                  <a:lnTo>
                    <a:pt x="554" y="1207"/>
                  </a:lnTo>
                  <a:lnTo>
                    <a:pt x="554" y="1196"/>
                  </a:lnTo>
                  <a:lnTo>
                    <a:pt x="554" y="1196"/>
                  </a:lnTo>
                  <a:lnTo>
                    <a:pt x="565" y="1185"/>
                  </a:lnTo>
                  <a:lnTo>
                    <a:pt x="565" y="1185"/>
                  </a:lnTo>
                  <a:lnTo>
                    <a:pt x="576" y="1185"/>
                  </a:lnTo>
                  <a:lnTo>
                    <a:pt x="597" y="1185"/>
                  </a:lnTo>
                  <a:lnTo>
                    <a:pt x="597" y="1174"/>
                  </a:lnTo>
                  <a:lnTo>
                    <a:pt x="609" y="1174"/>
                  </a:lnTo>
                  <a:lnTo>
                    <a:pt x="609" y="1174"/>
                  </a:lnTo>
                  <a:lnTo>
                    <a:pt x="609" y="1163"/>
                  </a:lnTo>
                  <a:lnTo>
                    <a:pt x="619" y="1163"/>
                  </a:lnTo>
                  <a:lnTo>
                    <a:pt x="619" y="1153"/>
                  </a:lnTo>
                  <a:lnTo>
                    <a:pt x="619" y="1141"/>
                  </a:lnTo>
                  <a:lnTo>
                    <a:pt x="619" y="1131"/>
                  </a:lnTo>
                  <a:lnTo>
                    <a:pt x="619" y="1131"/>
                  </a:lnTo>
                  <a:lnTo>
                    <a:pt x="619" y="1120"/>
                  </a:lnTo>
                  <a:lnTo>
                    <a:pt x="641" y="1109"/>
                  </a:lnTo>
                  <a:lnTo>
                    <a:pt x="641" y="1109"/>
                  </a:lnTo>
                  <a:lnTo>
                    <a:pt x="641" y="1098"/>
                  </a:lnTo>
                  <a:lnTo>
                    <a:pt x="630" y="1087"/>
                  </a:lnTo>
                  <a:lnTo>
                    <a:pt x="630" y="1087"/>
                  </a:lnTo>
                  <a:lnTo>
                    <a:pt x="641" y="1076"/>
                  </a:lnTo>
                  <a:lnTo>
                    <a:pt x="641" y="1066"/>
                  </a:lnTo>
                  <a:lnTo>
                    <a:pt x="641" y="1066"/>
                  </a:lnTo>
                  <a:lnTo>
                    <a:pt x="652" y="1054"/>
                  </a:lnTo>
                  <a:lnTo>
                    <a:pt x="663" y="1054"/>
                  </a:lnTo>
                  <a:lnTo>
                    <a:pt x="674" y="1054"/>
                  </a:lnTo>
                  <a:lnTo>
                    <a:pt x="696" y="1076"/>
                  </a:lnTo>
                  <a:lnTo>
                    <a:pt x="696" y="1076"/>
                  </a:lnTo>
                  <a:lnTo>
                    <a:pt x="696" y="1076"/>
                  </a:lnTo>
                  <a:lnTo>
                    <a:pt x="706" y="1076"/>
                  </a:lnTo>
                  <a:lnTo>
                    <a:pt x="717" y="1066"/>
                  </a:lnTo>
                  <a:lnTo>
                    <a:pt x="717" y="1054"/>
                  </a:lnTo>
                  <a:lnTo>
                    <a:pt x="717" y="1044"/>
                  </a:lnTo>
                  <a:lnTo>
                    <a:pt x="717" y="1033"/>
                  </a:lnTo>
                  <a:lnTo>
                    <a:pt x="728" y="1033"/>
                  </a:lnTo>
                  <a:lnTo>
                    <a:pt x="739" y="1033"/>
                  </a:lnTo>
                  <a:lnTo>
                    <a:pt x="739" y="1033"/>
                  </a:lnTo>
                  <a:lnTo>
                    <a:pt x="739" y="1033"/>
                  </a:lnTo>
                  <a:lnTo>
                    <a:pt x="750" y="1033"/>
                  </a:lnTo>
                  <a:lnTo>
                    <a:pt x="750" y="1022"/>
                  </a:lnTo>
                  <a:lnTo>
                    <a:pt x="750" y="1022"/>
                  </a:lnTo>
                  <a:lnTo>
                    <a:pt x="750" y="1011"/>
                  </a:lnTo>
                  <a:lnTo>
                    <a:pt x="761" y="1000"/>
                  </a:lnTo>
                  <a:lnTo>
                    <a:pt x="771" y="979"/>
                  </a:lnTo>
                  <a:lnTo>
                    <a:pt x="783" y="979"/>
                  </a:lnTo>
                  <a:lnTo>
                    <a:pt x="783" y="979"/>
                  </a:lnTo>
                  <a:lnTo>
                    <a:pt x="815" y="989"/>
                  </a:lnTo>
                  <a:lnTo>
                    <a:pt x="815" y="989"/>
                  </a:lnTo>
                  <a:lnTo>
                    <a:pt x="826" y="957"/>
                  </a:lnTo>
                  <a:lnTo>
                    <a:pt x="826" y="957"/>
                  </a:lnTo>
                  <a:lnTo>
                    <a:pt x="837" y="957"/>
                  </a:lnTo>
                  <a:lnTo>
                    <a:pt x="848" y="957"/>
                  </a:lnTo>
                  <a:lnTo>
                    <a:pt x="848" y="957"/>
                  </a:lnTo>
                  <a:lnTo>
                    <a:pt x="858" y="946"/>
                  </a:lnTo>
                  <a:lnTo>
                    <a:pt x="880" y="935"/>
                  </a:lnTo>
                  <a:lnTo>
                    <a:pt x="891" y="924"/>
                  </a:lnTo>
                  <a:lnTo>
                    <a:pt x="902" y="924"/>
                  </a:lnTo>
                  <a:lnTo>
                    <a:pt x="902" y="913"/>
                  </a:lnTo>
                  <a:lnTo>
                    <a:pt x="924" y="902"/>
                  </a:lnTo>
                  <a:lnTo>
                    <a:pt x="924" y="902"/>
                  </a:lnTo>
                  <a:lnTo>
                    <a:pt x="935" y="902"/>
                  </a:lnTo>
                  <a:lnTo>
                    <a:pt x="945" y="902"/>
                  </a:lnTo>
                  <a:lnTo>
                    <a:pt x="945" y="913"/>
                  </a:lnTo>
                  <a:lnTo>
                    <a:pt x="945" y="913"/>
                  </a:lnTo>
                  <a:lnTo>
                    <a:pt x="957" y="902"/>
                  </a:lnTo>
                  <a:lnTo>
                    <a:pt x="978" y="913"/>
                  </a:lnTo>
                  <a:lnTo>
                    <a:pt x="1000" y="924"/>
                  </a:lnTo>
                  <a:lnTo>
                    <a:pt x="1000" y="913"/>
                  </a:lnTo>
                  <a:lnTo>
                    <a:pt x="1000" y="913"/>
                  </a:lnTo>
                  <a:lnTo>
                    <a:pt x="1011" y="913"/>
                  </a:lnTo>
                  <a:lnTo>
                    <a:pt x="1032" y="913"/>
                  </a:lnTo>
                  <a:lnTo>
                    <a:pt x="1054" y="913"/>
                  </a:lnTo>
                  <a:lnTo>
                    <a:pt x="1054" y="913"/>
                  </a:lnTo>
                  <a:lnTo>
                    <a:pt x="1065" y="902"/>
                  </a:lnTo>
                  <a:lnTo>
                    <a:pt x="1087" y="892"/>
                  </a:lnTo>
                  <a:lnTo>
                    <a:pt x="1109" y="880"/>
                  </a:lnTo>
                  <a:lnTo>
                    <a:pt x="1130" y="880"/>
                  </a:lnTo>
                  <a:lnTo>
                    <a:pt x="1141" y="880"/>
                  </a:lnTo>
                  <a:lnTo>
                    <a:pt x="1174" y="880"/>
                  </a:lnTo>
                  <a:lnTo>
                    <a:pt x="1196" y="880"/>
                  </a:lnTo>
                  <a:lnTo>
                    <a:pt x="1217" y="880"/>
                  </a:lnTo>
                  <a:lnTo>
                    <a:pt x="1217" y="870"/>
                  </a:lnTo>
                  <a:lnTo>
                    <a:pt x="1217" y="870"/>
                  </a:lnTo>
                  <a:lnTo>
                    <a:pt x="1228" y="870"/>
                  </a:lnTo>
                  <a:lnTo>
                    <a:pt x="1239" y="880"/>
                  </a:lnTo>
                  <a:lnTo>
                    <a:pt x="1261" y="880"/>
                  </a:lnTo>
                  <a:lnTo>
                    <a:pt x="1261" y="870"/>
                  </a:lnTo>
                  <a:lnTo>
                    <a:pt x="1272" y="848"/>
                  </a:lnTo>
                  <a:lnTo>
                    <a:pt x="1283" y="848"/>
                  </a:lnTo>
                  <a:lnTo>
                    <a:pt x="1283" y="848"/>
                  </a:lnTo>
                  <a:lnTo>
                    <a:pt x="1293" y="848"/>
                  </a:lnTo>
                  <a:lnTo>
                    <a:pt x="1293" y="837"/>
                  </a:lnTo>
                  <a:lnTo>
                    <a:pt x="1293" y="826"/>
                  </a:lnTo>
                  <a:lnTo>
                    <a:pt x="1293" y="826"/>
                  </a:lnTo>
                  <a:lnTo>
                    <a:pt x="1293" y="815"/>
                  </a:lnTo>
                  <a:lnTo>
                    <a:pt x="1304" y="805"/>
                  </a:lnTo>
                  <a:lnTo>
                    <a:pt x="1304" y="783"/>
                  </a:lnTo>
                  <a:lnTo>
                    <a:pt x="1315" y="772"/>
                  </a:lnTo>
                  <a:lnTo>
                    <a:pt x="1315" y="750"/>
                  </a:lnTo>
                  <a:lnTo>
                    <a:pt x="1315" y="728"/>
                  </a:lnTo>
                  <a:lnTo>
                    <a:pt x="1315" y="728"/>
                  </a:lnTo>
                  <a:lnTo>
                    <a:pt x="1315" y="706"/>
                  </a:lnTo>
                  <a:lnTo>
                    <a:pt x="1315" y="674"/>
                  </a:lnTo>
                  <a:lnTo>
                    <a:pt x="1315" y="652"/>
                  </a:lnTo>
                  <a:lnTo>
                    <a:pt x="1315" y="631"/>
                  </a:lnTo>
                  <a:lnTo>
                    <a:pt x="1315" y="598"/>
                  </a:lnTo>
                  <a:lnTo>
                    <a:pt x="1315" y="576"/>
                  </a:lnTo>
                  <a:lnTo>
                    <a:pt x="1315" y="554"/>
                  </a:lnTo>
                  <a:lnTo>
                    <a:pt x="1315" y="533"/>
                  </a:lnTo>
                  <a:lnTo>
                    <a:pt x="1293" y="544"/>
                  </a:lnTo>
                </a:path>
              </a:pathLst>
            </a:custGeom>
            <a:solidFill>
              <a:srgbClr val="C9C4C0"/>
            </a:solidFill>
            <a:ln w="9525" cap="flat">
              <a:solidFill>
                <a:srgbClr val="FFFFFF"/>
              </a:solidFill>
              <a:bevel/>
              <a:headEnd/>
              <a:tailEnd/>
            </a:ln>
            <a:effectLst/>
          </p:spPr>
          <p:txBody>
            <a:bodyPr wrap="none" anchor="ctr"/>
            <a:lstStyle/>
            <a:p>
              <a:endParaRPr lang="en-US" sz="3600">
                <a:solidFill>
                  <a:srgbClr val="000000"/>
                </a:solidFill>
                <a:latin typeface="Roboto Light"/>
              </a:endParaRPr>
            </a:p>
          </p:txBody>
        </p:sp>
        <p:sp>
          <p:nvSpPr>
            <p:cNvPr id="30" name="Freeform 114">
              <a:extLst>
                <a:ext uri="{FF2B5EF4-FFF2-40B4-BE49-F238E27FC236}">
                  <a16:creationId xmlns:a16="http://schemas.microsoft.com/office/drawing/2014/main" id="{9C203A2D-B16A-04E1-EC8F-F2768A654074}"/>
                </a:ext>
              </a:extLst>
            </p:cNvPr>
            <p:cNvSpPr>
              <a:spLocks noChangeArrowheads="1"/>
            </p:cNvSpPr>
            <p:nvPr/>
          </p:nvSpPr>
          <p:spPr bwMode="auto">
            <a:xfrm>
              <a:off x="9389961" y="4565223"/>
              <a:ext cx="176494" cy="498516"/>
            </a:xfrm>
            <a:custGeom>
              <a:avLst/>
              <a:gdLst>
                <a:gd name="T0" fmla="*/ 163 w 251"/>
                <a:gd name="T1" fmla="*/ 251 h 708"/>
                <a:gd name="T2" fmla="*/ 152 w 251"/>
                <a:gd name="T3" fmla="*/ 240 h 708"/>
                <a:gd name="T4" fmla="*/ 250 w 251"/>
                <a:gd name="T5" fmla="*/ 479 h 708"/>
                <a:gd name="T6" fmla="*/ 196 w 251"/>
                <a:gd name="T7" fmla="*/ 414 h 708"/>
                <a:gd name="T8" fmla="*/ 152 w 251"/>
                <a:gd name="T9" fmla="*/ 370 h 708"/>
                <a:gd name="T10" fmla="*/ 141 w 251"/>
                <a:gd name="T11" fmla="*/ 338 h 708"/>
                <a:gd name="T12" fmla="*/ 141 w 251"/>
                <a:gd name="T13" fmla="*/ 272 h 708"/>
                <a:gd name="T14" fmla="*/ 141 w 251"/>
                <a:gd name="T15" fmla="*/ 240 h 708"/>
                <a:gd name="T16" fmla="*/ 152 w 251"/>
                <a:gd name="T17" fmla="*/ 207 h 708"/>
                <a:gd name="T18" fmla="*/ 185 w 251"/>
                <a:gd name="T19" fmla="*/ 196 h 708"/>
                <a:gd name="T20" fmla="*/ 174 w 251"/>
                <a:gd name="T21" fmla="*/ 174 h 708"/>
                <a:gd name="T22" fmla="*/ 163 w 251"/>
                <a:gd name="T23" fmla="*/ 164 h 708"/>
                <a:gd name="T24" fmla="*/ 152 w 251"/>
                <a:gd name="T25" fmla="*/ 142 h 708"/>
                <a:gd name="T26" fmla="*/ 163 w 251"/>
                <a:gd name="T27" fmla="*/ 109 h 708"/>
                <a:gd name="T28" fmla="*/ 152 w 251"/>
                <a:gd name="T29" fmla="*/ 87 h 708"/>
                <a:gd name="T30" fmla="*/ 152 w 251"/>
                <a:gd name="T31" fmla="*/ 55 h 708"/>
                <a:gd name="T32" fmla="*/ 119 w 251"/>
                <a:gd name="T33" fmla="*/ 11 h 708"/>
                <a:gd name="T34" fmla="*/ 109 w 251"/>
                <a:gd name="T35" fmla="*/ 22 h 708"/>
                <a:gd name="T36" fmla="*/ 98 w 251"/>
                <a:gd name="T37" fmla="*/ 22 h 708"/>
                <a:gd name="T38" fmla="*/ 65 w 251"/>
                <a:gd name="T39" fmla="*/ 22 h 708"/>
                <a:gd name="T40" fmla="*/ 43 w 251"/>
                <a:gd name="T41" fmla="*/ 11 h 708"/>
                <a:gd name="T42" fmla="*/ 21 w 251"/>
                <a:gd name="T43" fmla="*/ 0 h 708"/>
                <a:gd name="T44" fmla="*/ 32 w 251"/>
                <a:gd name="T45" fmla="*/ 22 h 708"/>
                <a:gd name="T46" fmla="*/ 43 w 251"/>
                <a:gd name="T47" fmla="*/ 22 h 708"/>
                <a:gd name="T48" fmla="*/ 54 w 251"/>
                <a:gd name="T49" fmla="*/ 33 h 708"/>
                <a:gd name="T50" fmla="*/ 54 w 251"/>
                <a:gd name="T51" fmla="*/ 66 h 708"/>
                <a:gd name="T52" fmla="*/ 76 w 251"/>
                <a:gd name="T53" fmla="*/ 87 h 708"/>
                <a:gd name="T54" fmla="*/ 65 w 251"/>
                <a:gd name="T55" fmla="*/ 131 h 708"/>
                <a:gd name="T56" fmla="*/ 43 w 251"/>
                <a:gd name="T57" fmla="*/ 142 h 708"/>
                <a:gd name="T58" fmla="*/ 54 w 251"/>
                <a:gd name="T59" fmla="*/ 164 h 708"/>
                <a:gd name="T60" fmla="*/ 43 w 251"/>
                <a:gd name="T61" fmla="*/ 196 h 708"/>
                <a:gd name="T62" fmla="*/ 54 w 251"/>
                <a:gd name="T63" fmla="*/ 218 h 708"/>
                <a:gd name="T64" fmla="*/ 54 w 251"/>
                <a:gd name="T65" fmla="*/ 272 h 708"/>
                <a:gd name="T66" fmla="*/ 54 w 251"/>
                <a:gd name="T67" fmla="*/ 283 h 708"/>
                <a:gd name="T68" fmla="*/ 21 w 251"/>
                <a:gd name="T69" fmla="*/ 305 h 708"/>
                <a:gd name="T70" fmla="*/ 21 w 251"/>
                <a:gd name="T71" fmla="*/ 327 h 708"/>
                <a:gd name="T72" fmla="*/ 21 w 251"/>
                <a:gd name="T73" fmla="*/ 348 h 708"/>
                <a:gd name="T74" fmla="*/ 0 w 251"/>
                <a:gd name="T75" fmla="*/ 381 h 708"/>
                <a:gd name="T76" fmla="*/ 0 w 251"/>
                <a:gd name="T77" fmla="*/ 392 h 708"/>
                <a:gd name="T78" fmla="*/ 11 w 251"/>
                <a:gd name="T79" fmla="*/ 403 h 708"/>
                <a:gd name="T80" fmla="*/ 21 w 251"/>
                <a:gd name="T81" fmla="*/ 424 h 708"/>
                <a:gd name="T82" fmla="*/ 32 w 251"/>
                <a:gd name="T83" fmla="*/ 414 h 708"/>
                <a:gd name="T84" fmla="*/ 54 w 251"/>
                <a:gd name="T85" fmla="*/ 446 h 708"/>
                <a:gd name="T86" fmla="*/ 76 w 251"/>
                <a:gd name="T87" fmla="*/ 468 h 708"/>
                <a:gd name="T88" fmla="*/ 109 w 251"/>
                <a:gd name="T89" fmla="*/ 457 h 708"/>
                <a:gd name="T90" fmla="*/ 141 w 251"/>
                <a:gd name="T91" fmla="*/ 479 h 708"/>
                <a:gd name="T92" fmla="*/ 141 w 251"/>
                <a:gd name="T93" fmla="*/ 522 h 708"/>
                <a:gd name="T94" fmla="*/ 119 w 251"/>
                <a:gd name="T95" fmla="*/ 577 h 708"/>
                <a:gd name="T96" fmla="*/ 119 w 251"/>
                <a:gd name="T97" fmla="*/ 598 h 708"/>
                <a:gd name="T98" fmla="*/ 130 w 251"/>
                <a:gd name="T99" fmla="*/ 620 h 708"/>
                <a:gd name="T100" fmla="*/ 141 w 251"/>
                <a:gd name="T101" fmla="*/ 642 h 708"/>
                <a:gd name="T102" fmla="*/ 174 w 251"/>
                <a:gd name="T103" fmla="*/ 675 h 708"/>
                <a:gd name="T104" fmla="*/ 174 w 251"/>
                <a:gd name="T105" fmla="*/ 696 h 708"/>
                <a:gd name="T106" fmla="*/ 196 w 251"/>
                <a:gd name="T107" fmla="*/ 707 h 708"/>
                <a:gd name="T108" fmla="*/ 185 w 251"/>
                <a:gd name="T109" fmla="*/ 653 h 708"/>
                <a:gd name="T110" fmla="*/ 196 w 251"/>
                <a:gd name="T111" fmla="*/ 620 h 708"/>
                <a:gd name="T112" fmla="*/ 228 w 251"/>
                <a:gd name="T113" fmla="*/ 609 h 708"/>
                <a:gd name="T114" fmla="*/ 239 w 251"/>
                <a:gd name="T115" fmla="*/ 544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 h="708">
                  <a:moveTo>
                    <a:pt x="163" y="240"/>
                  </a:moveTo>
                  <a:lnTo>
                    <a:pt x="152" y="240"/>
                  </a:lnTo>
                  <a:lnTo>
                    <a:pt x="152" y="251"/>
                  </a:lnTo>
                  <a:lnTo>
                    <a:pt x="163" y="251"/>
                  </a:lnTo>
                  <a:lnTo>
                    <a:pt x="163" y="251"/>
                  </a:lnTo>
                  <a:lnTo>
                    <a:pt x="163" y="251"/>
                  </a:lnTo>
                  <a:lnTo>
                    <a:pt x="163" y="240"/>
                  </a:lnTo>
                  <a:close/>
                  <a:moveTo>
                    <a:pt x="152" y="240"/>
                  </a:moveTo>
                  <a:lnTo>
                    <a:pt x="152" y="240"/>
                  </a:lnTo>
                  <a:close/>
                  <a:moveTo>
                    <a:pt x="250" y="501"/>
                  </a:moveTo>
                  <a:lnTo>
                    <a:pt x="250" y="501"/>
                  </a:lnTo>
                  <a:lnTo>
                    <a:pt x="250" y="479"/>
                  </a:lnTo>
                  <a:lnTo>
                    <a:pt x="239" y="457"/>
                  </a:lnTo>
                  <a:lnTo>
                    <a:pt x="217" y="435"/>
                  </a:lnTo>
                  <a:lnTo>
                    <a:pt x="206" y="424"/>
                  </a:lnTo>
                  <a:lnTo>
                    <a:pt x="196" y="414"/>
                  </a:lnTo>
                  <a:lnTo>
                    <a:pt x="185" y="392"/>
                  </a:lnTo>
                  <a:lnTo>
                    <a:pt x="174" y="381"/>
                  </a:lnTo>
                  <a:lnTo>
                    <a:pt x="174" y="370"/>
                  </a:lnTo>
                  <a:lnTo>
                    <a:pt x="152" y="370"/>
                  </a:lnTo>
                  <a:lnTo>
                    <a:pt x="152" y="370"/>
                  </a:lnTo>
                  <a:lnTo>
                    <a:pt x="141" y="359"/>
                  </a:lnTo>
                  <a:lnTo>
                    <a:pt x="141" y="348"/>
                  </a:lnTo>
                  <a:lnTo>
                    <a:pt x="141" y="338"/>
                  </a:lnTo>
                  <a:lnTo>
                    <a:pt x="141" y="327"/>
                  </a:lnTo>
                  <a:lnTo>
                    <a:pt x="141" y="294"/>
                  </a:lnTo>
                  <a:lnTo>
                    <a:pt x="141" y="294"/>
                  </a:lnTo>
                  <a:lnTo>
                    <a:pt x="141" y="272"/>
                  </a:lnTo>
                  <a:lnTo>
                    <a:pt x="130" y="261"/>
                  </a:lnTo>
                  <a:lnTo>
                    <a:pt x="130" y="251"/>
                  </a:lnTo>
                  <a:lnTo>
                    <a:pt x="130" y="251"/>
                  </a:lnTo>
                  <a:lnTo>
                    <a:pt x="141" y="240"/>
                  </a:lnTo>
                  <a:lnTo>
                    <a:pt x="141" y="229"/>
                  </a:lnTo>
                  <a:lnTo>
                    <a:pt x="152" y="218"/>
                  </a:lnTo>
                  <a:lnTo>
                    <a:pt x="152" y="207"/>
                  </a:lnTo>
                  <a:lnTo>
                    <a:pt x="152" y="207"/>
                  </a:lnTo>
                  <a:lnTo>
                    <a:pt x="163" y="196"/>
                  </a:lnTo>
                  <a:lnTo>
                    <a:pt x="174" y="196"/>
                  </a:lnTo>
                  <a:lnTo>
                    <a:pt x="185" y="196"/>
                  </a:lnTo>
                  <a:lnTo>
                    <a:pt x="185" y="196"/>
                  </a:lnTo>
                  <a:lnTo>
                    <a:pt x="185" y="185"/>
                  </a:lnTo>
                  <a:lnTo>
                    <a:pt x="174" y="185"/>
                  </a:lnTo>
                  <a:lnTo>
                    <a:pt x="174" y="174"/>
                  </a:lnTo>
                  <a:lnTo>
                    <a:pt x="174" y="174"/>
                  </a:lnTo>
                  <a:lnTo>
                    <a:pt x="163" y="174"/>
                  </a:lnTo>
                  <a:lnTo>
                    <a:pt x="163" y="174"/>
                  </a:lnTo>
                  <a:lnTo>
                    <a:pt x="163" y="164"/>
                  </a:lnTo>
                  <a:lnTo>
                    <a:pt x="163" y="164"/>
                  </a:lnTo>
                  <a:lnTo>
                    <a:pt x="152" y="153"/>
                  </a:lnTo>
                  <a:lnTo>
                    <a:pt x="152" y="153"/>
                  </a:lnTo>
                  <a:lnTo>
                    <a:pt x="152" y="153"/>
                  </a:lnTo>
                  <a:lnTo>
                    <a:pt x="152" y="142"/>
                  </a:lnTo>
                  <a:lnTo>
                    <a:pt x="163" y="131"/>
                  </a:lnTo>
                  <a:lnTo>
                    <a:pt x="163" y="131"/>
                  </a:lnTo>
                  <a:lnTo>
                    <a:pt x="163" y="120"/>
                  </a:lnTo>
                  <a:lnTo>
                    <a:pt x="163" y="109"/>
                  </a:lnTo>
                  <a:lnTo>
                    <a:pt x="152" y="98"/>
                  </a:lnTo>
                  <a:lnTo>
                    <a:pt x="152" y="98"/>
                  </a:lnTo>
                  <a:lnTo>
                    <a:pt x="152" y="98"/>
                  </a:lnTo>
                  <a:lnTo>
                    <a:pt x="152" y="87"/>
                  </a:lnTo>
                  <a:lnTo>
                    <a:pt x="152" y="87"/>
                  </a:lnTo>
                  <a:lnTo>
                    <a:pt x="152" y="77"/>
                  </a:lnTo>
                  <a:lnTo>
                    <a:pt x="152" y="66"/>
                  </a:lnTo>
                  <a:lnTo>
                    <a:pt x="152" y="55"/>
                  </a:lnTo>
                  <a:lnTo>
                    <a:pt x="141" y="55"/>
                  </a:lnTo>
                  <a:lnTo>
                    <a:pt x="130" y="33"/>
                  </a:lnTo>
                  <a:lnTo>
                    <a:pt x="130" y="33"/>
                  </a:lnTo>
                  <a:lnTo>
                    <a:pt x="119" y="11"/>
                  </a:lnTo>
                  <a:lnTo>
                    <a:pt x="109" y="11"/>
                  </a:lnTo>
                  <a:lnTo>
                    <a:pt x="109" y="11"/>
                  </a:lnTo>
                  <a:lnTo>
                    <a:pt x="109" y="11"/>
                  </a:lnTo>
                  <a:lnTo>
                    <a:pt x="109" y="22"/>
                  </a:lnTo>
                  <a:lnTo>
                    <a:pt x="109" y="22"/>
                  </a:lnTo>
                  <a:lnTo>
                    <a:pt x="109" y="22"/>
                  </a:lnTo>
                  <a:lnTo>
                    <a:pt x="98" y="22"/>
                  </a:lnTo>
                  <a:lnTo>
                    <a:pt x="98" y="22"/>
                  </a:lnTo>
                  <a:lnTo>
                    <a:pt x="87" y="22"/>
                  </a:lnTo>
                  <a:lnTo>
                    <a:pt x="87" y="22"/>
                  </a:lnTo>
                  <a:lnTo>
                    <a:pt x="65" y="22"/>
                  </a:lnTo>
                  <a:lnTo>
                    <a:pt x="65" y="22"/>
                  </a:lnTo>
                  <a:lnTo>
                    <a:pt x="65" y="22"/>
                  </a:lnTo>
                  <a:lnTo>
                    <a:pt x="54" y="11"/>
                  </a:lnTo>
                  <a:lnTo>
                    <a:pt x="43" y="11"/>
                  </a:lnTo>
                  <a:lnTo>
                    <a:pt x="43" y="11"/>
                  </a:lnTo>
                  <a:lnTo>
                    <a:pt x="21" y="0"/>
                  </a:lnTo>
                  <a:lnTo>
                    <a:pt x="21" y="0"/>
                  </a:lnTo>
                  <a:lnTo>
                    <a:pt x="21" y="0"/>
                  </a:lnTo>
                  <a:lnTo>
                    <a:pt x="21" y="0"/>
                  </a:lnTo>
                  <a:lnTo>
                    <a:pt x="21" y="11"/>
                  </a:lnTo>
                  <a:lnTo>
                    <a:pt x="21" y="11"/>
                  </a:lnTo>
                  <a:lnTo>
                    <a:pt x="21" y="11"/>
                  </a:lnTo>
                  <a:lnTo>
                    <a:pt x="32" y="22"/>
                  </a:lnTo>
                  <a:lnTo>
                    <a:pt x="32" y="22"/>
                  </a:lnTo>
                  <a:lnTo>
                    <a:pt x="32" y="22"/>
                  </a:lnTo>
                  <a:lnTo>
                    <a:pt x="32" y="22"/>
                  </a:lnTo>
                  <a:lnTo>
                    <a:pt x="43" y="22"/>
                  </a:lnTo>
                  <a:lnTo>
                    <a:pt x="43" y="22"/>
                  </a:lnTo>
                  <a:lnTo>
                    <a:pt x="43" y="22"/>
                  </a:lnTo>
                  <a:lnTo>
                    <a:pt x="43" y="33"/>
                  </a:lnTo>
                  <a:lnTo>
                    <a:pt x="54" y="33"/>
                  </a:lnTo>
                  <a:lnTo>
                    <a:pt x="54" y="44"/>
                  </a:lnTo>
                  <a:lnTo>
                    <a:pt x="54" y="55"/>
                  </a:lnTo>
                  <a:lnTo>
                    <a:pt x="54" y="55"/>
                  </a:lnTo>
                  <a:lnTo>
                    <a:pt x="54" y="66"/>
                  </a:lnTo>
                  <a:lnTo>
                    <a:pt x="65" y="77"/>
                  </a:lnTo>
                  <a:lnTo>
                    <a:pt x="65" y="77"/>
                  </a:lnTo>
                  <a:lnTo>
                    <a:pt x="65" y="87"/>
                  </a:lnTo>
                  <a:lnTo>
                    <a:pt x="76" y="87"/>
                  </a:lnTo>
                  <a:lnTo>
                    <a:pt x="76" y="98"/>
                  </a:lnTo>
                  <a:lnTo>
                    <a:pt x="76" y="109"/>
                  </a:lnTo>
                  <a:lnTo>
                    <a:pt x="76" y="109"/>
                  </a:lnTo>
                  <a:lnTo>
                    <a:pt x="65" y="131"/>
                  </a:lnTo>
                  <a:lnTo>
                    <a:pt x="54" y="131"/>
                  </a:lnTo>
                  <a:lnTo>
                    <a:pt x="54" y="131"/>
                  </a:lnTo>
                  <a:lnTo>
                    <a:pt x="54" y="131"/>
                  </a:lnTo>
                  <a:lnTo>
                    <a:pt x="43" y="142"/>
                  </a:lnTo>
                  <a:lnTo>
                    <a:pt x="43" y="142"/>
                  </a:lnTo>
                  <a:lnTo>
                    <a:pt x="54" y="142"/>
                  </a:lnTo>
                  <a:lnTo>
                    <a:pt x="54" y="153"/>
                  </a:lnTo>
                  <a:lnTo>
                    <a:pt x="54" y="164"/>
                  </a:lnTo>
                  <a:lnTo>
                    <a:pt x="54" y="174"/>
                  </a:lnTo>
                  <a:lnTo>
                    <a:pt x="43" y="185"/>
                  </a:lnTo>
                  <a:lnTo>
                    <a:pt x="43" y="185"/>
                  </a:lnTo>
                  <a:lnTo>
                    <a:pt x="43" y="196"/>
                  </a:lnTo>
                  <a:lnTo>
                    <a:pt x="43" y="196"/>
                  </a:lnTo>
                  <a:lnTo>
                    <a:pt x="43" y="207"/>
                  </a:lnTo>
                  <a:lnTo>
                    <a:pt x="54" y="207"/>
                  </a:lnTo>
                  <a:lnTo>
                    <a:pt x="54" y="218"/>
                  </a:lnTo>
                  <a:lnTo>
                    <a:pt x="43" y="229"/>
                  </a:lnTo>
                  <a:lnTo>
                    <a:pt x="43" y="251"/>
                  </a:lnTo>
                  <a:lnTo>
                    <a:pt x="54" y="261"/>
                  </a:lnTo>
                  <a:lnTo>
                    <a:pt x="54" y="272"/>
                  </a:lnTo>
                  <a:lnTo>
                    <a:pt x="65" y="272"/>
                  </a:lnTo>
                  <a:lnTo>
                    <a:pt x="65" y="272"/>
                  </a:lnTo>
                  <a:lnTo>
                    <a:pt x="65" y="272"/>
                  </a:lnTo>
                  <a:lnTo>
                    <a:pt x="54" y="283"/>
                  </a:lnTo>
                  <a:lnTo>
                    <a:pt x="54" y="283"/>
                  </a:lnTo>
                  <a:lnTo>
                    <a:pt x="43" y="283"/>
                  </a:lnTo>
                  <a:lnTo>
                    <a:pt x="21" y="294"/>
                  </a:lnTo>
                  <a:lnTo>
                    <a:pt x="21" y="305"/>
                  </a:lnTo>
                  <a:lnTo>
                    <a:pt x="21" y="316"/>
                  </a:lnTo>
                  <a:lnTo>
                    <a:pt x="21" y="316"/>
                  </a:lnTo>
                  <a:lnTo>
                    <a:pt x="21" y="316"/>
                  </a:lnTo>
                  <a:lnTo>
                    <a:pt x="21" y="327"/>
                  </a:lnTo>
                  <a:lnTo>
                    <a:pt x="21" y="338"/>
                  </a:lnTo>
                  <a:lnTo>
                    <a:pt x="21" y="338"/>
                  </a:lnTo>
                  <a:lnTo>
                    <a:pt x="21" y="348"/>
                  </a:lnTo>
                  <a:lnTo>
                    <a:pt x="21" y="348"/>
                  </a:lnTo>
                  <a:lnTo>
                    <a:pt x="11" y="359"/>
                  </a:lnTo>
                  <a:lnTo>
                    <a:pt x="11" y="370"/>
                  </a:lnTo>
                  <a:lnTo>
                    <a:pt x="11" y="370"/>
                  </a:lnTo>
                  <a:lnTo>
                    <a:pt x="0" y="381"/>
                  </a:lnTo>
                  <a:lnTo>
                    <a:pt x="0" y="381"/>
                  </a:lnTo>
                  <a:lnTo>
                    <a:pt x="0" y="381"/>
                  </a:lnTo>
                  <a:lnTo>
                    <a:pt x="0" y="392"/>
                  </a:lnTo>
                  <a:lnTo>
                    <a:pt x="0" y="392"/>
                  </a:lnTo>
                  <a:lnTo>
                    <a:pt x="11" y="392"/>
                  </a:lnTo>
                  <a:lnTo>
                    <a:pt x="0" y="392"/>
                  </a:lnTo>
                  <a:lnTo>
                    <a:pt x="0" y="403"/>
                  </a:lnTo>
                  <a:lnTo>
                    <a:pt x="11" y="403"/>
                  </a:lnTo>
                  <a:lnTo>
                    <a:pt x="11" y="403"/>
                  </a:lnTo>
                  <a:lnTo>
                    <a:pt x="11" y="414"/>
                  </a:lnTo>
                  <a:lnTo>
                    <a:pt x="21" y="414"/>
                  </a:lnTo>
                  <a:lnTo>
                    <a:pt x="21" y="424"/>
                  </a:lnTo>
                  <a:lnTo>
                    <a:pt x="21" y="424"/>
                  </a:lnTo>
                  <a:lnTo>
                    <a:pt x="21" y="424"/>
                  </a:lnTo>
                  <a:lnTo>
                    <a:pt x="21" y="424"/>
                  </a:lnTo>
                  <a:lnTo>
                    <a:pt x="32" y="414"/>
                  </a:lnTo>
                  <a:lnTo>
                    <a:pt x="32" y="414"/>
                  </a:lnTo>
                  <a:lnTo>
                    <a:pt x="32" y="424"/>
                  </a:lnTo>
                  <a:lnTo>
                    <a:pt x="43" y="424"/>
                  </a:lnTo>
                  <a:lnTo>
                    <a:pt x="54" y="446"/>
                  </a:lnTo>
                  <a:lnTo>
                    <a:pt x="65" y="457"/>
                  </a:lnTo>
                  <a:lnTo>
                    <a:pt x="65" y="468"/>
                  </a:lnTo>
                  <a:lnTo>
                    <a:pt x="76" y="468"/>
                  </a:lnTo>
                  <a:lnTo>
                    <a:pt x="76" y="468"/>
                  </a:lnTo>
                  <a:lnTo>
                    <a:pt x="76" y="468"/>
                  </a:lnTo>
                  <a:lnTo>
                    <a:pt x="98" y="468"/>
                  </a:lnTo>
                  <a:lnTo>
                    <a:pt x="98" y="468"/>
                  </a:lnTo>
                  <a:lnTo>
                    <a:pt x="109" y="457"/>
                  </a:lnTo>
                  <a:lnTo>
                    <a:pt x="119" y="457"/>
                  </a:lnTo>
                  <a:lnTo>
                    <a:pt x="130" y="457"/>
                  </a:lnTo>
                  <a:lnTo>
                    <a:pt x="130" y="457"/>
                  </a:lnTo>
                  <a:lnTo>
                    <a:pt x="141" y="479"/>
                  </a:lnTo>
                  <a:lnTo>
                    <a:pt x="141" y="490"/>
                  </a:lnTo>
                  <a:lnTo>
                    <a:pt x="141" y="501"/>
                  </a:lnTo>
                  <a:lnTo>
                    <a:pt x="141" y="511"/>
                  </a:lnTo>
                  <a:lnTo>
                    <a:pt x="141" y="522"/>
                  </a:lnTo>
                  <a:lnTo>
                    <a:pt x="141" y="533"/>
                  </a:lnTo>
                  <a:lnTo>
                    <a:pt x="130" y="555"/>
                  </a:lnTo>
                  <a:lnTo>
                    <a:pt x="130" y="566"/>
                  </a:lnTo>
                  <a:lnTo>
                    <a:pt x="119" y="577"/>
                  </a:lnTo>
                  <a:lnTo>
                    <a:pt x="119" y="577"/>
                  </a:lnTo>
                  <a:lnTo>
                    <a:pt x="119" y="588"/>
                  </a:lnTo>
                  <a:lnTo>
                    <a:pt x="119" y="588"/>
                  </a:lnTo>
                  <a:lnTo>
                    <a:pt x="119" y="598"/>
                  </a:lnTo>
                  <a:lnTo>
                    <a:pt x="130" y="598"/>
                  </a:lnTo>
                  <a:lnTo>
                    <a:pt x="130" y="609"/>
                  </a:lnTo>
                  <a:lnTo>
                    <a:pt x="130" y="609"/>
                  </a:lnTo>
                  <a:lnTo>
                    <a:pt x="130" y="620"/>
                  </a:lnTo>
                  <a:lnTo>
                    <a:pt x="130" y="620"/>
                  </a:lnTo>
                  <a:lnTo>
                    <a:pt x="130" y="631"/>
                  </a:lnTo>
                  <a:lnTo>
                    <a:pt x="141" y="631"/>
                  </a:lnTo>
                  <a:lnTo>
                    <a:pt x="141" y="642"/>
                  </a:lnTo>
                  <a:lnTo>
                    <a:pt x="152" y="653"/>
                  </a:lnTo>
                  <a:lnTo>
                    <a:pt x="163" y="675"/>
                  </a:lnTo>
                  <a:lnTo>
                    <a:pt x="174" y="675"/>
                  </a:lnTo>
                  <a:lnTo>
                    <a:pt x="174" y="675"/>
                  </a:lnTo>
                  <a:lnTo>
                    <a:pt x="185" y="685"/>
                  </a:lnTo>
                  <a:lnTo>
                    <a:pt x="174" y="685"/>
                  </a:lnTo>
                  <a:lnTo>
                    <a:pt x="174" y="696"/>
                  </a:lnTo>
                  <a:lnTo>
                    <a:pt x="174" y="696"/>
                  </a:lnTo>
                  <a:lnTo>
                    <a:pt x="174" y="707"/>
                  </a:lnTo>
                  <a:lnTo>
                    <a:pt x="185" y="707"/>
                  </a:lnTo>
                  <a:lnTo>
                    <a:pt x="185" y="707"/>
                  </a:lnTo>
                  <a:lnTo>
                    <a:pt x="196" y="707"/>
                  </a:lnTo>
                  <a:lnTo>
                    <a:pt x="196" y="696"/>
                  </a:lnTo>
                  <a:lnTo>
                    <a:pt x="196" y="675"/>
                  </a:lnTo>
                  <a:lnTo>
                    <a:pt x="196" y="664"/>
                  </a:lnTo>
                  <a:lnTo>
                    <a:pt x="185" y="653"/>
                  </a:lnTo>
                  <a:lnTo>
                    <a:pt x="185" y="653"/>
                  </a:lnTo>
                  <a:lnTo>
                    <a:pt x="185" y="642"/>
                  </a:lnTo>
                  <a:lnTo>
                    <a:pt x="196" y="631"/>
                  </a:lnTo>
                  <a:lnTo>
                    <a:pt x="196" y="620"/>
                  </a:lnTo>
                  <a:lnTo>
                    <a:pt x="196" y="620"/>
                  </a:lnTo>
                  <a:lnTo>
                    <a:pt x="206" y="620"/>
                  </a:lnTo>
                  <a:lnTo>
                    <a:pt x="217" y="609"/>
                  </a:lnTo>
                  <a:lnTo>
                    <a:pt x="228" y="609"/>
                  </a:lnTo>
                  <a:lnTo>
                    <a:pt x="239" y="609"/>
                  </a:lnTo>
                  <a:lnTo>
                    <a:pt x="239" y="598"/>
                  </a:lnTo>
                  <a:lnTo>
                    <a:pt x="239" y="577"/>
                  </a:lnTo>
                  <a:lnTo>
                    <a:pt x="239" y="544"/>
                  </a:lnTo>
                  <a:lnTo>
                    <a:pt x="239" y="533"/>
                  </a:lnTo>
                  <a:lnTo>
                    <a:pt x="239" y="511"/>
                  </a:lnTo>
                  <a:lnTo>
                    <a:pt x="250" y="501"/>
                  </a:lnTo>
                  <a:close/>
                </a:path>
              </a:pathLst>
            </a:custGeom>
            <a:solidFill>
              <a:srgbClr val="C9C4C0"/>
            </a:solidFill>
            <a:ln w="9525" cap="flat">
              <a:solidFill>
                <a:srgbClr val="FFFFFF"/>
              </a:solidFill>
              <a:bevel/>
              <a:headEnd/>
              <a:tailEnd/>
            </a:ln>
            <a:effectLst/>
          </p:spPr>
          <p:txBody>
            <a:bodyPr wrap="none" anchor="ctr"/>
            <a:lstStyle/>
            <a:p>
              <a:endParaRPr lang="en-US" sz="3600">
                <a:solidFill>
                  <a:srgbClr val="000000"/>
                </a:solidFill>
                <a:latin typeface="Roboto Light"/>
              </a:endParaRPr>
            </a:p>
          </p:txBody>
        </p:sp>
        <p:sp>
          <p:nvSpPr>
            <p:cNvPr id="31" name="Freeform 115">
              <a:extLst>
                <a:ext uri="{FF2B5EF4-FFF2-40B4-BE49-F238E27FC236}">
                  <a16:creationId xmlns:a16="http://schemas.microsoft.com/office/drawing/2014/main" id="{8D44C401-0B13-2F0C-526F-74D7EFDD2030}"/>
                </a:ext>
              </a:extLst>
            </p:cNvPr>
            <p:cNvSpPr>
              <a:spLocks noChangeArrowheads="1"/>
            </p:cNvSpPr>
            <p:nvPr/>
          </p:nvSpPr>
          <p:spPr bwMode="auto">
            <a:xfrm>
              <a:off x="9956598" y="4735524"/>
              <a:ext cx="421108" cy="863891"/>
            </a:xfrm>
            <a:custGeom>
              <a:avLst/>
              <a:gdLst>
                <a:gd name="T0" fmla="*/ 554 w 598"/>
                <a:gd name="T1" fmla="*/ 424 h 1229"/>
                <a:gd name="T2" fmla="*/ 435 w 598"/>
                <a:gd name="T3" fmla="*/ 108 h 1229"/>
                <a:gd name="T4" fmla="*/ 445 w 598"/>
                <a:gd name="T5" fmla="*/ 130 h 1229"/>
                <a:gd name="T6" fmla="*/ 587 w 598"/>
                <a:gd name="T7" fmla="*/ 184 h 1229"/>
                <a:gd name="T8" fmla="*/ 554 w 598"/>
                <a:gd name="T9" fmla="*/ 76 h 1229"/>
                <a:gd name="T10" fmla="*/ 521 w 598"/>
                <a:gd name="T11" fmla="*/ 21 h 1229"/>
                <a:gd name="T12" fmla="*/ 500 w 598"/>
                <a:gd name="T13" fmla="*/ 21 h 1229"/>
                <a:gd name="T14" fmla="*/ 489 w 598"/>
                <a:gd name="T15" fmla="*/ 54 h 1229"/>
                <a:gd name="T16" fmla="*/ 467 w 598"/>
                <a:gd name="T17" fmla="*/ 130 h 1229"/>
                <a:gd name="T18" fmla="*/ 423 w 598"/>
                <a:gd name="T19" fmla="*/ 152 h 1229"/>
                <a:gd name="T20" fmla="*/ 402 w 598"/>
                <a:gd name="T21" fmla="*/ 152 h 1229"/>
                <a:gd name="T22" fmla="*/ 413 w 598"/>
                <a:gd name="T23" fmla="*/ 184 h 1229"/>
                <a:gd name="T24" fmla="*/ 402 w 598"/>
                <a:gd name="T25" fmla="*/ 239 h 1229"/>
                <a:gd name="T26" fmla="*/ 369 w 598"/>
                <a:gd name="T27" fmla="*/ 271 h 1229"/>
                <a:gd name="T28" fmla="*/ 369 w 598"/>
                <a:gd name="T29" fmla="*/ 250 h 1229"/>
                <a:gd name="T30" fmla="*/ 358 w 598"/>
                <a:gd name="T31" fmla="*/ 250 h 1229"/>
                <a:gd name="T32" fmla="*/ 336 w 598"/>
                <a:gd name="T33" fmla="*/ 293 h 1229"/>
                <a:gd name="T34" fmla="*/ 326 w 598"/>
                <a:gd name="T35" fmla="*/ 315 h 1229"/>
                <a:gd name="T36" fmla="*/ 304 w 598"/>
                <a:gd name="T37" fmla="*/ 304 h 1229"/>
                <a:gd name="T38" fmla="*/ 271 w 598"/>
                <a:gd name="T39" fmla="*/ 348 h 1229"/>
                <a:gd name="T40" fmla="*/ 261 w 598"/>
                <a:gd name="T41" fmla="*/ 337 h 1229"/>
                <a:gd name="T42" fmla="*/ 217 w 598"/>
                <a:gd name="T43" fmla="*/ 348 h 1229"/>
                <a:gd name="T44" fmla="*/ 206 w 598"/>
                <a:gd name="T45" fmla="*/ 358 h 1229"/>
                <a:gd name="T46" fmla="*/ 173 w 598"/>
                <a:gd name="T47" fmla="*/ 358 h 1229"/>
                <a:gd name="T48" fmla="*/ 119 w 598"/>
                <a:gd name="T49" fmla="*/ 380 h 1229"/>
                <a:gd name="T50" fmla="*/ 119 w 598"/>
                <a:gd name="T51" fmla="*/ 424 h 1229"/>
                <a:gd name="T52" fmla="*/ 75 w 598"/>
                <a:gd name="T53" fmla="*/ 532 h 1229"/>
                <a:gd name="T54" fmla="*/ 97 w 598"/>
                <a:gd name="T55" fmla="*/ 619 h 1229"/>
                <a:gd name="T56" fmla="*/ 108 w 598"/>
                <a:gd name="T57" fmla="*/ 684 h 1229"/>
                <a:gd name="T58" fmla="*/ 87 w 598"/>
                <a:gd name="T59" fmla="*/ 761 h 1229"/>
                <a:gd name="T60" fmla="*/ 43 w 598"/>
                <a:gd name="T61" fmla="*/ 837 h 1229"/>
                <a:gd name="T62" fmla="*/ 10 w 598"/>
                <a:gd name="T63" fmla="*/ 880 h 1229"/>
                <a:gd name="T64" fmla="*/ 0 w 598"/>
                <a:gd name="T65" fmla="*/ 913 h 1229"/>
                <a:gd name="T66" fmla="*/ 10 w 598"/>
                <a:gd name="T67" fmla="*/ 989 h 1229"/>
                <a:gd name="T68" fmla="*/ 32 w 598"/>
                <a:gd name="T69" fmla="*/ 1044 h 1229"/>
                <a:gd name="T70" fmla="*/ 21 w 598"/>
                <a:gd name="T71" fmla="*/ 1119 h 1229"/>
                <a:gd name="T72" fmla="*/ 43 w 598"/>
                <a:gd name="T73" fmla="*/ 1163 h 1229"/>
                <a:gd name="T74" fmla="*/ 65 w 598"/>
                <a:gd name="T75" fmla="*/ 1196 h 1229"/>
                <a:gd name="T76" fmla="*/ 130 w 598"/>
                <a:gd name="T77" fmla="*/ 1228 h 1229"/>
                <a:gd name="T78" fmla="*/ 195 w 598"/>
                <a:gd name="T79" fmla="*/ 1206 h 1229"/>
                <a:gd name="T80" fmla="*/ 271 w 598"/>
                <a:gd name="T81" fmla="*/ 1185 h 1229"/>
                <a:gd name="T82" fmla="*/ 304 w 598"/>
                <a:gd name="T83" fmla="*/ 1119 h 1229"/>
                <a:gd name="T84" fmla="*/ 336 w 598"/>
                <a:gd name="T85" fmla="*/ 1054 h 1229"/>
                <a:gd name="T86" fmla="*/ 369 w 598"/>
                <a:gd name="T87" fmla="*/ 945 h 1229"/>
                <a:gd name="T88" fmla="*/ 435 w 598"/>
                <a:gd name="T89" fmla="*/ 739 h 1229"/>
                <a:gd name="T90" fmla="*/ 489 w 598"/>
                <a:gd name="T91" fmla="*/ 598 h 1229"/>
                <a:gd name="T92" fmla="*/ 510 w 598"/>
                <a:gd name="T93" fmla="*/ 478 h 1229"/>
                <a:gd name="T94" fmla="*/ 543 w 598"/>
                <a:gd name="T95" fmla="*/ 435 h 1229"/>
                <a:gd name="T96" fmla="*/ 543 w 598"/>
                <a:gd name="T97" fmla="*/ 380 h 1229"/>
                <a:gd name="T98" fmla="*/ 543 w 598"/>
                <a:gd name="T99" fmla="*/ 348 h 1229"/>
                <a:gd name="T100" fmla="*/ 554 w 598"/>
                <a:gd name="T101" fmla="*/ 315 h 1229"/>
                <a:gd name="T102" fmla="*/ 576 w 598"/>
                <a:gd name="T103" fmla="*/ 358 h 1229"/>
                <a:gd name="T104" fmla="*/ 597 w 598"/>
                <a:gd name="T105" fmla="*/ 304 h 1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98" h="1229">
                  <a:moveTo>
                    <a:pt x="543" y="445"/>
                  </a:moveTo>
                  <a:lnTo>
                    <a:pt x="543" y="456"/>
                  </a:lnTo>
                  <a:lnTo>
                    <a:pt x="554" y="445"/>
                  </a:lnTo>
                  <a:lnTo>
                    <a:pt x="565" y="424"/>
                  </a:lnTo>
                  <a:lnTo>
                    <a:pt x="554" y="424"/>
                  </a:lnTo>
                  <a:lnTo>
                    <a:pt x="543" y="445"/>
                  </a:lnTo>
                  <a:close/>
                  <a:moveTo>
                    <a:pt x="445" y="130"/>
                  </a:moveTo>
                  <a:lnTo>
                    <a:pt x="445" y="119"/>
                  </a:lnTo>
                  <a:lnTo>
                    <a:pt x="445" y="119"/>
                  </a:lnTo>
                  <a:lnTo>
                    <a:pt x="435" y="108"/>
                  </a:lnTo>
                  <a:lnTo>
                    <a:pt x="435" y="108"/>
                  </a:lnTo>
                  <a:lnTo>
                    <a:pt x="435" y="108"/>
                  </a:lnTo>
                  <a:lnTo>
                    <a:pt x="423" y="108"/>
                  </a:lnTo>
                  <a:lnTo>
                    <a:pt x="435" y="119"/>
                  </a:lnTo>
                  <a:lnTo>
                    <a:pt x="445" y="130"/>
                  </a:lnTo>
                  <a:close/>
                  <a:moveTo>
                    <a:pt x="597" y="282"/>
                  </a:moveTo>
                  <a:lnTo>
                    <a:pt x="587" y="261"/>
                  </a:lnTo>
                  <a:lnTo>
                    <a:pt x="587" y="250"/>
                  </a:lnTo>
                  <a:lnTo>
                    <a:pt x="587" y="228"/>
                  </a:lnTo>
                  <a:lnTo>
                    <a:pt x="587" y="184"/>
                  </a:lnTo>
                  <a:lnTo>
                    <a:pt x="576" y="141"/>
                  </a:lnTo>
                  <a:lnTo>
                    <a:pt x="576" y="108"/>
                  </a:lnTo>
                  <a:lnTo>
                    <a:pt x="565" y="98"/>
                  </a:lnTo>
                  <a:lnTo>
                    <a:pt x="565" y="87"/>
                  </a:lnTo>
                  <a:lnTo>
                    <a:pt x="554" y="76"/>
                  </a:lnTo>
                  <a:lnTo>
                    <a:pt x="543" y="54"/>
                  </a:lnTo>
                  <a:lnTo>
                    <a:pt x="543" y="43"/>
                  </a:lnTo>
                  <a:lnTo>
                    <a:pt x="543" y="32"/>
                  </a:lnTo>
                  <a:lnTo>
                    <a:pt x="532" y="32"/>
                  </a:lnTo>
                  <a:lnTo>
                    <a:pt x="521" y="21"/>
                  </a:lnTo>
                  <a:lnTo>
                    <a:pt x="521" y="11"/>
                  </a:lnTo>
                  <a:lnTo>
                    <a:pt x="521" y="11"/>
                  </a:lnTo>
                  <a:lnTo>
                    <a:pt x="521" y="0"/>
                  </a:lnTo>
                  <a:lnTo>
                    <a:pt x="510" y="0"/>
                  </a:lnTo>
                  <a:lnTo>
                    <a:pt x="500" y="21"/>
                  </a:lnTo>
                  <a:lnTo>
                    <a:pt x="489" y="32"/>
                  </a:lnTo>
                  <a:lnTo>
                    <a:pt x="489" y="43"/>
                  </a:lnTo>
                  <a:lnTo>
                    <a:pt x="478" y="32"/>
                  </a:lnTo>
                  <a:lnTo>
                    <a:pt x="478" y="43"/>
                  </a:lnTo>
                  <a:lnTo>
                    <a:pt x="489" y="54"/>
                  </a:lnTo>
                  <a:lnTo>
                    <a:pt x="489" y="65"/>
                  </a:lnTo>
                  <a:lnTo>
                    <a:pt x="489" y="76"/>
                  </a:lnTo>
                  <a:lnTo>
                    <a:pt x="489" y="87"/>
                  </a:lnTo>
                  <a:lnTo>
                    <a:pt x="478" y="108"/>
                  </a:lnTo>
                  <a:lnTo>
                    <a:pt x="467" y="130"/>
                  </a:lnTo>
                  <a:lnTo>
                    <a:pt x="456" y="130"/>
                  </a:lnTo>
                  <a:lnTo>
                    <a:pt x="445" y="141"/>
                  </a:lnTo>
                  <a:lnTo>
                    <a:pt x="435" y="152"/>
                  </a:lnTo>
                  <a:lnTo>
                    <a:pt x="435" y="152"/>
                  </a:lnTo>
                  <a:lnTo>
                    <a:pt x="423" y="152"/>
                  </a:lnTo>
                  <a:lnTo>
                    <a:pt x="423" y="141"/>
                  </a:lnTo>
                  <a:lnTo>
                    <a:pt x="413" y="141"/>
                  </a:lnTo>
                  <a:lnTo>
                    <a:pt x="413" y="141"/>
                  </a:lnTo>
                  <a:lnTo>
                    <a:pt x="413" y="152"/>
                  </a:lnTo>
                  <a:lnTo>
                    <a:pt x="402" y="152"/>
                  </a:lnTo>
                  <a:lnTo>
                    <a:pt x="402" y="163"/>
                  </a:lnTo>
                  <a:lnTo>
                    <a:pt x="402" y="163"/>
                  </a:lnTo>
                  <a:lnTo>
                    <a:pt x="413" y="174"/>
                  </a:lnTo>
                  <a:lnTo>
                    <a:pt x="413" y="174"/>
                  </a:lnTo>
                  <a:lnTo>
                    <a:pt x="413" y="184"/>
                  </a:lnTo>
                  <a:lnTo>
                    <a:pt x="402" y="184"/>
                  </a:lnTo>
                  <a:lnTo>
                    <a:pt x="391" y="217"/>
                  </a:lnTo>
                  <a:lnTo>
                    <a:pt x="391" y="228"/>
                  </a:lnTo>
                  <a:lnTo>
                    <a:pt x="402" y="239"/>
                  </a:lnTo>
                  <a:lnTo>
                    <a:pt x="402" y="239"/>
                  </a:lnTo>
                  <a:lnTo>
                    <a:pt x="391" y="239"/>
                  </a:lnTo>
                  <a:lnTo>
                    <a:pt x="391" y="239"/>
                  </a:lnTo>
                  <a:lnTo>
                    <a:pt x="380" y="250"/>
                  </a:lnTo>
                  <a:lnTo>
                    <a:pt x="380" y="261"/>
                  </a:lnTo>
                  <a:lnTo>
                    <a:pt x="369" y="271"/>
                  </a:lnTo>
                  <a:lnTo>
                    <a:pt x="369" y="271"/>
                  </a:lnTo>
                  <a:lnTo>
                    <a:pt x="358" y="271"/>
                  </a:lnTo>
                  <a:lnTo>
                    <a:pt x="358" y="261"/>
                  </a:lnTo>
                  <a:lnTo>
                    <a:pt x="369" y="261"/>
                  </a:lnTo>
                  <a:lnTo>
                    <a:pt x="369" y="250"/>
                  </a:lnTo>
                  <a:lnTo>
                    <a:pt x="369" y="250"/>
                  </a:lnTo>
                  <a:lnTo>
                    <a:pt x="369" y="239"/>
                  </a:lnTo>
                  <a:lnTo>
                    <a:pt x="358" y="239"/>
                  </a:lnTo>
                  <a:lnTo>
                    <a:pt x="358" y="250"/>
                  </a:lnTo>
                  <a:lnTo>
                    <a:pt x="358" y="250"/>
                  </a:lnTo>
                  <a:lnTo>
                    <a:pt x="348" y="261"/>
                  </a:lnTo>
                  <a:lnTo>
                    <a:pt x="348" y="271"/>
                  </a:lnTo>
                  <a:lnTo>
                    <a:pt x="336" y="282"/>
                  </a:lnTo>
                  <a:lnTo>
                    <a:pt x="336" y="293"/>
                  </a:lnTo>
                  <a:lnTo>
                    <a:pt x="336" y="293"/>
                  </a:lnTo>
                  <a:lnTo>
                    <a:pt x="336" y="293"/>
                  </a:lnTo>
                  <a:lnTo>
                    <a:pt x="336" y="304"/>
                  </a:lnTo>
                  <a:lnTo>
                    <a:pt x="336" y="315"/>
                  </a:lnTo>
                  <a:lnTo>
                    <a:pt x="326" y="315"/>
                  </a:lnTo>
                  <a:lnTo>
                    <a:pt x="326" y="315"/>
                  </a:lnTo>
                  <a:lnTo>
                    <a:pt x="326" y="304"/>
                  </a:lnTo>
                  <a:lnTo>
                    <a:pt x="326" y="293"/>
                  </a:lnTo>
                  <a:lnTo>
                    <a:pt x="326" y="293"/>
                  </a:lnTo>
                  <a:lnTo>
                    <a:pt x="315" y="293"/>
                  </a:lnTo>
                  <a:lnTo>
                    <a:pt x="304" y="304"/>
                  </a:lnTo>
                  <a:lnTo>
                    <a:pt x="282" y="315"/>
                  </a:lnTo>
                  <a:lnTo>
                    <a:pt x="271" y="326"/>
                  </a:lnTo>
                  <a:lnTo>
                    <a:pt x="271" y="337"/>
                  </a:lnTo>
                  <a:lnTo>
                    <a:pt x="271" y="337"/>
                  </a:lnTo>
                  <a:lnTo>
                    <a:pt x="271" y="348"/>
                  </a:lnTo>
                  <a:lnTo>
                    <a:pt x="282" y="348"/>
                  </a:lnTo>
                  <a:lnTo>
                    <a:pt x="271" y="358"/>
                  </a:lnTo>
                  <a:lnTo>
                    <a:pt x="271" y="358"/>
                  </a:lnTo>
                  <a:lnTo>
                    <a:pt x="271" y="348"/>
                  </a:lnTo>
                  <a:lnTo>
                    <a:pt x="261" y="337"/>
                  </a:lnTo>
                  <a:lnTo>
                    <a:pt x="261" y="337"/>
                  </a:lnTo>
                  <a:lnTo>
                    <a:pt x="249" y="337"/>
                  </a:lnTo>
                  <a:lnTo>
                    <a:pt x="239" y="348"/>
                  </a:lnTo>
                  <a:lnTo>
                    <a:pt x="217" y="348"/>
                  </a:lnTo>
                  <a:lnTo>
                    <a:pt x="217" y="348"/>
                  </a:lnTo>
                  <a:lnTo>
                    <a:pt x="217" y="348"/>
                  </a:lnTo>
                  <a:lnTo>
                    <a:pt x="217" y="358"/>
                  </a:lnTo>
                  <a:lnTo>
                    <a:pt x="217" y="358"/>
                  </a:lnTo>
                  <a:lnTo>
                    <a:pt x="206" y="358"/>
                  </a:lnTo>
                  <a:lnTo>
                    <a:pt x="206" y="358"/>
                  </a:lnTo>
                  <a:lnTo>
                    <a:pt x="195" y="369"/>
                  </a:lnTo>
                  <a:lnTo>
                    <a:pt x="184" y="358"/>
                  </a:lnTo>
                  <a:lnTo>
                    <a:pt x="184" y="358"/>
                  </a:lnTo>
                  <a:lnTo>
                    <a:pt x="184" y="358"/>
                  </a:lnTo>
                  <a:lnTo>
                    <a:pt x="173" y="358"/>
                  </a:lnTo>
                  <a:lnTo>
                    <a:pt x="162" y="369"/>
                  </a:lnTo>
                  <a:lnTo>
                    <a:pt x="162" y="380"/>
                  </a:lnTo>
                  <a:lnTo>
                    <a:pt x="152" y="380"/>
                  </a:lnTo>
                  <a:lnTo>
                    <a:pt x="130" y="380"/>
                  </a:lnTo>
                  <a:lnTo>
                    <a:pt x="119" y="380"/>
                  </a:lnTo>
                  <a:lnTo>
                    <a:pt x="119" y="380"/>
                  </a:lnTo>
                  <a:lnTo>
                    <a:pt x="119" y="391"/>
                  </a:lnTo>
                  <a:lnTo>
                    <a:pt x="119" y="402"/>
                  </a:lnTo>
                  <a:lnTo>
                    <a:pt x="119" y="413"/>
                  </a:lnTo>
                  <a:lnTo>
                    <a:pt x="119" y="424"/>
                  </a:lnTo>
                  <a:lnTo>
                    <a:pt x="75" y="489"/>
                  </a:lnTo>
                  <a:lnTo>
                    <a:pt x="75" y="500"/>
                  </a:lnTo>
                  <a:lnTo>
                    <a:pt x="75" y="511"/>
                  </a:lnTo>
                  <a:lnTo>
                    <a:pt x="75" y="522"/>
                  </a:lnTo>
                  <a:lnTo>
                    <a:pt x="75" y="532"/>
                  </a:lnTo>
                  <a:lnTo>
                    <a:pt x="75" y="565"/>
                  </a:lnTo>
                  <a:lnTo>
                    <a:pt x="87" y="587"/>
                  </a:lnTo>
                  <a:lnTo>
                    <a:pt x="87" y="598"/>
                  </a:lnTo>
                  <a:lnTo>
                    <a:pt x="97" y="609"/>
                  </a:lnTo>
                  <a:lnTo>
                    <a:pt x="97" y="619"/>
                  </a:lnTo>
                  <a:lnTo>
                    <a:pt x="87" y="641"/>
                  </a:lnTo>
                  <a:lnTo>
                    <a:pt x="87" y="641"/>
                  </a:lnTo>
                  <a:lnTo>
                    <a:pt x="97" y="663"/>
                  </a:lnTo>
                  <a:lnTo>
                    <a:pt x="108" y="674"/>
                  </a:lnTo>
                  <a:lnTo>
                    <a:pt x="108" y="684"/>
                  </a:lnTo>
                  <a:lnTo>
                    <a:pt x="108" y="696"/>
                  </a:lnTo>
                  <a:lnTo>
                    <a:pt x="97" y="717"/>
                  </a:lnTo>
                  <a:lnTo>
                    <a:pt x="97" y="728"/>
                  </a:lnTo>
                  <a:lnTo>
                    <a:pt x="97" y="739"/>
                  </a:lnTo>
                  <a:lnTo>
                    <a:pt x="87" y="761"/>
                  </a:lnTo>
                  <a:lnTo>
                    <a:pt x="75" y="771"/>
                  </a:lnTo>
                  <a:lnTo>
                    <a:pt x="65" y="783"/>
                  </a:lnTo>
                  <a:lnTo>
                    <a:pt x="54" y="804"/>
                  </a:lnTo>
                  <a:lnTo>
                    <a:pt x="54" y="826"/>
                  </a:lnTo>
                  <a:lnTo>
                    <a:pt x="43" y="837"/>
                  </a:lnTo>
                  <a:lnTo>
                    <a:pt x="43" y="837"/>
                  </a:lnTo>
                  <a:lnTo>
                    <a:pt x="32" y="848"/>
                  </a:lnTo>
                  <a:lnTo>
                    <a:pt x="21" y="848"/>
                  </a:lnTo>
                  <a:lnTo>
                    <a:pt x="21" y="880"/>
                  </a:lnTo>
                  <a:lnTo>
                    <a:pt x="10" y="880"/>
                  </a:lnTo>
                  <a:lnTo>
                    <a:pt x="10" y="880"/>
                  </a:lnTo>
                  <a:lnTo>
                    <a:pt x="10" y="891"/>
                  </a:lnTo>
                  <a:lnTo>
                    <a:pt x="10" y="891"/>
                  </a:lnTo>
                  <a:lnTo>
                    <a:pt x="0" y="902"/>
                  </a:lnTo>
                  <a:lnTo>
                    <a:pt x="0" y="913"/>
                  </a:lnTo>
                  <a:lnTo>
                    <a:pt x="0" y="935"/>
                  </a:lnTo>
                  <a:lnTo>
                    <a:pt x="0" y="945"/>
                  </a:lnTo>
                  <a:lnTo>
                    <a:pt x="0" y="967"/>
                  </a:lnTo>
                  <a:lnTo>
                    <a:pt x="0" y="978"/>
                  </a:lnTo>
                  <a:lnTo>
                    <a:pt x="10" y="989"/>
                  </a:lnTo>
                  <a:lnTo>
                    <a:pt x="21" y="1011"/>
                  </a:lnTo>
                  <a:lnTo>
                    <a:pt x="21" y="1011"/>
                  </a:lnTo>
                  <a:lnTo>
                    <a:pt x="21" y="1022"/>
                  </a:lnTo>
                  <a:lnTo>
                    <a:pt x="32" y="1032"/>
                  </a:lnTo>
                  <a:lnTo>
                    <a:pt x="32" y="1044"/>
                  </a:lnTo>
                  <a:lnTo>
                    <a:pt x="21" y="1054"/>
                  </a:lnTo>
                  <a:lnTo>
                    <a:pt x="21" y="1065"/>
                  </a:lnTo>
                  <a:lnTo>
                    <a:pt x="21" y="1087"/>
                  </a:lnTo>
                  <a:lnTo>
                    <a:pt x="21" y="1098"/>
                  </a:lnTo>
                  <a:lnTo>
                    <a:pt x="21" y="1119"/>
                  </a:lnTo>
                  <a:lnTo>
                    <a:pt x="21" y="1119"/>
                  </a:lnTo>
                  <a:lnTo>
                    <a:pt x="32" y="1141"/>
                  </a:lnTo>
                  <a:lnTo>
                    <a:pt x="43" y="1152"/>
                  </a:lnTo>
                  <a:lnTo>
                    <a:pt x="43" y="1163"/>
                  </a:lnTo>
                  <a:lnTo>
                    <a:pt x="43" y="1163"/>
                  </a:lnTo>
                  <a:lnTo>
                    <a:pt x="43" y="1174"/>
                  </a:lnTo>
                  <a:lnTo>
                    <a:pt x="43" y="1185"/>
                  </a:lnTo>
                  <a:lnTo>
                    <a:pt x="54" y="1185"/>
                  </a:lnTo>
                  <a:lnTo>
                    <a:pt x="65" y="1196"/>
                  </a:lnTo>
                  <a:lnTo>
                    <a:pt x="65" y="1196"/>
                  </a:lnTo>
                  <a:lnTo>
                    <a:pt x="75" y="1206"/>
                  </a:lnTo>
                  <a:lnTo>
                    <a:pt x="75" y="1206"/>
                  </a:lnTo>
                  <a:lnTo>
                    <a:pt x="97" y="1206"/>
                  </a:lnTo>
                  <a:lnTo>
                    <a:pt x="108" y="1206"/>
                  </a:lnTo>
                  <a:lnTo>
                    <a:pt x="130" y="1228"/>
                  </a:lnTo>
                  <a:lnTo>
                    <a:pt x="130" y="1228"/>
                  </a:lnTo>
                  <a:lnTo>
                    <a:pt x="162" y="1228"/>
                  </a:lnTo>
                  <a:lnTo>
                    <a:pt x="162" y="1228"/>
                  </a:lnTo>
                  <a:lnTo>
                    <a:pt x="173" y="1218"/>
                  </a:lnTo>
                  <a:lnTo>
                    <a:pt x="195" y="1206"/>
                  </a:lnTo>
                  <a:lnTo>
                    <a:pt x="206" y="1206"/>
                  </a:lnTo>
                  <a:lnTo>
                    <a:pt x="228" y="1196"/>
                  </a:lnTo>
                  <a:lnTo>
                    <a:pt x="249" y="1196"/>
                  </a:lnTo>
                  <a:lnTo>
                    <a:pt x="261" y="1196"/>
                  </a:lnTo>
                  <a:lnTo>
                    <a:pt x="271" y="1185"/>
                  </a:lnTo>
                  <a:lnTo>
                    <a:pt x="282" y="1174"/>
                  </a:lnTo>
                  <a:lnTo>
                    <a:pt x="293" y="1163"/>
                  </a:lnTo>
                  <a:lnTo>
                    <a:pt x="304" y="1141"/>
                  </a:lnTo>
                  <a:lnTo>
                    <a:pt x="304" y="1131"/>
                  </a:lnTo>
                  <a:lnTo>
                    <a:pt x="304" y="1119"/>
                  </a:lnTo>
                  <a:lnTo>
                    <a:pt x="315" y="1109"/>
                  </a:lnTo>
                  <a:lnTo>
                    <a:pt x="315" y="1098"/>
                  </a:lnTo>
                  <a:lnTo>
                    <a:pt x="326" y="1076"/>
                  </a:lnTo>
                  <a:lnTo>
                    <a:pt x="336" y="1065"/>
                  </a:lnTo>
                  <a:lnTo>
                    <a:pt x="336" y="1054"/>
                  </a:lnTo>
                  <a:lnTo>
                    <a:pt x="348" y="1022"/>
                  </a:lnTo>
                  <a:lnTo>
                    <a:pt x="358" y="1000"/>
                  </a:lnTo>
                  <a:lnTo>
                    <a:pt x="358" y="978"/>
                  </a:lnTo>
                  <a:lnTo>
                    <a:pt x="369" y="945"/>
                  </a:lnTo>
                  <a:lnTo>
                    <a:pt x="369" y="945"/>
                  </a:lnTo>
                  <a:lnTo>
                    <a:pt x="391" y="891"/>
                  </a:lnTo>
                  <a:lnTo>
                    <a:pt x="402" y="848"/>
                  </a:lnTo>
                  <a:lnTo>
                    <a:pt x="413" y="804"/>
                  </a:lnTo>
                  <a:lnTo>
                    <a:pt x="435" y="771"/>
                  </a:lnTo>
                  <a:lnTo>
                    <a:pt x="435" y="739"/>
                  </a:lnTo>
                  <a:lnTo>
                    <a:pt x="445" y="717"/>
                  </a:lnTo>
                  <a:lnTo>
                    <a:pt x="456" y="684"/>
                  </a:lnTo>
                  <a:lnTo>
                    <a:pt x="467" y="641"/>
                  </a:lnTo>
                  <a:lnTo>
                    <a:pt x="489" y="619"/>
                  </a:lnTo>
                  <a:lnTo>
                    <a:pt x="489" y="598"/>
                  </a:lnTo>
                  <a:lnTo>
                    <a:pt x="500" y="576"/>
                  </a:lnTo>
                  <a:lnTo>
                    <a:pt x="510" y="532"/>
                  </a:lnTo>
                  <a:lnTo>
                    <a:pt x="510" y="511"/>
                  </a:lnTo>
                  <a:lnTo>
                    <a:pt x="510" y="489"/>
                  </a:lnTo>
                  <a:lnTo>
                    <a:pt x="510" y="478"/>
                  </a:lnTo>
                  <a:lnTo>
                    <a:pt x="521" y="456"/>
                  </a:lnTo>
                  <a:lnTo>
                    <a:pt x="521" y="445"/>
                  </a:lnTo>
                  <a:lnTo>
                    <a:pt x="532" y="445"/>
                  </a:lnTo>
                  <a:lnTo>
                    <a:pt x="532" y="435"/>
                  </a:lnTo>
                  <a:lnTo>
                    <a:pt x="543" y="435"/>
                  </a:lnTo>
                  <a:lnTo>
                    <a:pt x="532" y="435"/>
                  </a:lnTo>
                  <a:lnTo>
                    <a:pt x="532" y="424"/>
                  </a:lnTo>
                  <a:lnTo>
                    <a:pt x="543" y="413"/>
                  </a:lnTo>
                  <a:lnTo>
                    <a:pt x="543" y="402"/>
                  </a:lnTo>
                  <a:lnTo>
                    <a:pt x="543" y="380"/>
                  </a:lnTo>
                  <a:lnTo>
                    <a:pt x="543" y="380"/>
                  </a:lnTo>
                  <a:lnTo>
                    <a:pt x="543" y="369"/>
                  </a:lnTo>
                  <a:lnTo>
                    <a:pt x="543" y="369"/>
                  </a:lnTo>
                  <a:lnTo>
                    <a:pt x="543" y="358"/>
                  </a:lnTo>
                  <a:lnTo>
                    <a:pt x="543" y="348"/>
                  </a:lnTo>
                  <a:lnTo>
                    <a:pt x="532" y="337"/>
                  </a:lnTo>
                  <a:lnTo>
                    <a:pt x="532" y="326"/>
                  </a:lnTo>
                  <a:lnTo>
                    <a:pt x="532" y="315"/>
                  </a:lnTo>
                  <a:lnTo>
                    <a:pt x="543" y="315"/>
                  </a:lnTo>
                  <a:lnTo>
                    <a:pt x="554" y="315"/>
                  </a:lnTo>
                  <a:lnTo>
                    <a:pt x="554" y="315"/>
                  </a:lnTo>
                  <a:lnTo>
                    <a:pt x="554" y="326"/>
                  </a:lnTo>
                  <a:lnTo>
                    <a:pt x="565" y="348"/>
                  </a:lnTo>
                  <a:lnTo>
                    <a:pt x="565" y="348"/>
                  </a:lnTo>
                  <a:lnTo>
                    <a:pt x="576" y="358"/>
                  </a:lnTo>
                  <a:lnTo>
                    <a:pt x="576" y="358"/>
                  </a:lnTo>
                  <a:lnTo>
                    <a:pt x="587" y="348"/>
                  </a:lnTo>
                  <a:lnTo>
                    <a:pt x="587" y="348"/>
                  </a:lnTo>
                  <a:lnTo>
                    <a:pt x="597" y="326"/>
                  </a:lnTo>
                  <a:lnTo>
                    <a:pt x="597" y="304"/>
                  </a:lnTo>
                  <a:lnTo>
                    <a:pt x="597" y="282"/>
                  </a:lnTo>
                  <a:close/>
                </a:path>
              </a:pathLst>
            </a:custGeom>
            <a:solidFill>
              <a:srgbClr val="C9C4C0"/>
            </a:solidFill>
            <a:ln w="9525" cap="flat">
              <a:solidFill>
                <a:srgbClr val="FFFFFF"/>
              </a:solidFill>
              <a:bevel/>
              <a:headEnd/>
              <a:tailEnd/>
            </a:ln>
            <a:effectLst/>
          </p:spPr>
          <p:txBody>
            <a:bodyPr wrap="none" anchor="ctr"/>
            <a:lstStyle/>
            <a:p>
              <a:endParaRPr lang="en-US" sz="3600">
                <a:solidFill>
                  <a:srgbClr val="000000"/>
                </a:solidFill>
                <a:latin typeface="Roboto Light"/>
              </a:endParaRPr>
            </a:p>
          </p:txBody>
        </p:sp>
        <p:sp>
          <p:nvSpPr>
            <p:cNvPr id="32" name="Freeform 121">
              <a:extLst>
                <a:ext uri="{FF2B5EF4-FFF2-40B4-BE49-F238E27FC236}">
                  <a16:creationId xmlns:a16="http://schemas.microsoft.com/office/drawing/2014/main" id="{0A712F2F-9859-1095-8779-ED16A09E1B6F}"/>
                </a:ext>
              </a:extLst>
            </p:cNvPr>
            <p:cNvSpPr>
              <a:spLocks noChangeArrowheads="1"/>
            </p:cNvSpPr>
            <p:nvPr/>
          </p:nvSpPr>
          <p:spPr bwMode="auto">
            <a:xfrm>
              <a:off x="8086383" y="1849693"/>
              <a:ext cx="863889" cy="870083"/>
            </a:xfrm>
            <a:custGeom>
              <a:avLst/>
              <a:gdLst>
                <a:gd name="T0" fmla="*/ 1228 w 1229"/>
                <a:gd name="T1" fmla="*/ 990 h 1241"/>
                <a:gd name="T2" fmla="*/ 1228 w 1229"/>
                <a:gd name="T3" fmla="*/ 892 h 1241"/>
                <a:gd name="T4" fmla="*/ 1217 w 1229"/>
                <a:gd name="T5" fmla="*/ 794 h 1241"/>
                <a:gd name="T6" fmla="*/ 1217 w 1229"/>
                <a:gd name="T7" fmla="*/ 686 h 1241"/>
                <a:gd name="T8" fmla="*/ 1217 w 1229"/>
                <a:gd name="T9" fmla="*/ 588 h 1241"/>
                <a:gd name="T10" fmla="*/ 1217 w 1229"/>
                <a:gd name="T11" fmla="*/ 479 h 1241"/>
                <a:gd name="T12" fmla="*/ 1206 w 1229"/>
                <a:gd name="T13" fmla="*/ 381 h 1241"/>
                <a:gd name="T14" fmla="*/ 1196 w 1229"/>
                <a:gd name="T15" fmla="*/ 305 h 1241"/>
                <a:gd name="T16" fmla="*/ 1196 w 1229"/>
                <a:gd name="T17" fmla="*/ 251 h 1241"/>
                <a:gd name="T18" fmla="*/ 1196 w 1229"/>
                <a:gd name="T19" fmla="*/ 185 h 1241"/>
                <a:gd name="T20" fmla="*/ 1206 w 1229"/>
                <a:gd name="T21" fmla="*/ 142 h 1241"/>
                <a:gd name="T22" fmla="*/ 1196 w 1229"/>
                <a:gd name="T23" fmla="*/ 109 h 1241"/>
                <a:gd name="T24" fmla="*/ 1130 w 1229"/>
                <a:gd name="T25" fmla="*/ 98 h 1241"/>
                <a:gd name="T26" fmla="*/ 1054 w 1229"/>
                <a:gd name="T27" fmla="*/ 66 h 1241"/>
                <a:gd name="T28" fmla="*/ 1011 w 1229"/>
                <a:gd name="T29" fmla="*/ 33 h 1241"/>
                <a:gd name="T30" fmla="*/ 935 w 1229"/>
                <a:gd name="T31" fmla="*/ 22 h 1241"/>
                <a:gd name="T32" fmla="*/ 848 w 1229"/>
                <a:gd name="T33" fmla="*/ 66 h 1241"/>
                <a:gd name="T34" fmla="*/ 815 w 1229"/>
                <a:gd name="T35" fmla="*/ 142 h 1241"/>
                <a:gd name="T36" fmla="*/ 826 w 1229"/>
                <a:gd name="T37" fmla="*/ 196 h 1241"/>
                <a:gd name="T38" fmla="*/ 750 w 1229"/>
                <a:gd name="T39" fmla="*/ 261 h 1241"/>
                <a:gd name="T40" fmla="*/ 652 w 1229"/>
                <a:gd name="T41" fmla="*/ 207 h 1241"/>
                <a:gd name="T42" fmla="*/ 500 w 1229"/>
                <a:gd name="T43" fmla="*/ 164 h 1241"/>
                <a:gd name="T44" fmla="*/ 456 w 1229"/>
                <a:gd name="T45" fmla="*/ 109 h 1241"/>
                <a:gd name="T46" fmla="*/ 392 w 1229"/>
                <a:gd name="T47" fmla="*/ 55 h 1241"/>
                <a:gd name="T48" fmla="*/ 316 w 1229"/>
                <a:gd name="T49" fmla="*/ 33 h 1241"/>
                <a:gd name="T50" fmla="*/ 229 w 1229"/>
                <a:gd name="T51" fmla="*/ 22 h 1241"/>
                <a:gd name="T52" fmla="*/ 163 w 1229"/>
                <a:gd name="T53" fmla="*/ 22 h 1241"/>
                <a:gd name="T54" fmla="*/ 163 w 1229"/>
                <a:gd name="T55" fmla="*/ 66 h 1241"/>
                <a:gd name="T56" fmla="*/ 109 w 1229"/>
                <a:gd name="T57" fmla="*/ 98 h 1241"/>
                <a:gd name="T58" fmla="*/ 87 w 1229"/>
                <a:gd name="T59" fmla="*/ 120 h 1241"/>
                <a:gd name="T60" fmla="*/ 66 w 1229"/>
                <a:gd name="T61" fmla="*/ 142 h 1241"/>
                <a:gd name="T62" fmla="*/ 66 w 1229"/>
                <a:gd name="T63" fmla="*/ 207 h 1241"/>
                <a:gd name="T64" fmla="*/ 44 w 1229"/>
                <a:gd name="T65" fmla="*/ 251 h 1241"/>
                <a:gd name="T66" fmla="*/ 0 w 1229"/>
                <a:gd name="T67" fmla="*/ 272 h 1241"/>
                <a:gd name="T68" fmla="*/ 33 w 1229"/>
                <a:gd name="T69" fmla="*/ 348 h 1241"/>
                <a:gd name="T70" fmla="*/ 33 w 1229"/>
                <a:gd name="T71" fmla="*/ 468 h 1241"/>
                <a:gd name="T72" fmla="*/ 33 w 1229"/>
                <a:gd name="T73" fmla="*/ 555 h 1241"/>
                <a:gd name="T74" fmla="*/ 22 w 1229"/>
                <a:gd name="T75" fmla="*/ 609 h 1241"/>
                <a:gd name="T76" fmla="*/ 11 w 1229"/>
                <a:gd name="T77" fmla="*/ 664 h 1241"/>
                <a:gd name="T78" fmla="*/ 55 w 1229"/>
                <a:gd name="T79" fmla="*/ 762 h 1241"/>
                <a:gd name="T80" fmla="*/ 87 w 1229"/>
                <a:gd name="T81" fmla="*/ 794 h 1241"/>
                <a:gd name="T82" fmla="*/ 174 w 1229"/>
                <a:gd name="T83" fmla="*/ 816 h 1241"/>
                <a:gd name="T84" fmla="*/ 283 w 1229"/>
                <a:gd name="T85" fmla="*/ 892 h 1241"/>
                <a:gd name="T86" fmla="*/ 381 w 1229"/>
                <a:gd name="T87" fmla="*/ 957 h 1241"/>
                <a:gd name="T88" fmla="*/ 467 w 1229"/>
                <a:gd name="T89" fmla="*/ 914 h 1241"/>
                <a:gd name="T90" fmla="*/ 619 w 1229"/>
                <a:gd name="T91" fmla="*/ 946 h 1241"/>
                <a:gd name="T92" fmla="*/ 804 w 1229"/>
                <a:gd name="T93" fmla="*/ 1044 h 1241"/>
                <a:gd name="T94" fmla="*/ 1000 w 1229"/>
                <a:gd name="T95" fmla="*/ 1153 h 1241"/>
                <a:gd name="T96" fmla="*/ 1152 w 1229"/>
                <a:gd name="T97" fmla="*/ 1229 h 1241"/>
                <a:gd name="T98" fmla="*/ 1185 w 1229"/>
                <a:gd name="T99" fmla="*/ 1197 h 1241"/>
                <a:gd name="T100" fmla="*/ 1228 w 1229"/>
                <a:gd name="T101" fmla="*/ 1197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29" h="1241">
                  <a:moveTo>
                    <a:pt x="1228" y="1153"/>
                  </a:moveTo>
                  <a:lnTo>
                    <a:pt x="1228" y="1110"/>
                  </a:lnTo>
                  <a:lnTo>
                    <a:pt x="1228" y="1055"/>
                  </a:lnTo>
                  <a:lnTo>
                    <a:pt x="1228" y="1012"/>
                  </a:lnTo>
                  <a:lnTo>
                    <a:pt x="1228" y="990"/>
                  </a:lnTo>
                  <a:lnTo>
                    <a:pt x="1228" y="979"/>
                  </a:lnTo>
                  <a:lnTo>
                    <a:pt x="1228" y="957"/>
                  </a:lnTo>
                  <a:lnTo>
                    <a:pt x="1228" y="936"/>
                  </a:lnTo>
                  <a:lnTo>
                    <a:pt x="1228" y="914"/>
                  </a:lnTo>
                  <a:lnTo>
                    <a:pt x="1228" y="892"/>
                  </a:lnTo>
                  <a:lnTo>
                    <a:pt x="1228" y="870"/>
                  </a:lnTo>
                  <a:lnTo>
                    <a:pt x="1217" y="849"/>
                  </a:lnTo>
                  <a:lnTo>
                    <a:pt x="1217" y="827"/>
                  </a:lnTo>
                  <a:lnTo>
                    <a:pt x="1217" y="816"/>
                  </a:lnTo>
                  <a:lnTo>
                    <a:pt x="1217" y="794"/>
                  </a:lnTo>
                  <a:lnTo>
                    <a:pt x="1217" y="773"/>
                  </a:lnTo>
                  <a:lnTo>
                    <a:pt x="1217" y="751"/>
                  </a:lnTo>
                  <a:lnTo>
                    <a:pt x="1217" y="729"/>
                  </a:lnTo>
                  <a:lnTo>
                    <a:pt x="1217" y="707"/>
                  </a:lnTo>
                  <a:lnTo>
                    <a:pt x="1217" y="686"/>
                  </a:lnTo>
                  <a:lnTo>
                    <a:pt x="1217" y="664"/>
                  </a:lnTo>
                  <a:lnTo>
                    <a:pt x="1217" y="642"/>
                  </a:lnTo>
                  <a:lnTo>
                    <a:pt x="1217" y="631"/>
                  </a:lnTo>
                  <a:lnTo>
                    <a:pt x="1217" y="609"/>
                  </a:lnTo>
                  <a:lnTo>
                    <a:pt x="1217" y="588"/>
                  </a:lnTo>
                  <a:lnTo>
                    <a:pt x="1217" y="566"/>
                  </a:lnTo>
                  <a:lnTo>
                    <a:pt x="1217" y="544"/>
                  </a:lnTo>
                  <a:lnTo>
                    <a:pt x="1217" y="522"/>
                  </a:lnTo>
                  <a:lnTo>
                    <a:pt x="1217" y="501"/>
                  </a:lnTo>
                  <a:lnTo>
                    <a:pt x="1217" y="479"/>
                  </a:lnTo>
                  <a:lnTo>
                    <a:pt x="1206" y="468"/>
                  </a:lnTo>
                  <a:lnTo>
                    <a:pt x="1206" y="446"/>
                  </a:lnTo>
                  <a:lnTo>
                    <a:pt x="1206" y="425"/>
                  </a:lnTo>
                  <a:lnTo>
                    <a:pt x="1206" y="403"/>
                  </a:lnTo>
                  <a:lnTo>
                    <a:pt x="1206" y="381"/>
                  </a:lnTo>
                  <a:lnTo>
                    <a:pt x="1206" y="359"/>
                  </a:lnTo>
                  <a:lnTo>
                    <a:pt x="1206" y="359"/>
                  </a:lnTo>
                  <a:lnTo>
                    <a:pt x="1206" y="348"/>
                  </a:lnTo>
                  <a:lnTo>
                    <a:pt x="1196" y="326"/>
                  </a:lnTo>
                  <a:lnTo>
                    <a:pt x="1196" y="305"/>
                  </a:lnTo>
                  <a:lnTo>
                    <a:pt x="1196" y="294"/>
                  </a:lnTo>
                  <a:lnTo>
                    <a:pt x="1185" y="272"/>
                  </a:lnTo>
                  <a:lnTo>
                    <a:pt x="1185" y="272"/>
                  </a:lnTo>
                  <a:lnTo>
                    <a:pt x="1185" y="261"/>
                  </a:lnTo>
                  <a:lnTo>
                    <a:pt x="1196" y="251"/>
                  </a:lnTo>
                  <a:lnTo>
                    <a:pt x="1196" y="240"/>
                  </a:lnTo>
                  <a:lnTo>
                    <a:pt x="1206" y="229"/>
                  </a:lnTo>
                  <a:lnTo>
                    <a:pt x="1206" y="218"/>
                  </a:lnTo>
                  <a:lnTo>
                    <a:pt x="1196" y="207"/>
                  </a:lnTo>
                  <a:lnTo>
                    <a:pt x="1196" y="185"/>
                  </a:lnTo>
                  <a:lnTo>
                    <a:pt x="1196" y="174"/>
                  </a:lnTo>
                  <a:lnTo>
                    <a:pt x="1196" y="164"/>
                  </a:lnTo>
                  <a:lnTo>
                    <a:pt x="1196" y="153"/>
                  </a:lnTo>
                  <a:lnTo>
                    <a:pt x="1206" y="153"/>
                  </a:lnTo>
                  <a:lnTo>
                    <a:pt x="1206" y="142"/>
                  </a:lnTo>
                  <a:lnTo>
                    <a:pt x="1206" y="142"/>
                  </a:lnTo>
                  <a:lnTo>
                    <a:pt x="1217" y="142"/>
                  </a:lnTo>
                  <a:lnTo>
                    <a:pt x="1206" y="131"/>
                  </a:lnTo>
                  <a:lnTo>
                    <a:pt x="1206" y="120"/>
                  </a:lnTo>
                  <a:lnTo>
                    <a:pt x="1196" y="109"/>
                  </a:lnTo>
                  <a:lnTo>
                    <a:pt x="1185" y="109"/>
                  </a:lnTo>
                  <a:lnTo>
                    <a:pt x="1174" y="109"/>
                  </a:lnTo>
                  <a:lnTo>
                    <a:pt x="1163" y="109"/>
                  </a:lnTo>
                  <a:lnTo>
                    <a:pt x="1130" y="109"/>
                  </a:lnTo>
                  <a:lnTo>
                    <a:pt x="1130" y="98"/>
                  </a:lnTo>
                  <a:lnTo>
                    <a:pt x="1119" y="98"/>
                  </a:lnTo>
                  <a:lnTo>
                    <a:pt x="1109" y="87"/>
                  </a:lnTo>
                  <a:lnTo>
                    <a:pt x="1065" y="87"/>
                  </a:lnTo>
                  <a:lnTo>
                    <a:pt x="1054" y="77"/>
                  </a:lnTo>
                  <a:lnTo>
                    <a:pt x="1054" y="66"/>
                  </a:lnTo>
                  <a:lnTo>
                    <a:pt x="1054" y="66"/>
                  </a:lnTo>
                  <a:lnTo>
                    <a:pt x="1054" y="44"/>
                  </a:lnTo>
                  <a:lnTo>
                    <a:pt x="1032" y="44"/>
                  </a:lnTo>
                  <a:lnTo>
                    <a:pt x="1022" y="33"/>
                  </a:lnTo>
                  <a:lnTo>
                    <a:pt x="1011" y="33"/>
                  </a:lnTo>
                  <a:lnTo>
                    <a:pt x="989" y="22"/>
                  </a:lnTo>
                  <a:lnTo>
                    <a:pt x="978" y="22"/>
                  </a:lnTo>
                  <a:lnTo>
                    <a:pt x="956" y="22"/>
                  </a:lnTo>
                  <a:lnTo>
                    <a:pt x="945" y="22"/>
                  </a:lnTo>
                  <a:lnTo>
                    <a:pt x="935" y="22"/>
                  </a:lnTo>
                  <a:lnTo>
                    <a:pt x="924" y="33"/>
                  </a:lnTo>
                  <a:lnTo>
                    <a:pt x="913" y="33"/>
                  </a:lnTo>
                  <a:lnTo>
                    <a:pt x="891" y="33"/>
                  </a:lnTo>
                  <a:lnTo>
                    <a:pt x="858" y="55"/>
                  </a:lnTo>
                  <a:lnTo>
                    <a:pt x="848" y="66"/>
                  </a:lnTo>
                  <a:lnTo>
                    <a:pt x="826" y="87"/>
                  </a:lnTo>
                  <a:lnTo>
                    <a:pt x="815" y="98"/>
                  </a:lnTo>
                  <a:lnTo>
                    <a:pt x="815" y="109"/>
                  </a:lnTo>
                  <a:lnTo>
                    <a:pt x="815" y="120"/>
                  </a:lnTo>
                  <a:lnTo>
                    <a:pt x="815" y="142"/>
                  </a:lnTo>
                  <a:lnTo>
                    <a:pt x="815" y="164"/>
                  </a:lnTo>
                  <a:lnTo>
                    <a:pt x="826" y="164"/>
                  </a:lnTo>
                  <a:lnTo>
                    <a:pt x="826" y="174"/>
                  </a:lnTo>
                  <a:lnTo>
                    <a:pt x="826" y="185"/>
                  </a:lnTo>
                  <a:lnTo>
                    <a:pt x="826" y="196"/>
                  </a:lnTo>
                  <a:lnTo>
                    <a:pt x="815" y="218"/>
                  </a:lnTo>
                  <a:lnTo>
                    <a:pt x="793" y="240"/>
                  </a:lnTo>
                  <a:lnTo>
                    <a:pt x="793" y="251"/>
                  </a:lnTo>
                  <a:lnTo>
                    <a:pt x="761" y="261"/>
                  </a:lnTo>
                  <a:lnTo>
                    <a:pt x="750" y="261"/>
                  </a:lnTo>
                  <a:lnTo>
                    <a:pt x="739" y="261"/>
                  </a:lnTo>
                  <a:lnTo>
                    <a:pt x="717" y="251"/>
                  </a:lnTo>
                  <a:lnTo>
                    <a:pt x="684" y="218"/>
                  </a:lnTo>
                  <a:lnTo>
                    <a:pt x="663" y="207"/>
                  </a:lnTo>
                  <a:lnTo>
                    <a:pt x="652" y="207"/>
                  </a:lnTo>
                  <a:lnTo>
                    <a:pt x="619" y="185"/>
                  </a:lnTo>
                  <a:lnTo>
                    <a:pt x="575" y="174"/>
                  </a:lnTo>
                  <a:lnTo>
                    <a:pt x="543" y="174"/>
                  </a:lnTo>
                  <a:lnTo>
                    <a:pt x="521" y="174"/>
                  </a:lnTo>
                  <a:lnTo>
                    <a:pt x="500" y="164"/>
                  </a:lnTo>
                  <a:lnTo>
                    <a:pt x="489" y="153"/>
                  </a:lnTo>
                  <a:lnTo>
                    <a:pt x="478" y="153"/>
                  </a:lnTo>
                  <a:lnTo>
                    <a:pt x="467" y="142"/>
                  </a:lnTo>
                  <a:lnTo>
                    <a:pt x="467" y="120"/>
                  </a:lnTo>
                  <a:lnTo>
                    <a:pt x="456" y="109"/>
                  </a:lnTo>
                  <a:lnTo>
                    <a:pt x="456" y="87"/>
                  </a:lnTo>
                  <a:lnTo>
                    <a:pt x="456" y="77"/>
                  </a:lnTo>
                  <a:lnTo>
                    <a:pt x="445" y="66"/>
                  </a:lnTo>
                  <a:lnTo>
                    <a:pt x="392" y="55"/>
                  </a:lnTo>
                  <a:lnTo>
                    <a:pt x="392" y="55"/>
                  </a:lnTo>
                  <a:lnTo>
                    <a:pt x="370" y="44"/>
                  </a:lnTo>
                  <a:lnTo>
                    <a:pt x="370" y="44"/>
                  </a:lnTo>
                  <a:lnTo>
                    <a:pt x="348" y="33"/>
                  </a:lnTo>
                  <a:lnTo>
                    <a:pt x="327" y="33"/>
                  </a:lnTo>
                  <a:lnTo>
                    <a:pt x="316" y="33"/>
                  </a:lnTo>
                  <a:lnTo>
                    <a:pt x="305" y="22"/>
                  </a:lnTo>
                  <a:lnTo>
                    <a:pt x="294" y="22"/>
                  </a:lnTo>
                  <a:lnTo>
                    <a:pt x="261" y="33"/>
                  </a:lnTo>
                  <a:lnTo>
                    <a:pt x="240" y="33"/>
                  </a:lnTo>
                  <a:lnTo>
                    <a:pt x="229" y="22"/>
                  </a:lnTo>
                  <a:lnTo>
                    <a:pt x="185" y="11"/>
                  </a:lnTo>
                  <a:lnTo>
                    <a:pt x="174" y="0"/>
                  </a:lnTo>
                  <a:lnTo>
                    <a:pt x="163" y="0"/>
                  </a:lnTo>
                  <a:lnTo>
                    <a:pt x="163" y="0"/>
                  </a:lnTo>
                  <a:lnTo>
                    <a:pt x="163" y="22"/>
                  </a:lnTo>
                  <a:lnTo>
                    <a:pt x="163" y="22"/>
                  </a:lnTo>
                  <a:lnTo>
                    <a:pt x="163" y="33"/>
                  </a:lnTo>
                  <a:lnTo>
                    <a:pt x="163" y="44"/>
                  </a:lnTo>
                  <a:lnTo>
                    <a:pt x="163" y="55"/>
                  </a:lnTo>
                  <a:lnTo>
                    <a:pt x="163" y="66"/>
                  </a:lnTo>
                  <a:lnTo>
                    <a:pt x="163" y="66"/>
                  </a:lnTo>
                  <a:lnTo>
                    <a:pt x="153" y="77"/>
                  </a:lnTo>
                  <a:lnTo>
                    <a:pt x="142" y="87"/>
                  </a:lnTo>
                  <a:lnTo>
                    <a:pt x="131" y="87"/>
                  </a:lnTo>
                  <a:lnTo>
                    <a:pt x="109" y="98"/>
                  </a:lnTo>
                  <a:lnTo>
                    <a:pt x="109" y="98"/>
                  </a:lnTo>
                  <a:lnTo>
                    <a:pt x="98" y="109"/>
                  </a:lnTo>
                  <a:lnTo>
                    <a:pt x="98" y="109"/>
                  </a:lnTo>
                  <a:lnTo>
                    <a:pt x="98" y="120"/>
                  </a:lnTo>
                  <a:lnTo>
                    <a:pt x="87" y="120"/>
                  </a:lnTo>
                  <a:lnTo>
                    <a:pt x="87" y="131"/>
                  </a:lnTo>
                  <a:lnTo>
                    <a:pt x="76" y="131"/>
                  </a:lnTo>
                  <a:lnTo>
                    <a:pt x="76" y="131"/>
                  </a:lnTo>
                  <a:lnTo>
                    <a:pt x="66" y="142"/>
                  </a:lnTo>
                  <a:lnTo>
                    <a:pt x="66" y="142"/>
                  </a:lnTo>
                  <a:lnTo>
                    <a:pt x="55" y="153"/>
                  </a:lnTo>
                  <a:lnTo>
                    <a:pt x="66" y="174"/>
                  </a:lnTo>
                  <a:lnTo>
                    <a:pt x="66" y="196"/>
                  </a:lnTo>
                  <a:lnTo>
                    <a:pt x="66" y="196"/>
                  </a:lnTo>
                  <a:lnTo>
                    <a:pt x="66" y="207"/>
                  </a:lnTo>
                  <a:lnTo>
                    <a:pt x="66" y="218"/>
                  </a:lnTo>
                  <a:lnTo>
                    <a:pt x="55" y="229"/>
                  </a:lnTo>
                  <a:lnTo>
                    <a:pt x="55" y="229"/>
                  </a:lnTo>
                  <a:lnTo>
                    <a:pt x="44" y="251"/>
                  </a:lnTo>
                  <a:lnTo>
                    <a:pt x="44" y="251"/>
                  </a:lnTo>
                  <a:lnTo>
                    <a:pt x="33" y="251"/>
                  </a:lnTo>
                  <a:lnTo>
                    <a:pt x="22" y="261"/>
                  </a:lnTo>
                  <a:lnTo>
                    <a:pt x="11" y="261"/>
                  </a:lnTo>
                  <a:lnTo>
                    <a:pt x="0" y="272"/>
                  </a:lnTo>
                  <a:lnTo>
                    <a:pt x="0" y="272"/>
                  </a:lnTo>
                  <a:lnTo>
                    <a:pt x="0" y="283"/>
                  </a:lnTo>
                  <a:lnTo>
                    <a:pt x="11" y="305"/>
                  </a:lnTo>
                  <a:lnTo>
                    <a:pt x="22" y="316"/>
                  </a:lnTo>
                  <a:lnTo>
                    <a:pt x="22" y="326"/>
                  </a:lnTo>
                  <a:lnTo>
                    <a:pt x="33" y="348"/>
                  </a:lnTo>
                  <a:lnTo>
                    <a:pt x="33" y="359"/>
                  </a:lnTo>
                  <a:lnTo>
                    <a:pt x="33" y="370"/>
                  </a:lnTo>
                  <a:lnTo>
                    <a:pt x="33" y="381"/>
                  </a:lnTo>
                  <a:lnTo>
                    <a:pt x="33" y="414"/>
                  </a:lnTo>
                  <a:lnTo>
                    <a:pt x="33" y="468"/>
                  </a:lnTo>
                  <a:lnTo>
                    <a:pt x="44" y="490"/>
                  </a:lnTo>
                  <a:lnTo>
                    <a:pt x="33" y="512"/>
                  </a:lnTo>
                  <a:lnTo>
                    <a:pt x="33" y="533"/>
                  </a:lnTo>
                  <a:lnTo>
                    <a:pt x="33" y="544"/>
                  </a:lnTo>
                  <a:lnTo>
                    <a:pt x="33" y="555"/>
                  </a:lnTo>
                  <a:lnTo>
                    <a:pt x="33" y="566"/>
                  </a:lnTo>
                  <a:lnTo>
                    <a:pt x="44" y="577"/>
                  </a:lnTo>
                  <a:lnTo>
                    <a:pt x="44" y="599"/>
                  </a:lnTo>
                  <a:lnTo>
                    <a:pt x="33" y="599"/>
                  </a:lnTo>
                  <a:lnTo>
                    <a:pt x="22" y="609"/>
                  </a:lnTo>
                  <a:lnTo>
                    <a:pt x="11" y="620"/>
                  </a:lnTo>
                  <a:lnTo>
                    <a:pt x="0" y="631"/>
                  </a:lnTo>
                  <a:lnTo>
                    <a:pt x="0" y="642"/>
                  </a:lnTo>
                  <a:lnTo>
                    <a:pt x="11" y="642"/>
                  </a:lnTo>
                  <a:lnTo>
                    <a:pt x="11" y="664"/>
                  </a:lnTo>
                  <a:lnTo>
                    <a:pt x="33" y="686"/>
                  </a:lnTo>
                  <a:lnTo>
                    <a:pt x="44" y="707"/>
                  </a:lnTo>
                  <a:lnTo>
                    <a:pt x="55" y="718"/>
                  </a:lnTo>
                  <a:lnTo>
                    <a:pt x="55" y="740"/>
                  </a:lnTo>
                  <a:lnTo>
                    <a:pt x="55" y="762"/>
                  </a:lnTo>
                  <a:lnTo>
                    <a:pt x="66" y="773"/>
                  </a:lnTo>
                  <a:lnTo>
                    <a:pt x="66" y="783"/>
                  </a:lnTo>
                  <a:lnTo>
                    <a:pt x="76" y="783"/>
                  </a:lnTo>
                  <a:lnTo>
                    <a:pt x="76" y="783"/>
                  </a:lnTo>
                  <a:lnTo>
                    <a:pt x="87" y="794"/>
                  </a:lnTo>
                  <a:lnTo>
                    <a:pt x="98" y="783"/>
                  </a:lnTo>
                  <a:lnTo>
                    <a:pt x="131" y="794"/>
                  </a:lnTo>
                  <a:lnTo>
                    <a:pt x="163" y="805"/>
                  </a:lnTo>
                  <a:lnTo>
                    <a:pt x="174" y="805"/>
                  </a:lnTo>
                  <a:lnTo>
                    <a:pt x="174" y="816"/>
                  </a:lnTo>
                  <a:lnTo>
                    <a:pt x="185" y="838"/>
                  </a:lnTo>
                  <a:lnTo>
                    <a:pt x="196" y="859"/>
                  </a:lnTo>
                  <a:lnTo>
                    <a:pt x="207" y="881"/>
                  </a:lnTo>
                  <a:lnTo>
                    <a:pt x="240" y="892"/>
                  </a:lnTo>
                  <a:lnTo>
                    <a:pt x="283" y="892"/>
                  </a:lnTo>
                  <a:lnTo>
                    <a:pt x="327" y="903"/>
                  </a:lnTo>
                  <a:lnTo>
                    <a:pt x="327" y="914"/>
                  </a:lnTo>
                  <a:lnTo>
                    <a:pt x="348" y="936"/>
                  </a:lnTo>
                  <a:lnTo>
                    <a:pt x="381" y="957"/>
                  </a:lnTo>
                  <a:lnTo>
                    <a:pt x="381" y="957"/>
                  </a:lnTo>
                  <a:lnTo>
                    <a:pt x="381" y="957"/>
                  </a:lnTo>
                  <a:lnTo>
                    <a:pt x="403" y="946"/>
                  </a:lnTo>
                  <a:lnTo>
                    <a:pt x="434" y="925"/>
                  </a:lnTo>
                  <a:lnTo>
                    <a:pt x="434" y="925"/>
                  </a:lnTo>
                  <a:lnTo>
                    <a:pt x="467" y="914"/>
                  </a:lnTo>
                  <a:lnTo>
                    <a:pt x="489" y="903"/>
                  </a:lnTo>
                  <a:lnTo>
                    <a:pt x="521" y="881"/>
                  </a:lnTo>
                  <a:lnTo>
                    <a:pt x="543" y="903"/>
                  </a:lnTo>
                  <a:lnTo>
                    <a:pt x="575" y="925"/>
                  </a:lnTo>
                  <a:lnTo>
                    <a:pt x="619" y="946"/>
                  </a:lnTo>
                  <a:lnTo>
                    <a:pt x="652" y="957"/>
                  </a:lnTo>
                  <a:lnTo>
                    <a:pt x="695" y="979"/>
                  </a:lnTo>
                  <a:lnTo>
                    <a:pt x="728" y="1001"/>
                  </a:lnTo>
                  <a:lnTo>
                    <a:pt x="771" y="1023"/>
                  </a:lnTo>
                  <a:lnTo>
                    <a:pt x="804" y="1044"/>
                  </a:lnTo>
                  <a:lnTo>
                    <a:pt x="848" y="1066"/>
                  </a:lnTo>
                  <a:lnTo>
                    <a:pt x="880" y="1088"/>
                  </a:lnTo>
                  <a:lnTo>
                    <a:pt x="924" y="1110"/>
                  </a:lnTo>
                  <a:lnTo>
                    <a:pt x="956" y="1131"/>
                  </a:lnTo>
                  <a:lnTo>
                    <a:pt x="1000" y="1153"/>
                  </a:lnTo>
                  <a:lnTo>
                    <a:pt x="1032" y="1175"/>
                  </a:lnTo>
                  <a:lnTo>
                    <a:pt x="1076" y="1197"/>
                  </a:lnTo>
                  <a:lnTo>
                    <a:pt x="1109" y="1218"/>
                  </a:lnTo>
                  <a:lnTo>
                    <a:pt x="1152" y="1240"/>
                  </a:lnTo>
                  <a:lnTo>
                    <a:pt x="1152" y="1229"/>
                  </a:lnTo>
                  <a:lnTo>
                    <a:pt x="1152" y="1218"/>
                  </a:lnTo>
                  <a:lnTo>
                    <a:pt x="1152" y="1207"/>
                  </a:lnTo>
                  <a:lnTo>
                    <a:pt x="1152" y="1197"/>
                  </a:lnTo>
                  <a:lnTo>
                    <a:pt x="1174" y="1197"/>
                  </a:lnTo>
                  <a:lnTo>
                    <a:pt x="1185" y="1197"/>
                  </a:lnTo>
                  <a:lnTo>
                    <a:pt x="1206" y="1197"/>
                  </a:lnTo>
                  <a:lnTo>
                    <a:pt x="1228" y="1197"/>
                  </a:lnTo>
                  <a:lnTo>
                    <a:pt x="1228" y="1197"/>
                  </a:lnTo>
                  <a:lnTo>
                    <a:pt x="1228" y="1197"/>
                  </a:lnTo>
                  <a:lnTo>
                    <a:pt x="1228" y="1197"/>
                  </a:lnTo>
                  <a:lnTo>
                    <a:pt x="1228" y="1197"/>
                  </a:lnTo>
                  <a:lnTo>
                    <a:pt x="1228" y="1153"/>
                  </a:lnTo>
                </a:path>
              </a:pathLst>
            </a:custGeom>
            <a:solidFill>
              <a:srgbClr val="C9C4C0"/>
            </a:solidFill>
            <a:ln w="9525" cap="flat">
              <a:solidFill>
                <a:srgbClr val="FFFFFF"/>
              </a:solidFill>
              <a:bevel/>
              <a:headEnd/>
              <a:tailEnd/>
            </a:ln>
            <a:effectLst/>
          </p:spPr>
          <p:txBody>
            <a:bodyPr wrap="none" anchor="ctr"/>
            <a:lstStyle/>
            <a:p>
              <a:endParaRPr lang="en-US" sz="3600">
                <a:solidFill>
                  <a:srgbClr val="000000"/>
                </a:solidFill>
                <a:latin typeface="Roboto Light"/>
              </a:endParaRPr>
            </a:p>
          </p:txBody>
        </p:sp>
        <p:sp>
          <p:nvSpPr>
            <p:cNvPr id="33" name="Freeform 122">
              <a:extLst>
                <a:ext uri="{FF2B5EF4-FFF2-40B4-BE49-F238E27FC236}">
                  <a16:creationId xmlns:a16="http://schemas.microsoft.com/office/drawing/2014/main" id="{E419861D-9E9C-C565-0589-003A9489EB11}"/>
                </a:ext>
              </a:extLst>
            </p:cNvPr>
            <p:cNvSpPr>
              <a:spLocks noChangeArrowheads="1"/>
            </p:cNvSpPr>
            <p:nvPr/>
          </p:nvSpPr>
          <p:spPr bwMode="auto">
            <a:xfrm>
              <a:off x="6909758" y="3422656"/>
              <a:ext cx="229132" cy="266289"/>
            </a:xfrm>
            <a:custGeom>
              <a:avLst/>
              <a:gdLst>
                <a:gd name="T0" fmla="*/ 315 w 327"/>
                <a:gd name="T1" fmla="*/ 239 h 381"/>
                <a:gd name="T2" fmla="*/ 304 w 327"/>
                <a:gd name="T3" fmla="*/ 239 h 381"/>
                <a:gd name="T4" fmla="*/ 294 w 327"/>
                <a:gd name="T5" fmla="*/ 228 h 381"/>
                <a:gd name="T6" fmla="*/ 282 w 327"/>
                <a:gd name="T7" fmla="*/ 206 h 381"/>
                <a:gd name="T8" fmla="*/ 261 w 327"/>
                <a:gd name="T9" fmla="*/ 206 h 381"/>
                <a:gd name="T10" fmla="*/ 250 w 327"/>
                <a:gd name="T11" fmla="*/ 195 h 381"/>
                <a:gd name="T12" fmla="*/ 239 w 327"/>
                <a:gd name="T13" fmla="*/ 184 h 381"/>
                <a:gd name="T14" fmla="*/ 228 w 327"/>
                <a:gd name="T15" fmla="*/ 184 h 381"/>
                <a:gd name="T16" fmla="*/ 250 w 327"/>
                <a:gd name="T17" fmla="*/ 152 h 381"/>
                <a:gd name="T18" fmla="*/ 250 w 327"/>
                <a:gd name="T19" fmla="*/ 130 h 381"/>
                <a:gd name="T20" fmla="*/ 239 w 327"/>
                <a:gd name="T21" fmla="*/ 86 h 381"/>
                <a:gd name="T22" fmla="*/ 228 w 327"/>
                <a:gd name="T23" fmla="*/ 86 h 381"/>
                <a:gd name="T24" fmla="*/ 228 w 327"/>
                <a:gd name="T25" fmla="*/ 75 h 381"/>
                <a:gd name="T26" fmla="*/ 217 w 327"/>
                <a:gd name="T27" fmla="*/ 86 h 381"/>
                <a:gd name="T28" fmla="*/ 207 w 327"/>
                <a:gd name="T29" fmla="*/ 108 h 381"/>
                <a:gd name="T30" fmla="*/ 207 w 327"/>
                <a:gd name="T31" fmla="*/ 119 h 381"/>
                <a:gd name="T32" fmla="*/ 195 w 327"/>
                <a:gd name="T33" fmla="*/ 119 h 381"/>
                <a:gd name="T34" fmla="*/ 185 w 327"/>
                <a:gd name="T35" fmla="*/ 108 h 381"/>
                <a:gd name="T36" fmla="*/ 174 w 327"/>
                <a:gd name="T37" fmla="*/ 97 h 381"/>
                <a:gd name="T38" fmla="*/ 163 w 327"/>
                <a:gd name="T39" fmla="*/ 97 h 381"/>
                <a:gd name="T40" fmla="*/ 163 w 327"/>
                <a:gd name="T41" fmla="*/ 86 h 381"/>
                <a:gd name="T42" fmla="*/ 163 w 327"/>
                <a:gd name="T43" fmla="*/ 65 h 381"/>
                <a:gd name="T44" fmla="*/ 163 w 327"/>
                <a:gd name="T45" fmla="*/ 54 h 381"/>
                <a:gd name="T46" fmla="*/ 163 w 327"/>
                <a:gd name="T47" fmla="*/ 43 h 381"/>
                <a:gd name="T48" fmla="*/ 152 w 327"/>
                <a:gd name="T49" fmla="*/ 21 h 381"/>
                <a:gd name="T50" fmla="*/ 152 w 327"/>
                <a:gd name="T51" fmla="*/ 10 h 381"/>
                <a:gd name="T52" fmla="*/ 141 w 327"/>
                <a:gd name="T53" fmla="*/ 0 h 381"/>
                <a:gd name="T54" fmla="*/ 141 w 327"/>
                <a:gd name="T55" fmla="*/ 10 h 381"/>
                <a:gd name="T56" fmla="*/ 130 w 327"/>
                <a:gd name="T57" fmla="*/ 0 h 381"/>
                <a:gd name="T58" fmla="*/ 108 w 327"/>
                <a:gd name="T59" fmla="*/ 0 h 381"/>
                <a:gd name="T60" fmla="*/ 98 w 327"/>
                <a:gd name="T61" fmla="*/ 0 h 381"/>
                <a:gd name="T62" fmla="*/ 87 w 327"/>
                <a:gd name="T63" fmla="*/ 32 h 381"/>
                <a:gd name="T64" fmla="*/ 76 w 327"/>
                <a:gd name="T65" fmla="*/ 43 h 381"/>
                <a:gd name="T66" fmla="*/ 65 w 327"/>
                <a:gd name="T67" fmla="*/ 75 h 381"/>
                <a:gd name="T68" fmla="*/ 33 w 327"/>
                <a:gd name="T69" fmla="*/ 97 h 381"/>
                <a:gd name="T70" fmla="*/ 11 w 327"/>
                <a:gd name="T71" fmla="*/ 130 h 381"/>
                <a:gd name="T72" fmla="*/ 11 w 327"/>
                <a:gd name="T73" fmla="*/ 162 h 381"/>
                <a:gd name="T74" fmla="*/ 54 w 327"/>
                <a:gd name="T75" fmla="*/ 206 h 381"/>
                <a:gd name="T76" fmla="*/ 87 w 327"/>
                <a:gd name="T77" fmla="*/ 217 h 381"/>
                <a:gd name="T78" fmla="*/ 163 w 327"/>
                <a:gd name="T79" fmla="*/ 304 h 381"/>
                <a:gd name="T80" fmla="*/ 272 w 327"/>
                <a:gd name="T81" fmla="*/ 369 h 381"/>
                <a:gd name="T82" fmla="*/ 304 w 327"/>
                <a:gd name="T83" fmla="*/ 380 h 381"/>
                <a:gd name="T84" fmla="*/ 304 w 327"/>
                <a:gd name="T85" fmla="*/ 326 h 381"/>
                <a:gd name="T86" fmla="*/ 315 w 327"/>
                <a:gd name="T87" fmla="*/ 315 h 381"/>
                <a:gd name="T88" fmla="*/ 326 w 327"/>
                <a:gd name="T89" fmla="*/ 293 h 381"/>
                <a:gd name="T90" fmla="*/ 326 w 327"/>
                <a:gd name="T91" fmla="*/ 27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7" h="381">
                  <a:moveTo>
                    <a:pt x="326" y="260"/>
                  </a:moveTo>
                  <a:lnTo>
                    <a:pt x="315" y="239"/>
                  </a:lnTo>
                  <a:lnTo>
                    <a:pt x="315" y="239"/>
                  </a:lnTo>
                  <a:lnTo>
                    <a:pt x="315" y="239"/>
                  </a:lnTo>
                  <a:lnTo>
                    <a:pt x="315" y="239"/>
                  </a:lnTo>
                  <a:lnTo>
                    <a:pt x="304" y="239"/>
                  </a:lnTo>
                  <a:lnTo>
                    <a:pt x="294" y="239"/>
                  </a:lnTo>
                  <a:lnTo>
                    <a:pt x="294" y="228"/>
                  </a:lnTo>
                  <a:lnTo>
                    <a:pt x="294" y="228"/>
                  </a:lnTo>
                  <a:lnTo>
                    <a:pt x="294" y="228"/>
                  </a:lnTo>
                  <a:lnTo>
                    <a:pt x="282" y="217"/>
                  </a:lnTo>
                  <a:lnTo>
                    <a:pt x="282" y="206"/>
                  </a:lnTo>
                  <a:lnTo>
                    <a:pt x="282" y="206"/>
                  </a:lnTo>
                  <a:lnTo>
                    <a:pt x="272" y="206"/>
                  </a:lnTo>
                  <a:lnTo>
                    <a:pt x="261" y="206"/>
                  </a:lnTo>
                  <a:lnTo>
                    <a:pt x="261" y="206"/>
                  </a:lnTo>
                  <a:lnTo>
                    <a:pt x="250" y="195"/>
                  </a:lnTo>
                  <a:lnTo>
                    <a:pt x="250" y="195"/>
                  </a:lnTo>
                  <a:lnTo>
                    <a:pt x="250" y="195"/>
                  </a:lnTo>
                  <a:lnTo>
                    <a:pt x="239" y="184"/>
                  </a:lnTo>
                  <a:lnTo>
                    <a:pt x="239" y="184"/>
                  </a:lnTo>
                  <a:lnTo>
                    <a:pt x="228" y="184"/>
                  </a:lnTo>
                  <a:lnTo>
                    <a:pt x="228" y="184"/>
                  </a:lnTo>
                  <a:lnTo>
                    <a:pt x="228" y="184"/>
                  </a:lnTo>
                  <a:lnTo>
                    <a:pt x="250" y="162"/>
                  </a:lnTo>
                  <a:lnTo>
                    <a:pt x="250" y="152"/>
                  </a:lnTo>
                  <a:lnTo>
                    <a:pt x="250" y="152"/>
                  </a:lnTo>
                  <a:lnTo>
                    <a:pt x="250" y="141"/>
                  </a:lnTo>
                  <a:lnTo>
                    <a:pt x="250" y="141"/>
                  </a:lnTo>
                  <a:lnTo>
                    <a:pt x="250" y="130"/>
                  </a:lnTo>
                  <a:lnTo>
                    <a:pt x="250" y="97"/>
                  </a:lnTo>
                  <a:lnTo>
                    <a:pt x="239" y="86"/>
                  </a:lnTo>
                  <a:lnTo>
                    <a:pt x="239" y="86"/>
                  </a:lnTo>
                  <a:lnTo>
                    <a:pt x="239" y="86"/>
                  </a:lnTo>
                  <a:lnTo>
                    <a:pt x="239" y="86"/>
                  </a:lnTo>
                  <a:lnTo>
                    <a:pt x="228" y="86"/>
                  </a:lnTo>
                  <a:lnTo>
                    <a:pt x="228" y="75"/>
                  </a:lnTo>
                  <a:lnTo>
                    <a:pt x="228" y="75"/>
                  </a:lnTo>
                  <a:lnTo>
                    <a:pt x="228" y="75"/>
                  </a:lnTo>
                  <a:lnTo>
                    <a:pt x="217" y="75"/>
                  </a:lnTo>
                  <a:lnTo>
                    <a:pt x="217" y="86"/>
                  </a:lnTo>
                  <a:lnTo>
                    <a:pt x="217" y="86"/>
                  </a:lnTo>
                  <a:lnTo>
                    <a:pt x="217" y="97"/>
                  </a:lnTo>
                  <a:lnTo>
                    <a:pt x="217" y="97"/>
                  </a:lnTo>
                  <a:lnTo>
                    <a:pt x="207" y="108"/>
                  </a:lnTo>
                  <a:lnTo>
                    <a:pt x="207" y="108"/>
                  </a:lnTo>
                  <a:lnTo>
                    <a:pt x="207" y="119"/>
                  </a:lnTo>
                  <a:lnTo>
                    <a:pt x="207" y="119"/>
                  </a:lnTo>
                  <a:lnTo>
                    <a:pt x="195" y="108"/>
                  </a:lnTo>
                  <a:lnTo>
                    <a:pt x="195" y="119"/>
                  </a:lnTo>
                  <a:lnTo>
                    <a:pt x="195" y="119"/>
                  </a:lnTo>
                  <a:lnTo>
                    <a:pt x="185" y="119"/>
                  </a:lnTo>
                  <a:lnTo>
                    <a:pt x="185" y="119"/>
                  </a:lnTo>
                  <a:lnTo>
                    <a:pt x="185" y="108"/>
                  </a:lnTo>
                  <a:lnTo>
                    <a:pt x="185" y="108"/>
                  </a:lnTo>
                  <a:lnTo>
                    <a:pt x="174" y="108"/>
                  </a:lnTo>
                  <a:lnTo>
                    <a:pt x="174" y="97"/>
                  </a:lnTo>
                  <a:lnTo>
                    <a:pt x="163" y="97"/>
                  </a:lnTo>
                  <a:lnTo>
                    <a:pt x="163" y="97"/>
                  </a:lnTo>
                  <a:lnTo>
                    <a:pt x="163" y="97"/>
                  </a:lnTo>
                  <a:lnTo>
                    <a:pt x="163" y="97"/>
                  </a:lnTo>
                  <a:lnTo>
                    <a:pt x="163" y="97"/>
                  </a:lnTo>
                  <a:lnTo>
                    <a:pt x="163" y="86"/>
                  </a:lnTo>
                  <a:lnTo>
                    <a:pt x="163" y="75"/>
                  </a:lnTo>
                  <a:lnTo>
                    <a:pt x="163" y="75"/>
                  </a:lnTo>
                  <a:lnTo>
                    <a:pt x="163" y="65"/>
                  </a:lnTo>
                  <a:lnTo>
                    <a:pt x="163" y="65"/>
                  </a:lnTo>
                  <a:lnTo>
                    <a:pt x="163" y="54"/>
                  </a:lnTo>
                  <a:lnTo>
                    <a:pt x="163" y="54"/>
                  </a:lnTo>
                  <a:lnTo>
                    <a:pt x="163" y="43"/>
                  </a:lnTo>
                  <a:lnTo>
                    <a:pt x="163" y="43"/>
                  </a:lnTo>
                  <a:lnTo>
                    <a:pt x="163" y="43"/>
                  </a:lnTo>
                  <a:lnTo>
                    <a:pt x="163" y="32"/>
                  </a:lnTo>
                  <a:lnTo>
                    <a:pt x="152" y="32"/>
                  </a:lnTo>
                  <a:lnTo>
                    <a:pt x="152" y="21"/>
                  </a:lnTo>
                  <a:lnTo>
                    <a:pt x="152" y="21"/>
                  </a:lnTo>
                  <a:lnTo>
                    <a:pt x="152" y="10"/>
                  </a:lnTo>
                  <a:lnTo>
                    <a:pt x="152" y="10"/>
                  </a:lnTo>
                  <a:lnTo>
                    <a:pt x="152" y="10"/>
                  </a:lnTo>
                  <a:lnTo>
                    <a:pt x="141" y="0"/>
                  </a:lnTo>
                  <a:lnTo>
                    <a:pt x="141" y="0"/>
                  </a:lnTo>
                  <a:lnTo>
                    <a:pt x="141" y="0"/>
                  </a:lnTo>
                  <a:lnTo>
                    <a:pt x="141" y="10"/>
                  </a:lnTo>
                  <a:lnTo>
                    <a:pt x="141" y="10"/>
                  </a:lnTo>
                  <a:lnTo>
                    <a:pt x="141" y="0"/>
                  </a:lnTo>
                  <a:lnTo>
                    <a:pt x="141" y="0"/>
                  </a:lnTo>
                  <a:lnTo>
                    <a:pt x="130" y="0"/>
                  </a:lnTo>
                  <a:lnTo>
                    <a:pt x="108" y="10"/>
                  </a:lnTo>
                  <a:lnTo>
                    <a:pt x="108" y="10"/>
                  </a:lnTo>
                  <a:lnTo>
                    <a:pt x="108" y="0"/>
                  </a:lnTo>
                  <a:lnTo>
                    <a:pt x="108" y="0"/>
                  </a:lnTo>
                  <a:lnTo>
                    <a:pt x="98" y="0"/>
                  </a:lnTo>
                  <a:lnTo>
                    <a:pt x="98" y="0"/>
                  </a:lnTo>
                  <a:lnTo>
                    <a:pt x="98" y="10"/>
                  </a:lnTo>
                  <a:lnTo>
                    <a:pt x="98" y="21"/>
                  </a:lnTo>
                  <a:lnTo>
                    <a:pt x="87" y="32"/>
                  </a:lnTo>
                  <a:lnTo>
                    <a:pt x="87" y="32"/>
                  </a:lnTo>
                  <a:lnTo>
                    <a:pt x="76" y="32"/>
                  </a:lnTo>
                  <a:lnTo>
                    <a:pt x="76" y="43"/>
                  </a:lnTo>
                  <a:lnTo>
                    <a:pt x="65" y="54"/>
                  </a:lnTo>
                  <a:lnTo>
                    <a:pt x="65" y="65"/>
                  </a:lnTo>
                  <a:lnTo>
                    <a:pt x="65" y="75"/>
                  </a:lnTo>
                  <a:lnTo>
                    <a:pt x="43" y="86"/>
                  </a:lnTo>
                  <a:lnTo>
                    <a:pt x="33" y="97"/>
                  </a:lnTo>
                  <a:lnTo>
                    <a:pt x="33" y="97"/>
                  </a:lnTo>
                  <a:lnTo>
                    <a:pt x="21" y="108"/>
                  </a:lnTo>
                  <a:lnTo>
                    <a:pt x="11" y="119"/>
                  </a:lnTo>
                  <a:lnTo>
                    <a:pt x="11" y="130"/>
                  </a:lnTo>
                  <a:lnTo>
                    <a:pt x="0" y="141"/>
                  </a:lnTo>
                  <a:lnTo>
                    <a:pt x="0" y="152"/>
                  </a:lnTo>
                  <a:lnTo>
                    <a:pt x="11" y="162"/>
                  </a:lnTo>
                  <a:lnTo>
                    <a:pt x="33" y="173"/>
                  </a:lnTo>
                  <a:lnTo>
                    <a:pt x="43" y="184"/>
                  </a:lnTo>
                  <a:lnTo>
                    <a:pt x="54" y="206"/>
                  </a:lnTo>
                  <a:lnTo>
                    <a:pt x="54" y="206"/>
                  </a:lnTo>
                  <a:lnTo>
                    <a:pt x="65" y="206"/>
                  </a:lnTo>
                  <a:lnTo>
                    <a:pt x="87" y="217"/>
                  </a:lnTo>
                  <a:lnTo>
                    <a:pt x="98" y="228"/>
                  </a:lnTo>
                  <a:lnTo>
                    <a:pt x="141" y="271"/>
                  </a:lnTo>
                  <a:lnTo>
                    <a:pt x="163" y="304"/>
                  </a:lnTo>
                  <a:lnTo>
                    <a:pt x="185" y="315"/>
                  </a:lnTo>
                  <a:lnTo>
                    <a:pt x="250" y="358"/>
                  </a:lnTo>
                  <a:lnTo>
                    <a:pt x="272" y="369"/>
                  </a:lnTo>
                  <a:lnTo>
                    <a:pt x="304" y="380"/>
                  </a:lnTo>
                  <a:lnTo>
                    <a:pt x="315" y="380"/>
                  </a:lnTo>
                  <a:lnTo>
                    <a:pt x="304" y="380"/>
                  </a:lnTo>
                  <a:lnTo>
                    <a:pt x="304" y="358"/>
                  </a:lnTo>
                  <a:lnTo>
                    <a:pt x="304" y="336"/>
                  </a:lnTo>
                  <a:lnTo>
                    <a:pt x="304" y="326"/>
                  </a:lnTo>
                  <a:lnTo>
                    <a:pt x="315" y="315"/>
                  </a:lnTo>
                  <a:lnTo>
                    <a:pt x="315" y="315"/>
                  </a:lnTo>
                  <a:lnTo>
                    <a:pt x="315" y="315"/>
                  </a:lnTo>
                  <a:lnTo>
                    <a:pt x="315" y="304"/>
                  </a:lnTo>
                  <a:lnTo>
                    <a:pt x="315" y="304"/>
                  </a:lnTo>
                  <a:lnTo>
                    <a:pt x="326" y="293"/>
                  </a:lnTo>
                  <a:lnTo>
                    <a:pt x="326" y="282"/>
                  </a:lnTo>
                  <a:lnTo>
                    <a:pt x="326" y="271"/>
                  </a:lnTo>
                  <a:lnTo>
                    <a:pt x="326" y="271"/>
                  </a:lnTo>
                  <a:lnTo>
                    <a:pt x="326" y="260"/>
                  </a:lnTo>
                </a:path>
              </a:pathLst>
            </a:custGeom>
            <a:solidFill>
              <a:srgbClr val="C9C4C0"/>
            </a:solidFill>
            <a:ln w="9525" cap="flat">
              <a:solidFill>
                <a:srgbClr val="FFFFFF"/>
              </a:solidFill>
              <a:bevel/>
              <a:headEnd/>
              <a:tailEnd/>
            </a:ln>
            <a:effectLst/>
          </p:spPr>
          <p:txBody>
            <a:bodyPr wrap="none" anchor="ctr"/>
            <a:lstStyle/>
            <a:p>
              <a:endParaRPr lang="en-US" sz="3600">
                <a:solidFill>
                  <a:srgbClr val="000000"/>
                </a:solidFill>
                <a:latin typeface="Roboto Light"/>
              </a:endParaRPr>
            </a:p>
          </p:txBody>
        </p:sp>
        <p:sp>
          <p:nvSpPr>
            <p:cNvPr id="34" name="Freeform 123">
              <a:extLst>
                <a:ext uri="{FF2B5EF4-FFF2-40B4-BE49-F238E27FC236}">
                  <a16:creationId xmlns:a16="http://schemas.microsoft.com/office/drawing/2014/main" id="{054D39E7-1E23-36B6-4719-74E38A20EC1C}"/>
                </a:ext>
              </a:extLst>
            </p:cNvPr>
            <p:cNvSpPr>
              <a:spLocks noChangeArrowheads="1"/>
            </p:cNvSpPr>
            <p:nvPr/>
          </p:nvSpPr>
          <p:spPr bwMode="auto">
            <a:xfrm>
              <a:off x="9046264" y="5794485"/>
              <a:ext cx="123855" cy="130048"/>
            </a:xfrm>
            <a:custGeom>
              <a:avLst/>
              <a:gdLst>
                <a:gd name="T0" fmla="*/ 174 w 175"/>
                <a:gd name="T1" fmla="*/ 43 h 186"/>
                <a:gd name="T2" fmla="*/ 174 w 175"/>
                <a:gd name="T3" fmla="*/ 43 h 186"/>
                <a:gd name="T4" fmla="*/ 152 w 175"/>
                <a:gd name="T5" fmla="*/ 33 h 186"/>
                <a:gd name="T6" fmla="*/ 141 w 175"/>
                <a:gd name="T7" fmla="*/ 11 h 186"/>
                <a:gd name="T8" fmla="*/ 130 w 175"/>
                <a:gd name="T9" fmla="*/ 0 h 186"/>
                <a:gd name="T10" fmla="*/ 119 w 175"/>
                <a:gd name="T11" fmla="*/ 0 h 186"/>
                <a:gd name="T12" fmla="*/ 119 w 175"/>
                <a:gd name="T13" fmla="*/ 0 h 186"/>
                <a:gd name="T14" fmla="*/ 87 w 175"/>
                <a:gd name="T15" fmla="*/ 11 h 186"/>
                <a:gd name="T16" fmla="*/ 65 w 175"/>
                <a:gd name="T17" fmla="*/ 22 h 186"/>
                <a:gd name="T18" fmla="*/ 54 w 175"/>
                <a:gd name="T19" fmla="*/ 33 h 186"/>
                <a:gd name="T20" fmla="*/ 43 w 175"/>
                <a:gd name="T21" fmla="*/ 43 h 186"/>
                <a:gd name="T22" fmla="*/ 32 w 175"/>
                <a:gd name="T23" fmla="*/ 55 h 186"/>
                <a:gd name="T24" fmla="*/ 21 w 175"/>
                <a:gd name="T25" fmla="*/ 65 h 186"/>
                <a:gd name="T26" fmla="*/ 10 w 175"/>
                <a:gd name="T27" fmla="*/ 76 h 186"/>
                <a:gd name="T28" fmla="*/ 0 w 175"/>
                <a:gd name="T29" fmla="*/ 87 h 186"/>
                <a:gd name="T30" fmla="*/ 0 w 175"/>
                <a:gd name="T31" fmla="*/ 98 h 186"/>
                <a:gd name="T32" fmla="*/ 0 w 175"/>
                <a:gd name="T33" fmla="*/ 109 h 186"/>
                <a:gd name="T34" fmla="*/ 10 w 175"/>
                <a:gd name="T35" fmla="*/ 130 h 186"/>
                <a:gd name="T36" fmla="*/ 21 w 175"/>
                <a:gd name="T37" fmla="*/ 141 h 186"/>
                <a:gd name="T38" fmla="*/ 21 w 175"/>
                <a:gd name="T39" fmla="*/ 152 h 186"/>
                <a:gd name="T40" fmla="*/ 21 w 175"/>
                <a:gd name="T41" fmla="*/ 152 h 186"/>
                <a:gd name="T42" fmla="*/ 32 w 175"/>
                <a:gd name="T43" fmla="*/ 152 h 186"/>
                <a:gd name="T44" fmla="*/ 32 w 175"/>
                <a:gd name="T45" fmla="*/ 163 h 186"/>
                <a:gd name="T46" fmla="*/ 43 w 175"/>
                <a:gd name="T47" fmla="*/ 174 h 186"/>
                <a:gd name="T48" fmla="*/ 54 w 175"/>
                <a:gd name="T49" fmla="*/ 185 h 186"/>
                <a:gd name="T50" fmla="*/ 65 w 175"/>
                <a:gd name="T51" fmla="*/ 185 h 186"/>
                <a:gd name="T52" fmla="*/ 76 w 175"/>
                <a:gd name="T53" fmla="*/ 174 h 186"/>
                <a:gd name="T54" fmla="*/ 76 w 175"/>
                <a:gd name="T55" fmla="*/ 163 h 186"/>
                <a:gd name="T56" fmla="*/ 97 w 175"/>
                <a:gd name="T57" fmla="*/ 141 h 186"/>
                <a:gd name="T58" fmla="*/ 108 w 175"/>
                <a:gd name="T59" fmla="*/ 130 h 186"/>
                <a:gd name="T60" fmla="*/ 119 w 175"/>
                <a:gd name="T61" fmla="*/ 130 h 186"/>
                <a:gd name="T62" fmla="*/ 119 w 175"/>
                <a:gd name="T63" fmla="*/ 130 h 186"/>
                <a:gd name="T64" fmla="*/ 141 w 175"/>
                <a:gd name="T65" fmla="*/ 120 h 186"/>
                <a:gd name="T66" fmla="*/ 152 w 175"/>
                <a:gd name="T67" fmla="*/ 120 h 186"/>
                <a:gd name="T68" fmla="*/ 162 w 175"/>
                <a:gd name="T69" fmla="*/ 98 h 186"/>
                <a:gd name="T70" fmla="*/ 162 w 175"/>
                <a:gd name="T71" fmla="*/ 87 h 186"/>
                <a:gd name="T72" fmla="*/ 174 w 175"/>
                <a:gd name="T73" fmla="*/ 76 h 186"/>
                <a:gd name="T74" fmla="*/ 174 w 175"/>
                <a:gd name="T75" fmla="*/ 5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5" h="186">
                  <a:moveTo>
                    <a:pt x="174" y="55"/>
                  </a:moveTo>
                  <a:lnTo>
                    <a:pt x="174" y="43"/>
                  </a:lnTo>
                  <a:lnTo>
                    <a:pt x="174" y="43"/>
                  </a:lnTo>
                  <a:lnTo>
                    <a:pt x="174" y="43"/>
                  </a:lnTo>
                  <a:lnTo>
                    <a:pt x="162" y="33"/>
                  </a:lnTo>
                  <a:lnTo>
                    <a:pt x="152" y="33"/>
                  </a:lnTo>
                  <a:lnTo>
                    <a:pt x="152" y="22"/>
                  </a:lnTo>
                  <a:lnTo>
                    <a:pt x="141" y="11"/>
                  </a:lnTo>
                  <a:lnTo>
                    <a:pt x="141" y="11"/>
                  </a:lnTo>
                  <a:lnTo>
                    <a:pt x="130" y="0"/>
                  </a:lnTo>
                  <a:lnTo>
                    <a:pt x="130" y="0"/>
                  </a:lnTo>
                  <a:lnTo>
                    <a:pt x="119" y="0"/>
                  </a:lnTo>
                  <a:lnTo>
                    <a:pt x="119" y="0"/>
                  </a:lnTo>
                  <a:lnTo>
                    <a:pt x="119" y="0"/>
                  </a:lnTo>
                  <a:lnTo>
                    <a:pt x="108" y="0"/>
                  </a:lnTo>
                  <a:lnTo>
                    <a:pt x="87" y="11"/>
                  </a:lnTo>
                  <a:lnTo>
                    <a:pt x="76" y="11"/>
                  </a:lnTo>
                  <a:lnTo>
                    <a:pt x="65" y="22"/>
                  </a:lnTo>
                  <a:lnTo>
                    <a:pt x="65" y="22"/>
                  </a:lnTo>
                  <a:lnTo>
                    <a:pt x="54" y="33"/>
                  </a:lnTo>
                  <a:lnTo>
                    <a:pt x="43" y="33"/>
                  </a:lnTo>
                  <a:lnTo>
                    <a:pt x="43" y="43"/>
                  </a:lnTo>
                  <a:lnTo>
                    <a:pt x="32" y="55"/>
                  </a:lnTo>
                  <a:lnTo>
                    <a:pt x="32" y="55"/>
                  </a:lnTo>
                  <a:lnTo>
                    <a:pt x="32" y="65"/>
                  </a:lnTo>
                  <a:lnTo>
                    <a:pt x="21" y="65"/>
                  </a:lnTo>
                  <a:lnTo>
                    <a:pt x="21" y="76"/>
                  </a:lnTo>
                  <a:lnTo>
                    <a:pt x="10" y="76"/>
                  </a:lnTo>
                  <a:lnTo>
                    <a:pt x="10" y="87"/>
                  </a:lnTo>
                  <a:lnTo>
                    <a:pt x="0" y="87"/>
                  </a:lnTo>
                  <a:lnTo>
                    <a:pt x="0" y="87"/>
                  </a:lnTo>
                  <a:lnTo>
                    <a:pt x="0" y="98"/>
                  </a:lnTo>
                  <a:lnTo>
                    <a:pt x="0" y="98"/>
                  </a:lnTo>
                  <a:lnTo>
                    <a:pt x="0" y="109"/>
                  </a:lnTo>
                  <a:lnTo>
                    <a:pt x="10" y="120"/>
                  </a:lnTo>
                  <a:lnTo>
                    <a:pt x="10" y="130"/>
                  </a:lnTo>
                  <a:lnTo>
                    <a:pt x="10" y="130"/>
                  </a:lnTo>
                  <a:lnTo>
                    <a:pt x="21" y="141"/>
                  </a:lnTo>
                  <a:lnTo>
                    <a:pt x="21" y="141"/>
                  </a:lnTo>
                  <a:lnTo>
                    <a:pt x="21" y="152"/>
                  </a:lnTo>
                  <a:lnTo>
                    <a:pt x="21" y="152"/>
                  </a:lnTo>
                  <a:lnTo>
                    <a:pt x="21" y="152"/>
                  </a:lnTo>
                  <a:lnTo>
                    <a:pt x="21" y="152"/>
                  </a:lnTo>
                  <a:lnTo>
                    <a:pt x="32" y="152"/>
                  </a:lnTo>
                  <a:lnTo>
                    <a:pt x="32" y="163"/>
                  </a:lnTo>
                  <a:lnTo>
                    <a:pt x="32" y="163"/>
                  </a:lnTo>
                  <a:lnTo>
                    <a:pt x="32" y="163"/>
                  </a:lnTo>
                  <a:lnTo>
                    <a:pt x="43" y="174"/>
                  </a:lnTo>
                  <a:lnTo>
                    <a:pt x="43" y="174"/>
                  </a:lnTo>
                  <a:lnTo>
                    <a:pt x="54" y="185"/>
                  </a:lnTo>
                  <a:lnTo>
                    <a:pt x="65" y="185"/>
                  </a:lnTo>
                  <a:lnTo>
                    <a:pt x="65" y="185"/>
                  </a:lnTo>
                  <a:lnTo>
                    <a:pt x="76" y="174"/>
                  </a:lnTo>
                  <a:lnTo>
                    <a:pt x="76" y="174"/>
                  </a:lnTo>
                  <a:lnTo>
                    <a:pt x="76" y="163"/>
                  </a:lnTo>
                  <a:lnTo>
                    <a:pt x="76" y="163"/>
                  </a:lnTo>
                  <a:lnTo>
                    <a:pt x="87" y="141"/>
                  </a:lnTo>
                  <a:lnTo>
                    <a:pt x="97" y="141"/>
                  </a:lnTo>
                  <a:lnTo>
                    <a:pt x="97" y="141"/>
                  </a:lnTo>
                  <a:lnTo>
                    <a:pt x="108" y="130"/>
                  </a:lnTo>
                  <a:lnTo>
                    <a:pt x="108" y="130"/>
                  </a:lnTo>
                  <a:lnTo>
                    <a:pt x="119" y="130"/>
                  </a:lnTo>
                  <a:lnTo>
                    <a:pt x="119" y="130"/>
                  </a:lnTo>
                  <a:lnTo>
                    <a:pt x="119" y="130"/>
                  </a:lnTo>
                  <a:lnTo>
                    <a:pt x="141" y="130"/>
                  </a:lnTo>
                  <a:lnTo>
                    <a:pt x="141" y="120"/>
                  </a:lnTo>
                  <a:lnTo>
                    <a:pt x="152" y="120"/>
                  </a:lnTo>
                  <a:lnTo>
                    <a:pt x="152" y="120"/>
                  </a:lnTo>
                  <a:lnTo>
                    <a:pt x="152" y="109"/>
                  </a:lnTo>
                  <a:lnTo>
                    <a:pt x="162" y="98"/>
                  </a:lnTo>
                  <a:lnTo>
                    <a:pt x="162" y="98"/>
                  </a:lnTo>
                  <a:lnTo>
                    <a:pt x="162" y="87"/>
                  </a:lnTo>
                  <a:lnTo>
                    <a:pt x="174" y="87"/>
                  </a:lnTo>
                  <a:lnTo>
                    <a:pt x="174" y="76"/>
                  </a:lnTo>
                  <a:lnTo>
                    <a:pt x="174" y="65"/>
                  </a:lnTo>
                  <a:lnTo>
                    <a:pt x="174" y="55"/>
                  </a:lnTo>
                </a:path>
              </a:pathLst>
            </a:custGeom>
            <a:solidFill>
              <a:srgbClr val="C9C4C0"/>
            </a:solidFill>
            <a:ln w="9525" cap="flat">
              <a:solidFill>
                <a:srgbClr val="FFFFFF"/>
              </a:solidFill>
              <a:bevel/>
              <a:headEnd/>
              <a:tailEnd/>
            </a:ln>
            <a:effectLst/>
          </p:spPr>
          <p:txBody>
            <a:bodyPr wrap="none" anchor="ctr"/>
            <a:lstStyle/>
            <a:p>
              <a:endParaRPr lang="en-US" sz="3600">
                <a:solidFill>
                  <a:srgbClr val="000000"/>
                </a:solidFill>
                <a:latin typeface="Roboto Light"/>
              </a:endParaRPr>
            </a:p>
          </p:txBody>
        </p:sp>
        <p:sp>
          <p:nvSpPr>
            <p:cNvPr id="35" name="Freeform 132">
              <a:extLst>
                <a:ext uri="{FF2B5EF4-FFF2-40B4-BE49-F238E27FC236}">
                  <a16:creationId xmlns:a16="http://schemas.microsoft.com/office/drawing/2014/main" id="{141E913C-640F-0905-485F-0CB42C70FF22}"/>
                </a:ext>
              </a:extLst>
            </p:cNvPr>
            <p:cNvSpPr>
              <a:spLocks noChangeArrowheads="1"/>
            </p:cNvSpPr>
            <p:nvPr/>
          </p:nvSpPr>
          <p:spPr bwMode="auto">
            <a:xfrm>
              <a:off x="9467372" y="3611536"/>
              <a:ext cx="452071" cy="656432"/>
            </a:xfrm>
            <a:custGeom>
              <a:avLst/>
              <a:gdLst>
                <a:gd name="T0" fmla="*/ 565 w 642"/>
                <a:gd name="T1" fmla="*/ 696 h 936"/>
                <a:gd name="T2" fmla="*/ 576 w 642"/>
                <a:gd name="T3" fmla="*/ 696 h 936"/>
                <a:gd name="T4" fmla="*/ 597 w 642"/>
                <a:gd name="T5" fmla="*/ 142 h 936"/>
                <a:gd name="T6" fmla="*/ 576 w 642"/>
                <a:gd name="T7" fmla="*/ 142 h 936"/>
                <a:gd name="T8" fmla="*/ 532 w 642"/>
                <a:gd name="T9" fmla="*/ 120 h 936"/>
                <a:gd name="T10" fmla="*/ 467 w 642"/>
                <a:gd name="T11" fmla="*/ 163 h 936"/>
                <a:gd name="T12" fmla="*/ 423 w 642"/>
                <a:gd name="T13" fmla="*/ 185 h 936"/>
                <a:gd name="T14" fmla="*/ 380 w 642"/>
                <a:gd name="T15" fmla="*/ 174 h 936"/>
                <a:gd name="T16" fmla="*/ 326 w 642"/>
                <a:gd name="T17" fmla="*/ 163 h 936"/>
                <a:gd name="T18" fmla="*/ 261 w 642"/>
                <a:gd name="T19" fmla="*/ 120 h 936"/>
                <a:gd name="T20" fmla="*/ 206 w 642"/>
                <a:gd name="T21" fmla="*/ 98 h 936"/>
                <a:gd name="T22" fmla="*/ 163 w 642"/>
                <a:gd name="T23" fmla="*/ 98 h 936"/>
                <a:gd name="T24" fmla="*/ 141 w 642"/>
                <a:gd name="T25" fmla="*/ 55 h 936"/>
                <a:gd name="T26" fmla="*/ 152 w 642"/>
                <a:gd name="T27" fmla="*/ 22 h 936"/>
                <a:gd name="T28" fmla="*/ 119 w 642"/>
                <a:gd name="T29" fmla="*/ 11 h 936"/>
                <a:gd name="T30" fmla="*/ 108 w 642"/>
                <a:gd name="T31" fmla="*/ 11 h 936"/>
                <a:gd name="T32" fmla="*/ 54 w 642"/>
                <a:gd name="T33" fmla="*/ 65 h 936"/>
                <a:gd name="T34" fmla="*/ 21 w 642"/>
                <a:gd name="T35" fmla="*/ 152 h 936"/>
                <a:gd name="T36" fmla="*/ 32 w 642"/>
                <a:gd name="T37" fmla="*/ 163 h 936"/>
                <a:gd name="T38" fmla="*/ 43 w 642"/>
                <a:gd name="T39" fmla="*/ 196 h 936"/>
                <a:gd name="T40" fmla="*/ 54 w 642"/>
                <a:gd name="T41" fmla="*/ 239 h 936"/>
                <a:gd name="T42" fmla="*/ 76 w 642"/>
                <a:gd name="T43" fmla="*/ 261 h 936"/>
                <a:gd name="T44" fmla="*/ 76 w 642"/>
                <a:gd name="T45" fmla="*/ 283 h 936"/>
                <a:gd name="T46" fmla="*/ 87 w 642"/>
                <a:gd name="T47" fmla="*/ 348 h 936"/>
                <a:gd name="T48" fmla="*/ 76 w 642"/>
                <a:gd name="T49" fmla="*/ 359 h 936"/>
                <a:gd name="T50" fmla="*/ 76 w 642"/>
                <a:gd name="T51" fmla="*/ 392 h 936"/>
                <a:gd name="T52" fmla="*/ 54 w 642"/>
                <a:gd name="T53" fmla="*/ 392 h 936"/>
                <a:gd name="T54" fmla="*/ 43 w 642"/>
                <a:gd name="T55" fmla="*/ 424 h 936"/>
                <a:gd name="T56" fmla="*/ 21 w 642"/>
                <a:gd name="T57" fmla="*/ 457 h 936"/>
                <a:gd name="T58" fmla="*/ 0 w 642"/>
                <a:gd name="T59" fmla="*/ 511 h 936"/>
                <a:gd name="T60" fmla="*/ 10 w 642"/>
                <a:gd name="T61" fmla="*/ 598 h 936"/>
                <a:gd name="T62" fmla="*/ 54 w 642"/>
                <a:gd name="T63" fmla="*/ 620 h 936"/>
                <a:gd name="T64" fmla="*/ 119 w 642"/>
                <a:gd name="T65" fmla="*/ 663 h 936"/>
                <a:gd name="T66" fmla="*/ 184 w 642"/>
                <a:gd name="T67" fmla="*/ 707 h 936"/>
                <a:gd name="T68" fmla="*/ 261 w 642"/>
                <a:gd name="T69" fmla="*/ 750 h 936"/>
                <a:gd name="T70" fmla="*/ 304 w 642"/>
                <a:gd name="T71" fmla="*/ 783 h 936"/>
                <a:gd name="T72" fmla="*/ 293 w 642"/>
                <a:gd name="T73" fmla="*/ 816 h 936"/>
                <a:gd name="T74" fmla="*/ 304 w 642"/>
                <a:gd name="T75" fmla="*/ 827 h 936"/>
                <a:gd name="T76" fmla="*/ 315 w 642"/>
                <a:gd name="T77" fmla="*/ 837 h 936"/>
                <a:gd name="T78" fmla="*/ 369 w 642"/>
                <a:gd name="T79" fmla="*/ 881 h 936"/>
                <a:gd name="T80" fmla="*/ 413 w 642"/>
                <a:gd name="T81" fmla="*/ 924 h 936"/>
                <a:gd name="T82" fmla="*/ 435 w 642"/>
                <a:gd name="T83" fmla="*/ 924 h 936"/>
                <a:gd name="T84" fmla="*/ 456 w 642"/>
                <a:gd name="T85" fmla="*/ 881 h 936"/>
                <a:gd name="T86" fmla="*/ 467 w 642"/>
                <a:gd name="T87" fmla="*/ 859 h 936"/>
                <a:gd name="T88" fmla="*/ 478 w 642"/>
                <a:gd name="T89" fmla="*/ 816 h 936"/>
                <a:gd name="T90" fmla="*/ 500 w 642"/>
                <a:gd name="T91" fmla="*/ 783 h 936"/>
                <a:gd name="T92" fmla="*/ 522 w 642"/>
                <a:gd name="T93" fmla="*/ 740 h 936"/>
                <a:gd name="T94" fmla="*/ 565 w 642"/>
                <a:gd name="T95" fmla="*/ 707 h 936"/>
                <a:gd name="T96" fmla="*/ 565 w 642"/>
                <a:gd name="T97" fmla="*/ 685 h 936"/>
                <a:gd name="T98" fmla="*/ 576 w 642"/>
                <a:gd name="T99" fmla="*/ 685 h 936"/>
                <a:gd name="T100" fmla="*/ 609 w 642"/>
                <a:gd name="T101" fmla="*/ 663 h 936"/>
                <a:gd name="T102" fmla="*/ 587 w 642"/>
                <a:gd name="T103" fmla="*/ 620 h 936"/>
                <a:gd name="T104" fmla="*/ 565 w 642"/>
                <a:gd name="T105" fmla="*/ 533 h 936"/>
                <a:gd name="T106" fmla="*/ 565 w 642"/>
                <a:gd name="T107" fmla="*/ 261 h 936"/>
                <a:gd name="T108" fmla="*/ 597 w 642"/>
                <a:gd name="T109" fmla="*/ 218 h 936"/>
                <a:gd name="T110" fmla="*/ 630 w 642"/>
                <a:gd name="T111" fmla="*/ 142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42" h="936">
                  <a:moveTo>
                    <a:pt x="576" y="685"/>
                  </a:moveTo>
                  <a:lnTo>
                    <a:pt x="565" y="696"/>
                  </a:lnTo>
                  <a:lnTo>
                    <a:pt x="565" y="707"/>
                  </a:lnTo>
                  <a:lnTo>
                    <a:pt x="565" y="696"/>
                  </a:lnTo>
                  <a:lnTo>
                    <a:pt x="576" y="696"/>
                  </a:lnTo>
                  <a:lnTo>
                    <a:pt x="576" y="696"/>
                  </a:lnTo>
                  <a:lnTo>
                    <a:pt x="576" y="696"/>
                  </a:lnTo>
                  <a:lnTo>
                    <a:pt x="576" y="696"/>
                  </a:lnTo>
                  <a:lnTo>
                    <a:pt x="576" y="685"/>
                  </a:lnTo>
                  <a:close/>
                  <a:moveTo>
                    <a:pt x="630" y="142"/>
                  </a:moveTo>
                  <a:lnTo>
                    <a:pt x="609" y="142"/>
                  </a:lnTo>
                  <a:lnTo>
                    <a:pt x="597" y="142"/>
                  </a:lnTo>
                  <a:lnTo>
                    <a:pt x="597" y="142"/>
                  </a:lnTo>
                  <a:lnTo>
                    <a:pt x="587" y="142"/>
                  </a:lnTo>
                  <a:lnTo>
                    <a:pt x="576" y="142"/>
                  </a:lnTo>
                  <a:lnTo>
                    <a:pt x="576" y="142"/>
                  </a:lnTo>
                  <a:lnTo>
                    <a:pt x="565" y="131"/>
                  </a:lnTo>
                  <a:lnTo>
                    <a:pt x="554" y="120"/>
                  </a:lnTo>
                  <a:lnTo>
                    <a:pt x="543" y="120"/>
                  </a:lnTo>
                  <a:lnTo>
                    <a:pt x="532" y="120"/>
                  </a:lnTo>
                  <a:lnTo>
                    <a:pt x="510" y="131"/>
                  </a:lnTo>
                  <a:lnTo>
                    <a:pt x="489" y="142"/>
                  </a:lnTo>
                  <a:lnTo>
                    <a:pt x="478" y="152"/>
                  </a:lnTo>
                  <a:lnTo>
                    <a:pt x="467" y="163"/>
                  </a:lnTo>
                  <a:lnTo>
                    <a:pt x="456" y="174"/>
                  </a:lnTo>
                  <a:lnTo>
                    <a:pt x="445" y="185"/>
                  </a:lnTo>
                  <a:lnTo>
                    <a:pt x="445" y="185"/>
                  </a:lnTo>
                  <a:lnTo>
                    <a:pt x="423" y="185"/>
                  </a:lnTo>
                  <a:lnTo>
                    <a:pt x="413" y="185"/>
                  </a:lnTo>
                  <a:lnTo>
                    <a:pt x="402" y="185"/>
                  </a:lnTo>
                  <a:lnTo>
                    <a:pt x="391" y="185"/>
                  </a:lnTo>
                  <a:lnTo>
                    <a:pt x="380" y="174"/>
                  </a:lnTo>
                  <a:lnTo>
                    <a:pt x="358" y="174"/>
                  </a:lnTo>
                  <a:lnTo>
                    <a:pt x="348" y="174"/>
                  </a:lnTo>
                  <a:lnTo>
                    <a:pt x="336" y="174"/>
                  </a:lnTo>
                  <a:lnTo>
                    <a:pt x="326" y="163"/>
                  </a:lnTo>
                  <a:lnTo>
                    <a:pt x="304" y="152"/>
                  </a:lnTo>
                  <a:lnTo>
                    <a:pt x="293" y="142"/>
                  </a:lnTo>
                  <a:lnTo>
                    <a:pt x="282" y="131"/>
                  </a:lnTo>
                  <a:lnTo>
                    <a:pt x="261" y="120"/>
                  </a:lnTo>
                  <a:lnTo>
                    <a:pt x="239" y="98"/>
                  </a:lnTo>
                  <a:lnTo>
                    <a:pt x="239" y="98"/>
                  </a:lnTo>
                  <a:lnTo>
                    <a:pt x="228" y="98"/>
                  </a:lnTo>
                  <a:lnTo>
                    <a:pt x="206" y="98"/>
                  </a:lnTo>
                  <a:lnTo>
                    <a:pt x="184" y="98"/>
                  </a:lnTo>
                  <a:lnTo>
                    <a:pt x="174" y="98"/>
                  </a:lnTo>
                  <a:lnTo>
                    <a:pt x="163" y="98"/>
                  </a:lnTo>
                  <a:lnTo>
                    <a:pt x="163" y="98"/>
                  </a:lnTo>
                  <a:lnTo>
                    <a:pt x="163" y="87"/>
                  </a:lnTo>
                  <a:lnTo>
                    <a:pt x="152" y="76"/>
                  </a:lnTo>
                  <a:lnTo>
                    <a:pt x="141" y="65"/>
                  </a:lnTo>
                  <a:lnTo>
                    <a:pt x="141" y="55"/>
                  </a:lnTo>
                  <a:lnTo>
                    <a:pt x="152" y="44"/>
                  </a:lnTo>
                  <a:lnTo>
                    <a:pt x="152" y="33"/>
                  </a:lnTo>
                  <a:lnTo>
                    <a:pt x="152" y="33"/>
                  </a:lnTo>
                  <a:lnTo>
                    <a:pt x="152" y="22"/>
                  </a:lnTo>
                  <a:lnTo>
                    <a:pt x="141" y="22"/>
                  </a:lnTo>
                  <a:lnTo>
                    <a:pt x="119" y="11"/>
                  </a:lnTo>
                  <a:lnTo>
                    <a:pt x="119" y="11"/>
                  </a:lnTo>
                  <a:lnTo>
                    <a:pt x="119" y="11"/>
                  </a:lnTo>
                  <a:lnTo>
                    <a:pt x="108" y="11"/>
                  </a:lnTo>
                  <a:lnTo>
                    <a:pt x="108" y="11"/>
                  </a:lnTo>
                  <a:lnTo>
                    <a:pt x="108" y="11"/>
                  </a:lnTo>
                  <a:lnTo>
                    <a:pt x="108" y="11"/>
                  </a:lnTo>
                  <a:lnTo>
                    <a:pt x="108" y="0"/>
                  </a:lnTo>
                  <a:lnTo>
                    <a:pt x="87" y="22"/>
                  </a:lnTo>
                  <a:lnTo>
                    <a:pt x="76" y="44"/>
                  </a:lnTo>
                  <a:lnTo>
                    <a:pt x="54" y="65"/>
                  </a:lnTo>
                  <a:lnTo>
                    <a:pt x="32" y="87"/>
                  </a:lnTo>
                  <a:lnTo>
                    <a:pt x="21" y="98"/>
                  </a:lnTo>
                  <a:lnTo>
                    <a:pt x="0" y="120"/>
                  </a:lnTo>
                  <a:lnTo>
                    <a:pt x="21" y="152"/>
                  </a:lnTo>
                  <a:lnTo>
                    <a:pt x="21" y="152"/>
                  </a:lnTo>
                  <a:lnTo>
                    <a:pt x="21" y="152"/>
                  </a:lnTo>
                  <a:lnTo>
                    <a:pt x="21" y="152"/>
                  </a:lnTo>
                  <a:lnTo>
                    <a:pt x="32" y="163"/>
                  </a:lnTo>
                  <a:lnTo>
                    <a:pt x="32" y="163"/>
                  </a:lnTo>
                  <a:lnTo>
                    <a:pt x="43" y="174"/>
                  </a:lnTo>
                  <a:lnTo>
                    <a:pt x="43" y="174"/>
                  </a:lnTo>
                  <a:lnTo>
                    <a:pt x="43" y="196"/>
                  </a:lnTo>
                  <a:lnTo>
                    <a:pt x="43" y="196"/>
                  </a:lnTo>
                  <a:lnTo>
                    <a:pt x="43" y="218"/>
                  </a:lnTo>
                  <a:lnTo>
                    <a:pt x="43" y="218"/>
                  </a:lnTo>
                  <a:lnTo>
                    <a:pt x="54" y="239"/>
                  </a:lnTo>
                  <a:lnTo>
                    <a:pt x="65" y="250"/>
                  </a:lnTo>
                  <a:lnTo>
                    <a:pt x="65" y="250"/>
                  </a:lnTo>
                  <a:lnTo>
                    <a:pt x="65" y="261"/>
                  </a:lnTo>
                  <a:lnTo>
                    <a:pt x="76" y="261"/>
                  </a:lnTo>
                  <a:lnTo>
                    <a:pt x="76" y="272"/>
                  </a:lnTo>
                  <a:lnTo>
                    <a:pt x="76" y="272"/>
                  </a:lnTo>
                  <a:lnTo>
                    <a:pt x="76" y="283"/>
                  </a:lnTo>
                  <a:lnTo>
                    <a:pt x="76" y="283"/>
                  </a:lnTo>
                  <a:lnTo>
                    <a:pt x="76" y="305"/>
                  </a:lnTo>
                  <a:lnTo>
                    <a:pt x="87" y="315"/>
                  </a:lnTo>
                  <a:lnTo>
                    <a:pt x="87" y="337"/>
                  </a:lnTo>
                  <a:lnTo>
                    <a:pt x="87" y="348"/>
                  </a:lnTo>
                  <a:lnTo>
                    <a:pt x="87" y="348"/>
                  </a:lnTo>
                  <a:lnTo>
                    <a:pt x="87" y="359"/>
                  </a:lnTo>
                  <a:lnTo>
                    <a:pt x="87" y="359"/>
                  </a:lnTo>
                  <a:lnTo>
                    <a:pt x="76" y="359"/>
                  </a:lnTo>
                  <a:lnTo>
                    <a:pt x="76" y="370"/>
                  </a:lnTo>
                  <a:lnTo>
                    <a:pt x="76" y="381"/>
                  </a:lnTo>
                  <a:lnTo>
                    <a:pt x="65" y="381"/>
                  </a:lnTo>
                  <a:lnTo>
                    <a:pt x="76" y="392"/>
                  </a:lnTo>
                  <a:lnTo>
                    <a:pt x="76" y="392"/>
                  </a:lnTo>
                  <a:lnTo>
                    <a:pt x="76" y="392"/>
                  </a:lnTo>
                  <a:lnTo>
                    <a:pt x="65" y="392"/>
                  </a:lnTo>
                  <a:lnTo>
                    <a:pt x="54" y="392"/>
                  </a:lnTo>
                  <a:lnTo>
                    <a:pt x="54" y="402"/>
                  </a:lnTo>
                  <a:lnTo>
                    <a:pt x="54" y="402"/>
                  </a:lnTo>
                  <a:lnTo>
                    <a:pt x="43" y="413"/>
                  </a:lnTo>
                  <a:lnTo>
                    <a:pt x="43" y="424"/>
                  </a:lnTo>
                  <a:lnTo>
                    <a:pt x="32" y="435"/>
                  </a:lnTo>
                  <a:lnTo>
                    <a:pt x="32" y="446"/>
                  </a:lnTo>
                  <a:lnTo>
                    <a:pt x="21" y="446"/>
                  </a:lnTo>
                  <a:lnTo>
                    <a:pt x="21" y="457"/>
                  </a:lnTo>
                  <a:lnTo>
                    <a:pt x="10" y="468"/>
                  </a:lnTo>
                  <a:lnTo>
                    <a:pt x="10" y="479"/>
                  </a:lnTo>
                  <a:lnTo>
                    <a:pt x="0" y="489"/>
                  </a:lnTo>
                  <a:lnTo>
                    <a:pt x="0" y="511"/>
                  </a:lnTo>
                  <a:lnTo>
                    <a:pt x="0" y="544"/>
                  </a:lnTo>
                  <a:lnTo>
                    <a:pt x="0" y="576"/>
                  </a:lnTo>
                  <a:lnTo>
                    <a:pt x="0" y="598"/>
                  </a:lnTo>
                  <a:lnTo>
                    <a:pt x="10" y="598"/>
                  </a:lnTo>
                  <a:lnTo>
                    <a:pt x="10" y="598"/>
                  </a:lnTo>
                  <a:lnTo>
                    <a:pt x="21" y="598"/>
                  </a:lnTo>
                  <a:lnTo>
                    <a:pt x="32" y="609"/>
                  </a:lnTo>
                  <a:lnTo>
                    <a:pt x="54" y="620"/>
                  </a:lnTo>
                  <a:lnTo>
                    <a:pt x="65" y="631"/>
                  </a:lnTo>
                  <a:lnTo>
                    <a:pt x="87" y="642"/>
                  </a:lnTo>
                  <a:lnTo>
                    <a:pt x="108" y="653"/>
                  </a:lnTo>
                  <a:lnTo>
                    <a:pt x="119" y="663"/>
                  </a:lnTo>
                  <a:lnTo>
                    <a:pt x="141" y="674"/>
                  </a:lnTo>
                  <a:lnTo>
                    <a:pt x="152" y="685"/>
                  </a:lnTo>
                  <a:lnTo>
                    <a:pt x="174" y="696"/>
                  </a:lnTo>
                  <a:lnTo>
                    <a:pt x="184" y="707"/>
                  </a:lnTo>
                  <a:lnTo>
                    <a:pt x="206" y="718"/>
                  </a:lnTo>
                  <a:lnTo>
                    <a:pt x="228" y="729"/>
                  </a:lnTo>
                  <a:lnTo>
                    <a:pt x="239" y="740"/>
                  </a:lnTo>
                  <a:lnTo>
                    <a:pt x="261" y="750"/>
                  </a:lnTo>
                  <a:lnTo>
                    <a:pt x="271" y="761"/>
                  </a:lnTo>
                  <a:lnTo>
                    <a:pt x="293" y="772"/>
                  </a:lnTo>
                  <a:lnTo>
                    <a:pt x="304" y="783"/>
                  </a:lnTo>
                  <a:lnTo>
                    <a:pt x="304" y="783"/>
                  </a:lnTo>
                  <a:lnTo>
                    <a:pt x="304" y="794"/>
                  </a:lnTo>
                  <a:lnTo>
                    <a:pt x="304" y="805"/>
                  </a:lnTo>
                  <a:lnTo>
                    <a:pt x="304" y="805"/>
                  </a:lnTo>
                  <a:lnTo>
                    <a:pt x="293" y="816"/>
                  </a:lnTo>
                  <a:lnTo>
                    <a:pt x="293" y="816"/>
                  </a:lnTo>
                  <a:lnTo>
                    <a:pt x="293" y="827"/>
                  </a:lnTo>
                  <a:lnTo>
                    <a:pt x="293" y="827"/>
                  </a:lnTo>
                  <a:lnTo>
                    <a:pt x="304" y="827"/>
                  </a:lnTo>
                  <a:lnTo>
                    <a:pt x="304" y="827"/>
                  </a:lnTo>
                  <a:lnTo>
                    <a:pt x="304" y="827"/>
                  </a:lnTo>
                  <a:lnTo>
                    <a:pt x="304" y="837"/>
                  </a:lnTo>
                  <a:lnTo>
                    <a:pt x="315" y="837"/>
                  </a:lnTo>
                  <a:lnTo>
                    <a:pt x="315" y="848"/>
                  </a:lnTo>
                  <a:lnTo>
                    <a:pt x="326" y="859"/>
                  </a:lnTo>
                  <a:lnTo>
                    <a:pt x="358" y="870"/>
                  </a:lnTo>
                  <a:lnTo>
                    <a:pt x="369" y="881"/>
                  </a:lnTo>
                  <a:lnTo>
                    <a:pt x="380" y="892"/>
                  </a:lnTo>
                  <a:lnTo>
                    <a:pt x="391" y="903"/>
                  </a:lnTo>
                  <a:lnTo>
                    <a:pt x="402" y="914"/>
                  </a:lnTo>
                  <a:lnTo>
                    <a:pt x="413" y="924"/>
                  </a:lnTo>
                  <a:lnTo>
                    <a:pt x="423" y="935"/>
                  </a:lnTo>
                  <a:lnTo>
                    <a:pt x="423" y="935"/>
                  </a:lnTo>
                  <a:lnTo>
                    <a:pt x="423" y="924"/>
                  </a:lnTo>
                  <a:lnTo>
                    <a:pt x="435" y="924"/>
                  </a:lnTo>
                  <a:lnTo>
                    <a:pt x="435" y="924"/>
                  </a:lnTo>
                  <a:lnTo>
                    <a:pt x="445" y="914"/>
                  </a:lnTo>
                  <a:lnTo>
                    <a:pt x="456" y="881"/>
                  </a:lnTo>
                  <a:lnTo>
                    <a:pt x="456" y="881"/>
                  </a:lnTo>
                  <a:lnTo>
                    <a:pt x="467" y="870"/>
                  </a:lnTo>
                  <a:lnTo>
                    <a:pt x="467" y="870"/>
                  </a:lnTo>
                  <a:lnTo>
                    <a:pt x="467" y="859"/>
                  </a:lnTo>
                  <a:lnTo>
                    <a:pt x="467" y="859"/>
                  </a:lnTo>
                  <a:lnTo>
                    <a:pt x="478" y="848"/>
                  </a:lnTo>
                  <a:lnTo>
                    <a:pt x="478" y="827"/>
                  </a:lnTo>
                  <a:lnTo>
                    <a:pt x="478" y="827"/>
                  </a:lnTo>
                  <a:lnTo>
                    <a:pt x="478" y="816"/>
                  </a:lnTo>
                  <a:lnTo>
                    <a:pt x="489" y="805"/>
                  </a:lnTo>
                  <a:lnTo>
                    <a:pt x="500" y="805"/>
                  </a:lnTo>
                  <a:lnTo>
                    <a:pt x="500" y="794"/>
                  </a:lnTo>
                  <a:lnTo>
                    <a:pt x="500" y="783"/>
                  </a:lnTo>
                  <a:lnTo>
                    <a:pt x="500" y="761"/>
                  </a:lnTo>
                  <a:lnTo>
                    <a:pt x="510" y="750"/>
                  </a:lnTo>
                  <a:lnTo>
                    <a:pt x="510" y="740"/>
                  </a:lnTo>
                  <a:lnTo>
                    <a:pt x="522" y="740"/>
                  </a:lnTo>
                  <a:lnTo>
                    <a:pt x="543" y="740"/>
                  </a:lnTo>
                  <a:lnTo>
                    <a:pt x="554" y="718"/>
                  </a:lnTo>
                  <a:lnTo>
                    <a:pt x="554" y="718"/>
                  </a:lnTo>
                  <a:lnTo>
                    <a:pt x="565" y="707"/>
                  </a:lnTo>
                  <a:lnTo>
                    <a:pt x="565" y="707"/>
                  </a:lnTo>
                  <a:lnTo>
                    <a:pt x="565" y="696"/>
                  </a:lnTo>
                  <a:lnTo>
                    <a:pt x="565" y="685"/>
                  </a:lnTo>
                  <a:lnTo>
                    <a:pt x="565" y="685"/>
                  </a:lnTo>
                  <a:lnTo>
                    <a:pt x="565" y="696"/>
                  </a:lnTo>
                  <a:lnTo>
                    <a:pt x="565" y="685"/>
                  </a:lnTo>
                  <a:lnTo>
                    <a:pt x="565" y="685"/>
                  </a:lnTo>
                  <a:lnTo>
                    <a:pt x="576" y="685"/>
                  </a:lnTo>
                  <a:lnTo>
                    <a:pt x="576" y="685"/>
                  </a:lnTo>
                  <a:lnTo>
                    <a:pt x="587" y="685"/>
                  </a:lnTo>
                  <a:lnTo>
                    <a:pt x="597" y="674"/>
                  </a:lnTo>
                  <a:lnTo>
                    <a:pt x="609" y="663"/>
                  </a:lnTo>
                  <a:lnTo>
                    <a:pt x="609" y="653"/>
                  </a:lnTo>
                  <a:lnTo>
                    <a:pt x="609" y="653"/>
                  </a:lnTo>
                  <a:lnTo>
                    <a:pt x="609" y="642"/>
                  </a:lnTo>
                  <a:lnTo>
                    <a:pt x="587" y="620"/>
                  </a:lnTo>
                  <a:lnTo>
                    <a:pt x="576" y="598"/>
                  </a:lnTo>
                  <a:lnTo>
                    <a:pt x="565" y="587"/>
                  </a:lnTo>
                  <a:lnTo>
                    <a:pt x="565" y="566"/>
                  </a:lnTo>
                  <a:lnTo>
                    <a:pt x="565" y="533"/>
                  </a:lnTo>
                  <a:lnTo>
                    <a:pt x="565" y="457"/>
                  </a:lnTo>
                  <a:lnTo>
                    <a:pt x="565" y="381"/>
                  </a:lnTo>
                  <a:lnTo>
                    <a:pt x="565" y="305"/>
                  </a:lnTo>
                  <a:lnTo>
                    <a:pt x="565" y="261"/>
                  </a:lnTo>
                  <a:lnTo>
                    <a:pt x="565" y="250"/>
                  </a:lnTo>
                  <a:lnTo>
                    <a:pt x="565" y="250"/>
                  </a:lnTo>
                  <a:lnTo>
                    <a:pt x="576" y="229"/>
                  </a:lnTo>
                  <a:lnTo>
                    <a:pt x="597" y="218"/>
                  </a:lnTo>
                  <a:lnTo>
                    <a:pt x="619" y="174"/>
                  </a:lnTo>
                  <a:lnTo>
                    <a:pt x="630" y="163"/>
                  </a:lnTo>
                  <a:lnTo>
                    <a:pt x="641" y="142"/>
                  </a:lnTo>
                  <a:lnTo>
                    <a:pt x="630" y="142"/>
                  </a:lnTo>
                  <a:close/>
                </a:path>
              </a:pathLst>
            </a:custGeom>
            <a:solidFill>
              <a:srgbClr val="C9C4C0"/>
            </a:solidFill>
            <a:ln w="9525" cap="flat">
              <a:solidFill>
                <a:srgbClr val="FFFFFF"/>
              </a:solidFill>
              <a:bevel/>
              <a:headEnd/>
              <a:tailEnd/>
            </a:ln>
            <a:effectLst/>
          </p:spPr>
          <p:txBody>
            <a:bodyPr wrap="none" anchor="ctr"/>
            <a:lstStyle/>
            <a:p>
              <a:endParaRPr lang="en-US" sz="3600">
                <a:solidFill>
                  <a:srgbClr val="000000"/>
                </a:solidFill>
                <a:latin typeface="Roboto Light"/>
              </a:endParaRPr>
            </a:p>
          </p:txBody>
        </p:sp>
        <p:sp>
          <p:nvSpPr>
            <p:cNvPr id="36" name="Freeform 137">
              <a:extLst>
                <a:ext uri="{FF2B5EF4-FFF2-40B4-BE49-F238E27FC236}">
                  <a16:creationId xmlns:a16="http://schemas.microsoft.com/office/drawing/2014/main" id="{6351E721-493C-B296-4442-5BE833F9F2B3}"/>
                </a:ext>
              </a:extLst>
            </p:cNvPr>
            <p:cNvSpPr>
              <a:spLocks noChangeArrowheads="1"/>
            </p:cNvSpPr>
            <p:nvPr/>
          </p:nvSpPr>
          <p:spPr bwMode="auto">
            <a:xfrm>
              <a:off x="7070770" y="3283320"/>
              <a:ext cx="343697" cy="405624"/>
            </a:xfrm>
            <a:custGeom>
              <a:avLst/>
              <a:gdLst>
                <a:gd name="T0" fmla="*/ 424 w 490"/>
                <a:gd name="T1" fmla="*/ 511 h 577"/>
                <a:gd name="T2" fmla="*/ 479 w 490"/>
                <a:gd name="T3" fmla="*/ 152 h 577"/>
                <a:gd name="T4" fmla="*/ 479 w 490"/>
                <a:gd name="T5" fmla="*/ 130 h 577"/>
                <a:gd name="T6" fmla="*/ 479 w 490"/>
                <a:gd name="T7" fmla="*/ 109 h 577"/>
                <a:gd name="T8" fmla="*/ 457 w 490"/>
                <a:gd name="T9" fmla="*/ 97 h 577"/>
                <a:gd name="T10" fmla="*/ 435 w 490"/>
                <a:gd name="T11" fmla="*/ 76 h 577"/>
                <a:gd name="T12" fmla="*/ 381 w 490"/>
                <a:gd name="T13" fmla="*/ 76 h 577"/>
                <a:gd name="T14" fmla="*/ 337 w 490"/>
                <a:gd name="T15" fmla="*/ 97 h 577"/>
                <a:gd name="T16" fmla="*/ 305 w 490"/>
                <a:gd name="T17" fmla="*/ 76 h 577"/>
                <a:gd name="T18" fmla="*/ 283 w 490"/>
                <a:gd name="T19" fmla="*/ 43 h 577"/>
                <a:gd name="T20" fmla="*/ 250 w 490"/>
                <a:gd name="T21" fmla="*/ 22 h 577"/>
                <a:gd name="T22" fmla="*/ 218 w 490"/>
                <a:gd name="T23" fmla="*/ 32 h 577"/>
                <a:gd name="T24" fmla="*/ 196 w 490"/>
                <a:gd name="T25" fmla="*/ 43 h 577"/>
                <a:gd name="T26" fmla="*/ 196 w 490"/>
                <a:gd name="T27" fmla="*/ 22 h 577"/>
                <a:gd name="T28" fmla="*/ 196 w 490"/>
                <a:gd name="T29" fmla="*/ 0 h 577"/>
                <a:gd name="T30" fmla="*/ 185 w 490"/>
                <a:gd name="T31" fmla="*/ 10 h 577"/>
                <a:gd name="T32" fmla="*/ 163 w 490"/>
                <a:gd name="T33" fmla="*/ 0 h 577"/>
                <a:gd name="T34" fmla="*/ 153 w 490"/>
                <a:gd name="T35" fmla="*/ 32 h 577"/>
                <a:gd name="T36" fmla="*/ 131 w 490"/>
                <a:gd name="T37" fmla="*/ 43 h 577"/>
                <a:gd name="T38" fmla="*/ 131 w 490"/>
                <a:gd name="T39" fmla="*/ 43 h 577"/>
                <a:gd name="T40" fmla="*/ 98 w 490"/>
                <a:gd name="T41" fmla="*/ 32 h 577"/>
                <a:gd name="T42" fmla="*/ 76 w 490"/>
                <a:gd name="T43" fmla="*/ 22 h 577"/>
                <a:gd name="T44" fmla="*/ 54 w 490"/>
                <a:gd name="T45" fmla="*/ 43 h 577"/>
                <a:gd name="T46" fmla="*/ 44 w 490"/>
                <a:gd name="T47" fmla="*/ 76 h 577"/>
                <a:gd name="T48" fmla="*/ 54 w 490"/>
                <a:gd name="T49" fmla="*/ 119 h 577"/>
                <a:gd name="T50" fmla="*/ 66 w 490"/>
                <a:gd name="T51" fmla="*/ 141 h 577"/>
                <a:gd name="T52" fmla="*/ 54 w 490"/>
                <a:gd name="T53" fmla="*/ 174 h 577"/>
                <a:gd name="T54" fmla="*/ 76 w 490"/>
                <a:gd name="T55" fmla="*/ 206 h 577"/>
                <a:gd name="T56" fmla="*/ 54 w 490"/>
                <a:gd name="T57" fmla="*/ 196 h 577"/>
                <a:gd name="T58" fmla="*/ 33 w 490"/>
                <a:gd name="T59" fmla="*/ 206 h 577"/>
                <a:gd name="T60" fmla="*/ 44 w 490"/>
                <a:gd name="T61" fmla="*/ 228 h 577"/>
                <a:gd name="T62" fmla="*/ 44 w 490"/>
                <a:gd name="T63" fmla="*/ 261 h 577"/>
                <a:gd name="T64" fmla="*/ 22 w 490"/>
                <a:gd name="T65" fmla="*/ 282 h 577"/>
                <a:gd name="T66" fmla="*/ 22 w 490"/>
                <a:gd name="T67" fmla="*/ 293 h 577"/>
                <a:gd name="T68" fmla="*/ 22 w 490"/>
                <a:gd name="T69" fmla="*/ 348 h 577"/>
                <a:gd name="T70" fmla="*/ 11 w 490"/>
                <a:gd name="T71" fmla="*/ 380 h 577"/>
                <a:gd name="T72" fmla="*/ 33 w 490"/>
                <a:gd name="T73" fmla="*/ 402 h 577"/>
                <a:gd name="T74" fmla="*/ 54 w 490"/>
                <a:gd name="T75" fmla="*/ 413 h 577"/>
                <a:gd name="T76" fmla="*/ 76 w 490"/>
                <a:gd name="T77" fmla="*/ 435 h 577"/>
                <a:gd name="T78" fmla="*/ 98 w 490"/>
                <a:gd name="T79" fmla="*/ 456 h 577"/>
                <a:gd name="T80" fmla="*/ 87 w 490"/>
                <a:gd name="T81" fmla="*/ 500 h 577"/>
                <a:gd name="T82" fmla="*/ 76 w 490"/>
                <a:gd name="T83" fmla="*/ 522 h 577"/>
                <a:gd name="T84" fmla="*/ 98 w 490"/>
                <a:gd name="T85" fmla="*/ 576 h 577"/>
                <a:gd name="T86" fmla="*/ 163 w 490"/>
                <a:gd name="T87" fmla="*/ 543 h 577"/>
                <a:gd name="T88" fmla="*/ 283 w 490"/>
                <a:gd name="T89" fmla="*/ 500 h 577"/>
                <a:gd name="T90" fmla="*/ 283 w 490"/>
                <a:gd name="T91" fmla="*/ 500 h 577"/>
                <a:gd name="T92" fmla="*/ 359 w 490"/>
                <a:gd name="T93" fmla="*/ 489 h 577"/>
                <a:gd name="T94" fmla="*/ 359 w 490"/>
                <a:gd name="T95" fmla="*/ 489 h 577"/>
                <a:gd name="T96" fmla="*/ 435 w 490"/>
                <a:gd name="T97" fmla="*/ 489 h 577"/>
                <a:gd name="T98" fmla="*/ 446 w 490"/>
                <a:gd name="T99" fmla="*/ 500 h 577"/>
                <a:gd name="T100" fmla="*/ 468 w 490"/>
                <a:gd name="T101" fmla="*/ 500 h 577"/>
                <a:gd name="T102" fmla="*/ 468 w 490"/>
                <a:gd name="T103" fmla="*/ 467 h 577"/>
                <a:gd name="T104" fmla="*/ 446 w 490"/>
                <a:gd name="T105" fmla="*/ 445 h 577"/>
                <a:gd name="T106" fmla="*/ 435 w 490"/>
                <a:gd name="T107" fmla="*/ 380 h 577"/>
                <a:gd name="T108" fmla="*/ 435 w 490"/>
                <a:gd name="T109" fmla="*/ 337 h 577"/>
                <a:gd name="T110" fmla="*/ 457 w 490"/>
                <a:gd name="T111" fmla="*/ 293 h 577"/>
                <a:gd name="T112" fmla="*/ 468 w 490"/>
                <a:gd name="T113" fmla="*/ 250 h 577"/>
                <a:gd name="T114" fmla="*/ 479 w 490"/>
                <a:gd name="T115" fmla="*/ 228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0" h="577">
                  <a:moveTo>
                    <a:pt x="424" y="511"/>
                  </a:moveTo>
                  <a:lnTo>
                    <a:pt x="435" y="511"/>
                  </a:lnTo>
                  <a:lnTo>
                    <a:pt x="446" y="500"/>
                  </a:lnTo>
                  <a:lnTo>
                    <a:pt x="435" y="500"/>
                  </a:lnTo>
                  <a:lnTo>
                    <a:pt x="424" y="511"/>
                  </a:lnTo>
                  <a:close/>
                  <a:moveTo>
                    <a:pt x="489" y="196"/>
                  </a:moveTo>
                  <a:lnTo>
                    <a:pt x="479" y="174"/>
                  </a:lnTo>
                  <a:lnTo>
                    <a:pt x="479" y="174"/>
                  </a:lnTo>
                  <a:lnTo>
                    <a:pt x="479" y="163"/>
                  </a:lnTo>
                  <a:lnTo>
                    <a:pt x="479" y="152"/>
                  </a:lnTo>
                  <a:lnTo>
                    <a:pt x="479" y="152"/>
                  </a:lnTo>
                  <a:lnTo>
                    <a:pt x="468" y="152"/>
                  </a:lnTo>
                  <a:lnTo>
                    <a:pt x="468" y="141"/>
                  </a:lnTo>
                  <a:lnTo>
                    <a:pt x="479" y="130"/>
                  </a:lnTo>
                  <a:lnTo>
                    <a:pt x="479" y="130"/>
                  </a:lnTo>
                  <a:lnTo>
                    <a:pt x="479" y="130"/>
                  </a:lnTo>
                  <a:lnTo>
                    <a:pt x="479" y="119"/>
                  </a:lnTo>
                  <a:lnTo>
                    <a:pt x="479" y="109"/>
                  </a:lnTo>
                  <a:lnTo>
                    <a:pt x="479" y="109"/>
                  </a:lnTo>
                  <a:lnTo>
                    <a:pt x="479" y="109"/>
                  </a:lnTo>
                  <a:lnTo>
                    <a:pt x="468" y="119"/>
                  </a:lnTo>
                  <a:lnTo>
                    <a:pt x="468" y="109"/>
                  </a:lnTo>
                  <a:lnTo>
                    <a:pt x="457" y="109"/>
                  </a:lnTo>
                  <a:lnTo>
                    <a:pt x="457" y="109"/>
                  </a:lnTo>
                  <a:lnTo>
                    <a:pt x="457" y="97"/>
                  </a:lnTo>
                  <a:lnTo>
                    <a:pt x="457" y="87"/>
                  </a:lnTo>
                  <a:lnTo>
                    <a:pt x="446" y="87"/>
                  </a:lnTo>
                  <a:lnTo>
                    <a:pt x="446" y="87"/>
                  </a:lnTo>
                  <a:lnTo>
                    <a:pt x="435" y="76"/>
                  </a:lnTo>
                  <a:lnTo>
                    <a:pt x="435" y="76"/>
                  </a:lnTo>
                  <a:lnTo>
                    <a:pt x="424" y="76"/>
                  </a:lnTo>
                  <a:lnTo>
                    <a:pt x="424" y="76"/>
                  </a:lnTo>
                  <a:lnTo>
                    <a:pt x="402" y="65"/>
                  </a:lnTo>
                  <a:lnTo>
                    <a:pt x="392" y="65"/>
                  </a:lnTo>
                  <a:lnTo>
                    <a:pt x="381" y="76"/>
                  </a:lnTo>
                  <a:lnTo>
                    <a:pt x="370" y="76"/>
                  </a:lnTo>
                  <a:lnTo>
                    <a:pt x="359" y="87"/>
                  </a:lnTo>
                  <a:lnTo>
                    <a:pt x="348" y="87"/>
                  </a:lnTo>
                  <a:lnTo>
                    <a:pt x="348" y="97"/>
                  </a:lnTo>
                  <a:lnTo>
                    <a:pt x="337" y="97"/>
                  </a:lnTo>
                  <a:lnTo>
                    <a:pt x="337" y="87"/>
                  </a:lnTo>
                  <a:lnTo>
                    <a:pt x="327" y="87"/>
                  </a:lnTo>
                  <a:lnTo>
                    <a:pt x="327" y="87"/>
                  </a:lnTo>
                  <a:lnTo>
                    <a:pt x="315" y="87"/>
                  </a:lnTo>
                  <a:lnTo>
                    <a:pt x="305" y="76"/>
                  </a:lnTo>
                  <a:lnTo>
                    <a:pt x="305" y="76"/>
                  </a:lnTo>
                  <a:lnTo>
                    <a:pt x="294" y="65"/>
                  </a:lnTo>
                  <a:lnTo>
                    <a:pt x="294" y="54"/>
                  </a:lnTo>
                  <a:lnTo>
                    <a:pt x="294" y="54"/>
                  </a:lnTo>
                  <a:lnTo>
                    <a:pt x="283" y="43"/>
                  </a:lnTo>
                  <a:lnTo>
                    <a:pt x="283" y="32"/>
                  </a:lnTo>
                  <a:lnTo>
                    <a:pt x="272" y="32"/>
                  </a:lnTo>
                  <a:lnTo>
                    <a:pt x="261" y="32"/>
                  </a:lnTo>
                  <a:lnTo>
                    <a:pt x="261" y="32"/>
                  </a:lnTo>
                  <a:lnTo>
                    <a:pt x="250" y="22"/>
                  </a:lnTo>
                  <a:lnTo>
                    <a:pt x="250" y="22"/>
                  </a:lnTo>
                  <a:lnTo>
                    <a:pt x="240" y="22"/>
                  </a:lnTo>
                  <a:lnTo>
                    <a:pt x="228" y="22"/>
                  </a:lnTo>
                  <a:lnTo>
                    <a:pt x="218" y="32"/>
                  </a:lnTo>
                  <a:lnTo>
                    <a:pt x="218" y="32"/>
                  </a:lnTo>
                  <a:lnTo>
                    <a:pt x="218" y="32"/>
                  </a:lnTo>
                  <a:lnTo>
                    <a:pt x="218" y="43"/>
                  </a:lnTo>
                  <a:lnTo>
                    <a:pt x="207" y="43"/>
                  </a:lnTo>
                  <a:lnTo>
                    <a:pt x="207" y="43"/>
                  </a:lnTo>
                  <a:lnTo>
                    <a:pt x="196" y="43"/>
                  </a:lnTo>
                  <a:lnTo>
                    <a:pt x="196" y="43"/>
                  </a:lnTo>
                  <a:lnTo>
                    <a:pt x="196" y="32"/>
                  </a:lnTo>
                  <a:lnTo>
                    <a:pt x="196" y="32"/>
                  </a:lnTo>
                  <a:lnTo>
                    <a:pt x="196" y="32"/>
                  </a:lnTo>
                  <a:lnTo>
                    <a:pt x="196" y="22"/>
                  </a:lnTo>
                  <a:lnTo>
                    <a:pt x="196" y="22"/>
                  </a:lnTo>
                  <a:lnTo>
                    <a:pt x="196" y="10"/>
                  </a:lnTo>
                  <a:lnTo>
                    <a:pt x="196" y="10"/>
                  </a:lnTo>
                  <a:lnTo>
                    <a:pt x="196" y="0"/>
                  </a:lnTo>
                  <a:lnTo>
                    <a:pt x="196" y="0"/>
                  </a:lnTo>
                  <a:lnTo>
                    <a:pt x="185" y="0"/>
                  </a:lnTo>
                  <a:lnTo>
                    <a:pt x="185" y="0"/>
                  </a:lnTo>
                  <a:lnTo>
                    <a:pt x="174" y="0"/>
                  </a:lnTo>
                  <a:lnTo>
                    <a:pt x="174" y="0"/>
                  </a:lnTo>
                  <a:lnTo>
                    <a:pt x="185" y="10"/>
                  </a:lnTo>
                  <a:lnTo>
                    <a:pt x="174" y="10"/>
                  </a:lnTo>
                  <a:lnTo>
                    <a:pt x="174" y="10"/>
                  </a:lnTo>
                  <a:lnTo>
                    <a:pt x="163" y="10"/>
                  </a:lnTo>
                  <a:lnTo>
                    <a:pt x="163" y="0"/>
                  </a:lnTo>
                  <a:lnTo>
                    <a:pt x="163" y="0"/>
                  </a:lnTo>
                  <a:lnTo>
                    <a:pt x="163" y="10"/>
                  </a:lnTo>
                  <a:lnTo>
                    <a:pt x="153" y="10"/>
                  </a:lnTo>
                  <a:lnTo>
                    <a:pt x="163" y="22"/>
                  </a:lnTo>
                  <a:lnTo>
                    <a:pt x="153" y="32"/>
                  </a:lnTo>
                  <a:lnTo>
                    <a:pt x="153" y="32"/>
                  </a:lnTo>
                  <a:lnTo>
                    <a:pt x="141" y="32"/>
                  </a:lnTo>
                  <a:lnTo>
                    <a:pt x="141" y="32"/>
                  </a:lnTo>
                  <a:lnTo>
                    <a:pt x="141" y="32"/>
                  </a:lnTo>
                  <a:lnTo>
                    <a:pt x="131" y="32"/>
                  </a:lnTo>
                  <a:lnTo>
                    <a:pt x="131" y="43"/>
                  </a:lnTo>
                  <a:lnTo>
                    <a:pt x="131" y="43"/>
                  </a:lnTo>
                  <a:lnTo>
                    <a:pt x="131" y="43"/>
                  </a:lnTo>
                  <a:lnTo>
                    <a:pt x="131" y="43"/>
                  </a:lnTo>
                  <a:lnTo>
                    <a:pt x="131" y="43"/>
                  </a:lnTo>
                  <a:lnTo>
                    <a:pt x="131" y="43"/>
                  </a:lnTo>
                  <a:lnTo>
                    <a:pt x="120" y="43"/>
                  </a:lnTo>
                  <a:lnTo>
                    <a:pt x="120" y="43"/>
                  </a:lnTo>
                  <a:lnTo>
                    <a:pt x="109" y="43"/>
                  </a:lnTo>
                  <a:lnTo>
                    <a:pt x="98" y="32"/>
                  </a:lnTo>
                  <a:lnTo>
                    <a:pt x="98" y="32"/>
                  </a:lnTo>
                  <a:lnTo>
                    <a:pt x="98" y="22"/>
                  </a:lnTo>
                  <a:lnTo>
                    <a:pt x="98" y="22"/>
                  </a:lnTo>
                  <a:lnTo>
                    <a:pt x="87" y="22"/>
                  </a:lnTo>
                  <a:lnTo>
                    <a:pt x="87" y="22"/>
                  </a:lnTo>
                  <a:lnTo>
                    <a:pt x="76" y="22"/>
                  </a:lnTo>
                  <a:lnTo>
                    <a:pt x="76" y="32"/>
                  </a:lnTo>
                  <a:lnTo>
                    <a:pt x="66" y="43"/>
                  </a:lnTo>
                  <a:lnTo>
                    <a:pt x="66" y="43"/>
                  </a:lnTo>
                  <a:lnTo>
                    <a:pt x="54" y="43"/>
                  </a:lnTo>
                  <a:lnTo>
                    <a:pt x="54" y="43"/>
                  </a:lnTo>
                  <a:lnTo>
                    <a:pt x="54" y="54"/>
                  </a:lnTo>
                  <a:lnTo>
                    <a:pt x="44" y="54"/>
                  </a:lnTo>
                  <a:lnTo>
                    <a:pt x="44" y="65"/>
                  </a:lnTo>
                  <a:lnTo>
                    <a:pt x="44" y="65"/>
                  </a:lnTo>
                  <a:lnTo>
                    <a:pt x="44" y="76"/>
                  </a:lnTo>
                  <a:lnTo>
                    <a:pt x="44" y="87"/>
                  </a:lnTo>
                  <a:lnTo>
                    <a:pt x="44" y="109"/>
                  </a:lnTo>
                  <a:lnTo>
                    <a:pt x="44" y="109"/>
                  </a:lnTo>
                  <a:lnTo>
                    <a:pt x="54" y="119"/>
                  </a:lnTo>
                  <a:lnTo>
                    <a:pt x="54" y="119"/>
                  </a:lnTo>
                  <a:lnTo>
                    <a:pt x="54" y="119"/>
                  </a:lnTo>
                  <a:lnTo>
                    <a:pt x="54" y="119"/>
                  </a:lnTo>
                  <a:lnTo>
                    <a:pt x="54" y="130"/>
                  </a:lnTo>
                  <a:lnTo>
                    <a:pt x="66" y="141"/>
                  </a:lnTo>
                  <a:lnTo>
                    <a:pt x="66" y="141"/>
                  </a:lnTo>
                  <a:lnTo>
                    <a:pt x="66" y="141"/>
                  </a:lnTo>
                  <a:lnTo>
                    <a:pt x="54" y="152"/>
                  </a:lnTo>
                  <a:lnTo>
                    <a:pt x="54" y="152"/>
                  </a:lnTo>
                  <a:lnTo>
                    <a:pt x="54" y="163"/>
                  </a:lnTo>
                  <a:lnTo>
                    <a:pt x="54" y="174"/>
                  </a:lnTo>
                  <a:lnTo>
                    <a:pt x="66" y="174"/>
                  </a:lnTo>
                  <a:lnTo>
                    <a:pt x="76" y="184"/>
                  </a:lnTo>
                  <a:lnTo>
                    <a:pt x="76" y="196"/>
                  </a:lnTo>
                  <a:lnTo>
                    <a:pt x="76" y="206"/>
                  </a:lnTo>
                  <a:lnTo>
                    <a:pt x="76" y="206"/>
                  </a:lnTo>
                  <a:lnTo>
                    <a:pt x="76" y="206"/>
                  </a:lnTo>
                  <a:lnTo>
                    <a:pt x="66" y="206"/>
                  </a:lnTo>
                  <a:lnTo>
                    <a:pt x="66" y="206"/>
                  </a:lnTo>
                  <a:lnTo>
                    <a:pt x="66" y="206"/>
                  </a:lnTo>
                  <a:lnTo>
                    <a:pt x="54" y="196"/>
                  </a:lnTo>
                  <a:lnTo>
                    <a:pt x="44" y="196"/>
                  </a:lnTo>
                  <a:lnTo>
                    <a:pt x="33" y="196"/>
                  </a:lnTo>
                  <a:lnTo>
                    <a:pt x="33" y="196"/>
                  </a:lnTo>
                  <a:lnTo>
                    <a:pt x="33" y="206"/>
                  </a:lnTo>
                  <a:lnTo>
                    <a:pt x="33" y="206"/>
                  </a:lnTo>
                  <a:lnTo>
                    <a:pt x="33" y="217"/>
                  </a:lnTo>
                  <a:lnTo>
                    <a:pt x="33" y="228"/>
                  </a:lnTo>
                  <a:lnTo>
                    <a:pt x="44" y="228"/>
                  </a:lnTo>
                  <a:lnTo>
                    <a:pt x="44" y="228"/>
                  </a:lnTo>
                  <a:lnTo>
                    <a:pt x="44" y="228"/>
                  </a:lnTo>
                  <a:lnTo>
                    <a:pt x="44" y="228"/>
                  </a:lnTo>
                  <a:lnTo>
                    <a:pt x="54" y="239"/>
                  </a:lnTo>
                  <a:lnTo>
                    <a:pt x="44" y="239"/>
                  </a:lnTo>
                  <a:lnTo>
                    <a:pt x="44" y="250"/>
                  </a:lnTo>
                  <a:lnTo>
                    <a:pt x="44" y="261"/>
                  </a:lnTo>
                  <a:lnTo>
                    <a:pt x="44" y="261"/>
                  </a:lnTo>
                  <a:lnTo>
                    <a:pt x="44" y="261"/>
                  </a:lnTo>
                  <a:lnTo>
                    <a:pt x="33" y="282"/>
                  </a:lnTo>
                  <a:lnTo>
                    <a:pt x="33" y="282"/>
                  </a:lnTo>
                  <a:lnTo>
                    <a:pt x="22" y="282"/>
                  </a:lnTo>
                  <a:lnTo>
                    <a:pt x="11" y="282"/>
                  </a:lnTo>
                  <a:lnTo>
                    <a:pt x="11" y="282"/>
                  </a:lnTo>
                  <a:lnTo>
                    <a:pt x="11" y="282"/>
                  </a:lnTo>
                  <a:lnTo>
                    <a:pt x="11" y="282"/>
                  </a:lnTo>
                  <a:lnTo>
                    <a:pt x="22" y="293"/>
                  </a:lnTo>
                  <a:lnTo>
                    <a:pt x="22" y="326"/>
                  </a:lnTo>
                  <a:lnTo>
                    <a:pt x="22" y="337"/>
                  </a:lnTo>
                  <a:lnTo>
                    <a:pt x="22" y="337"/>
                  </a:lnTo>
                  <a:lnTo>
                    <a:pt x="22" y="348"/>
                  </a:lnTo>
                  <a:lnTo>
                    <a:pt x="22" y="348"/>
                  </a:lnTo>
                  <a:lnTo>
                    <a:pt x="22" y="358"/>
                  </a:lnTo>
                  <a:lnTo>
                    <a:pt x="0" y="380"/>
                  </a:lnTo>
                  <a:lnTo>
                    <a:pt x="0" y="380"/>
                  </a:lnTo>
                  <a:lnTo>
                    <a:pt x="0" y="380"/>
                  </a:lnTo>
                  <a:lnTo>
                    <a:pt x="11" y="380"/>
                  </a:lnTo>
                  <a:lnTo>
                    <a:pt x="11" y="380"/>
                  </a:lnTo>
                  <a:lnTo>
                    <a:pt x="22" y="391"/>
                  </a:lnTo>
                  <a:lnTo>
                    <a:pt x="22" y="391"/>
                  </a:lnTo>
                  <a:lnTo>
                    <a:pt x="22" y="391"/>
                  </a:lnTo>
                  <a:lnTo>
                    <a:pt x="33" y="402"/>
                  </a:lnTo>
                  <a:lnTo>
                    <a:pt x="33" y="402"/>
                  </a:lnTo>
                  <a:lnTo>
                    <a:pt x="44" y="402"/>
                  </a:lnTo>
                  <a:lnTo>
                    <a:pt x="54" y="402"/>
                  </a:lnTo>
                  <a:lnTo>
                    <a:pt x="54" y="402"/>
                  </a:lnTo>
                  <a:lnTo>
                    <a:pt x="54" y="413"/>
                  </a:lnTo>
                  <a:lnTo>
                    <a:pt x="66" y="424"/>
                  </a:lnTo>
                  <a:lnTo>
                    <a:pt x="66" y="424"/>
                  </a:lnTo>
                  <a:lnTo>
                    <a:pt x="66" y="424"/>
                  </a:lnTo>
                  <a:lnTo>
                    <a:pt x="66" y="435"/>
                  </a:lnTo>
                  <a:lnTo>
                    <a:pt x="76" y="435"/>
                  </a:lnTo>
                  <a:lnTo>
                    <a:pt x="87" y="435"/>
                  </a:lnTo>
                  <a:lnTo>
                    <a:pt x="87" y="435"/>
                  </a:lnTo>
                  <a:lnTo>
                    <a:pt x="87" y="435"/>
                  </a:lnTo>
                  <a:lnTo>
                    <a:pt x="87" y="435"/>
                  </a:lnTo>
                  <a:lnTo>
                    <a:pt x="98" y="456"/>
                  </a:lnTo>
                  <a:lnTo>
                    <a:pt x="98" y="467"/>
                  </a:lnTo>
                  <a:lnTo>
                    <a:pt x="98" y="467"/>
                  </a:lnTo>
                  <a:lnTo>
                    <a:pt x="98" y="478"/>
                  </a:lnTo>
                  <a:lnTo>
                    <a:pt x="98" y="489"/>
                  </a:lnTo>
                  <a:lnTo>
                    <a:pt x="87" y="500"/>
                  </a:lnTo>
                  <a:lnTo>
                    <a:pt x="87" y="500"/>
                  </a:lnTo>
                  <a:lnTo>
                    <a:pt x="87" y="511"/>
                  </a:lnTo>
                  <a:lnTo>
                    <a:pt x="87" y="511"/>
                  </a:lnTo>
                  <a:lnTo>
                    <a:pt x="87" y="511"/>
                  </a:lnTo>
                  <a:lnTo>
                    <a:pt x="76" y="522"/>
                  </a:lnTo>
                  <a:lnTo>
                    <a:pt x="76" y="532"/>
                  </a:lnTo>
                  <a:lnTo>
                    <a:pt x="76" y="554"/>
                  </a:lnTo>
                  <a:lnTo>
                    <a:pt x="76" y="576"/>
                  </a:lnTo>
                  <a:lnTo>
                    <a:pt x="87" y="576"/>
                  </a:lnTo>
                  <a:lnTo>
                    <a:pt x="98" y="576"/>
                  </a:lnTo>
                  <a:lnTo>
                    <a:pt x="109" y="565"/>
                  </a:lnTo>
                  <a:lnTo>
                    <a:pt x="120" y="554"/>
                  </a:lnTo>
                  <a:lnTo>
                    <a:pt x="131" y="554"/>
                  </a:lnTo>
                  <a:lnTo>
                    <a:pt x="141" y="543"/>
                  </a:lnTo>
                  <a:lnTo>
                    <a:pt x="163" y="543"/>
                  </a:lnTo>
                  <a:lnTo>
                    <a:pt x="207" y="522"/>
                  </a:lnTo>
                  <a:lnTo>
                    <a:pt x="218" y="511"/>
                  </a:lnTo>
                  <a:lnTo>
                    <a:pt x="240" y="511"/>
                  </a:lnTo>
                  <a:lnTo>
                    <a:pt x="283" y="500"/>
                  </a:lnTo>
                  <a:lnTo>
                    <a:pt x="283" y="500"/>
                  </a:lnTo>
                  <a:lnTo>
                    <a:pt x="272" y="500"/>
                  </a:lnTo>
                  <a:lnTo>
                    <a:pt x="261" y="500"/>
                  </a:lnTo>
                  <a:lnTo>
                    <a:pt x="261" y="500"/>
                  </a:lnTo>
                  <a:lnTo>
                    <a:pt x="261" y="500"/>
                  </a:lnTo>
                  <a:lnTo>
                    <a:pt x="283" y="500"/>
                  </a:lnTo>
                  <a:lnTo>
                    <a:pt x="294" y="500"/>
                  </a:lnTo>
                  <a:lnTo>
                    <a:pt x="294" y="500"/>
                  </a:lnTo>
                  <a:lnTo>
                    <a:pt x="315" y="500"/>
                  </a:lnTo>
                  <a:lnTo>
                    <a:pt x="370" y="500"/>
                  </a:lnTo>
                  <a:lnTo>
                    <a:pt x="359" y="489"/>
                  </a:lnTo>
                  <a:lnTo>
                    <a:pt x="359" y="489"/>
                  </a:lnTo>
                  <a:lnTo>
                    <a:pt x="315" y="500"/>
                  </a:lnTo>
                  <a:lnTo>
                    <a:pt x="327" y="489"/>
                  </a:lnTo>
                  <a:lnTo>
                    <a:pt x="337" y="489"/>
                  </a:lnTo>
                  <a:lnTo>
                    <a:pt x="359" y="489"/>
                  </a:lnTo>
                  <a:lnTo>
                    <a:pt x="370" y="489"/>
                  </a:lnTo>
                  <a:lnTo>
                    <a:pt x="381" y="500"/>
                  </a:lnTo>
                  <a:lnTo>
                    <a:pt x="424" y="500"/>
                  </a:lnTo>
                  <a:lnTo>
                    <a:pt x="424" y="500"/>
                  </a:lnTo>
                  <a:lnTo>
                    <a:pt x="435" y="489"/>
                  </a:lnTo>
                  <a:lnTo>
                    <a:pt x="435" y="489"/>
                  </a:lnTo>
                  <a:lnTo>
                    <a:pt x="435" y="489"/>
                  </a:lnTo>
                  <a:lnTo>
                    <a:pt x="435" y="500"/>
                  </a:lnTo>
                  <a:lnTo>
                    <a:pt x="446" y="500"/>
                  </a:lnTo>
                  <a:lnTo>
                    <a:pt x="446" y="500"/>
                  </a:lnTo>
                  <a:lnTo>
                    <a:pt x="446" y="500"/>
                  </a:lnTo>
                  <a:lnTo>
                    <a:pt x="457" y="511"/>
                  </a:lnTo>
                  <a:lnTo>
                    <a:pt x="457" y="500"/>
                  </a:lnTo>
                  <a:lnTo>
                    <a:pt x="468" y="500"/>
                  </a:lnTo>
                  <a:lnTo>
                    <a:pt x="468" y="500"/>
                  </a:lnTo>
                  <a:lnTo>
                    <a:pt x="468" y="489"/>
                  </a:lnTo>
                  <a:lnTo>
                    <a:pt x="468" y="489"/>
                  </a:lnTo>
                  <a:lnTo>
                    <a:pt x="468" y="489"/>
                  </a:lnTo>
                  <a:lnTo>
                    <a:pt x="468" y="478"/>
                  </a:lnTo>
                  <a:lnTo>
                    <a:pt x="468" y="467"/>
                  </a:lnTo>
                  <a:lnTo>
                    <a:pt x="468" y="456"/>
                  </a:lnTo>
                  <a:lnTo>
                    <a:pt x="457" y="456"/>
                  </a:lnTo>
                  <a:lnTo>
                    <a:pt x="457" y="456"/>
                  </a:lnTo>
                  <a:lnTo>
                    <a:pt x="446" y="456"/>
                  </a:lnTo>
                  <a:lnTo>
                    <a:pt x="446" y="445"/>
                  </a:lnTo>
                  <a:lnTo>
                    <a:pt x="446" y="435"/>
                  </a:lnTo>
                  <a:lnTo>
                    <a:pt x="446" y="413"/>
                  </a:lnTo>
                  <a:lnTo>
                    <a:pt x="435" y="391"/>
                  </a:lnTo>
                  <a:lnTo>
                    <a:pt x="435" y="380"/>
                  </a:lnTo>
                  <a:lnTo>
                    <a:pt x="435" y="380"/>
                  </a:lnTo>
                  <a:lnTo>
                    <a:pt x="435" y="369"/>
                  </a:lnTo>
                  <a:lnTo>
                    <a:pt x="435" y="358"/>
                  </a:lnTo>
                  <a:lnTo>
                    <a:pt x="435" y="358"/>
                  </a:lnTo>
                  <a:lnTo>
                    <a:pt x="435" y="348"/>
                  </a:lnTo>
                  <a:lnTo>
                    <a:pt x="435" y="337"/>
                  </a:lnTo>
                  <a:lnTo>
                    <a:pt x="446" y="326"/>
                  </a:lnTo>
                  <a:lnTo>
                    <a:pt x="446" y="315"/>
                  </a:lnTo>
                  <a:lnTo>
                    <a:pt x="446" y="315"/>
                  </a:lnTo>
                  <a:lnTo>
                    <a:pt x="457" y="315"/>
                  </a:lnTo>
                  <a:lnTo>
                    <a:pt x="457" y="293"/>
                  </a:lnTo>
                  <a:lnTo>
                    <a:pt x="457" y="271"/>
                  </a:lnTo>
                  <a:lnTo>
                    <a:pt x="457" y="261"/>
                  </a:lnTo>
                  <a:lnTo>
                    <a:pt x="468" y="261"/>
                  </a:lnTo>
                  <a:lnTo>
                    <a:pt x="468" y="250"/>
                  </a:lnTo>
                  <a:lnTo>
                    <a:pt x="468" y="250"/>
                  </a:lnTo>
                  <a:lnTo>
                    <a:pt x="479" y="239"/>
                  </a:lnTo>
                  <a:lnTo>
                    <a:pt x="479" y="239"/>
                  </a:lnTo>
                  <a:lnTo>
                    <a:pt x="479" y="239"/>
                  </a:lnTo>
                  <a:lnTo>
                    <a:pt x="479" y="228"/>
                  </a:lnTo>
                  <a:lnTo>
                    <a:pt x="479" y="228"/>
                  </a:lnTo>
                  <a:lnTo>
                    <a:pt x="489" y="228"/>
                  </a:lnTo>
                  <a:lnTo>
                    <a:pt x="489" y="228"/>
                  </a:lnTo>
                  <a:lnTo>
                    <a:pt x="489" y="228"/>
                  </a:lnTo>
                  <a:lnTo>
                    <a:pt x="489" y="196"/>
                  </a:lnTo>
                  <a:close/>
                </a:path>
              </a:pathLst>
            </a:custGeom>
            <a:solidFill>
              <a:srgbClr val="C9C4C0"/>
            </a:solidFill>
            <a:ln w="9525" cap="flat">
              <a:solidFill>
                <a:srgbClr val="FFFFFF"/>
              </a:solidFill>
              <a:bevel/>
              <a:headEnd/>
              <a:tailEnd/>
            </a:ln>
            <a:effectLst/>
          </p:spPr>
          <p:txBody>
            <a:bodyPr wrap="none" anchor="ctr"/>
            <a:lstStyle/>
            <a:p>
              <a:endParaRPr lang="en-US" sz="3600">
                <a:solidFill>
                  <a:srgbClr val="000000"/>
                </a:solidFill>
                <a:latin typeface="Roboto Light"/>
              </a:endParaRPr>
            </a:p>
          </p:txBody>
        </p:sp>
        <p:sp>
          <p:nvSpPr>
            <p:cNvPr id="37" name="Freeform 152">
              <a:extLst>
                <a:ext uri="{FF2B5EF4-FFF2-40B4-BE49-F238E27FC236}">
                  <a16:creationId xmlns:a16="http://schemas.microsoft.com/office/drawing/2014/main" id="{CC00DEBD-81CC-F350-5BD6-66DC6E90FB47}"/>
                </a:ext>
              </a:extLst>
            </p:cNvPr>
            <p:cNvSpPr>
              <a:spLocks noChangeArrowheads="1"/>
            </p:cNvSpPr>
            <p:nvPr/>
          </p:nvSpPr>
          <p:spPr bwMode="auto">
            <a:xfrm>
              <a:off x="6621794" y="3153272"/>
              <a:ext cx="167205" cy="114566"/>
            </a:xfrm>
            <a:custGeom>
              <a:avLst/>
              <a:gdLst>
                <a:gd name="T0" fmla="*/ 65 w 240"/>
                <a:gd name="T1" fmla="*/ 140 h 163"/>
                <a:gd name="T2" fmla="*/ 54 w 240"/>
                <a:gd name="T3" fmla="*/ 151 h 163"/>
                <a:gd name="T4" fmla="*/ 65 w 240"/>
                <a:gd name="T5" fmla="*/ 140 h 163"/>
                <a:gd name="T6" fmla="*/ 43 w 240"/>
                <a:gd name="T7" fmla="*/ 140 h 163"/>
                <a:gd name="T8" fmla="*/ 32 w 240"/>
                <a:gd name="T9" fmla="*/ 140 h 163"/>
                <a:gd name="T10" fmla="*/ 43 w 240"/>
                <a:gd name="T11" fmla="*/ 151 h 163"/>
                <a:gd name="T12" fmla="*/ 54 w 240"/>
                <a:gd name="T13" fmla="*/ 140 h 163"/>
                <a:gd name="T14" fmla="*/ 76 w 240"/>
                <a:gd name="T15" fmla="*/ 130 h 163"/>
                <a:gd name="T16" fmla="*/ 76 w 240"/>
                <a:gd name="T17" fmla="*/ 140 h 163"/>
                <a:gd name="T18" fmla="*/ 87 w 240"/>
                <a:gd name="T19" fmla="*/ 130 h 163"/>
                <a:gd name="T20" fmla="*/ 76 w 240"/>
                <a:gd name="T21" fmla="*/ 130 h 163"/>
                <a:gd name="T22" fmla="*/ 54 w 240"/>
                <a:gd name="T23" fmla="*/ 108 h 163"/>
                <a:gd name="T24" fmla="*/ 65 w 240"/>
                <a:gd name="T25" fmla="*/ 108 h 163"/>
                <a:gd name="T26" fmla="*/ 98 w 240"/>
                <a:gd name="T27" fmla="*/ 98 h 163"/>
                <a:gd name="T28" fmla="*/ 87 w 240"/>
                <a:gd name="T29" fmla="*/ 108 h 163"/>
                <a:gd name="T30" fmla="*/ 98 w 240"/>
                <a:gd name="T31" fmla="*/ 98 h 163"/>
                <a:gd name="T32" fmla="*/ 43 w 240"/>
                <a:gd name="T33" fmla="*/ 76 h 163"/>
                <a:gd name="T34" fmla="*/ 54 w 240"/>
                <a:gd name="T35" fmla="*/ 76 h 163"/>
                <a:gd name="T36" fmla="*/ 217 w 240"/>
                <a:gd name="T37" fmla="*/ 0 h 163"/>
                <a:gd name="T38" fmla="*/ 141 w 240"/>
                <a:gd name="T39" fmla="*/ 0 h 163"/>
                <a:gd name="T40" fmla="*/ 98 w 240"/>
                <a:gd name="T41" fmla="*/ 21 h 163"/>
                <a:gd name="T42" fmla="*/ 43 w 240"/>
                <a:gd name="T43" fmla="*/ 21 h 163"/>
                <a:gd name="T44" fmla="*/ 21 w 240"/>
                <a:gd name="T45" fmla="*/ 33 h 163"/>
                <a:gd name="T46" fmla="*/ 21 w 240"/>
                <a:gd name="T47" fmla="*/ 43 h 163"/>
                <a:gd name="T48" fmla="*/ 32 w 240"/>
                <a:gd name="T49" fmla="*/ 43 h 163"/>
                <a:gd name="T50" fmla="*/ 32 w 240"/>
                <a:gd name="T51" fmla="*/ 65 h 163"/>
                <a:gd name="T52" fmla="*/ 65 w 240"/>
                <a:gd name="T53" fmla="*/ 65 h 163"/>
                <a:gd name="T54" fmla="*/ 76 w 240"/>
                <a:gd name="T55" fmla="*/ 87 h 163"/>
                <a:gd name="T56" fmla="*/ 98 w 240"/>
                <a:gd name="T57" fmla="*/ 65 h 163"/>
                <a:gd name="T58" fmla="*/ 130 w 240"/>
                <a:gd name="T59" fmla="*/ 65 h 163"/>
                <a:gd name="T60" fmla="*/ 130 w 240"/>
                <a:gd name="T61" fmla="*/ 76 h 163"/>
                <a:gd name="T62" fmla="*/ 98 w 240"/>
                <a:gd name="T63" fmla="*/ 76 h 163"/>
                <a:gd name="T64" fmla="*/ 108 w 240"/>
                <a:gd name="T65" fmla="*/ 98 h 163"/>
                <a:gd name="T66" fmla="*/ 119 w 240"/>
                <a:gd name="T67" fmla="*/ 98 h 163"/>
                <a:gd name="T68" fmla="*/ 119 w 240"/>
                <a:gd name="T69" fmla="*/ 98 h 163"/>
                <a:gd name="T70" fmla="*/ 98 w 240"/>
                <a:gd name="T71" fmla="*/ 119 h 163"/>
                <a:gd name="T72" fmla="*/ 108 w 240"/>
                <a:gd name="T73" fmla="*/ 119 h 163"/>
                <a:gd name="T74" fmla="*/ 108 w 240"/>
                <a:gd name="T75" fmla="*/ 130 h 163"/>
                <a:gd name="T76" fmla="*/ 119 w 240"/>
                <a:gd name="T77" fmla="*/ 140 h 163"/>
                <a:gd name="T78" fmla="*/ 119 w 240"/>
                <a:gd name="T79" fmla="*/ 151 h 163"/>
                <a:gd name="T80" fmla="*/ 130 w 240"/>
                <a:gd name="T81" fmla="*/ 151 h 163"/>
                <a:gd name="T82" fmla="*/ 141 w 240"/>
                <a:gd name="T83" fmla="*/ 151 h 163"/>
                <a:gd name="T84" fmla="*/ 163 w 240"/>
                <a:gd name="T85" fmla="*/ 108 h 163"/>
                <a:gd name="T86" fmla="*/ 195 w 240"/>
                <a:gd name="T87" fmla="*/ 98 h 163"/>
                <a:gd name="T88" fmla="*/ 217 w 240"/>
                <a:gd name="T89" fmla="*/ 98 h 163"/>
                <a:gd name="T90" fmla="*/ 239 w 240"/>
                <a:gd name="T91" fmla="*/ 65 h 163"/>
                <a:gd name="T92" fmla="*/ 228 w 240"/>
                <a:gd name="T93" fmla="*/ 54 h 163"/>
                <a:gd name="T94" fmla="*/ 217 w 240"/>
                <a:gd name="T95" fmla="*/ 43 h 163"/>
                <a:gd name="T96" fmla="*/ 239 w 240"/>
                <a:gd name="T97" fmla="*/ 43 h 163"/>
                <a:gd name="T98" fmla="*/ 239 w 240"/>
                <a:gd name="T99" fmla="*/ 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0" h="163">
                  <a:moveTo>
                    <a:pt x="65" y="140"/>
                  </a:moveTo>
                  <a:lnTo>
                    <a:pt x="65" y="140"/>
                  </a:lnTo>
                  <a:lnTo>
                    <a:pt x="65" y="140"/>
                  </a:lnTo>
                  <a:lnTo>
                    <a:pt x="54" y="151"/>
                  </a:lnTo>
                  <a:lnTo>
                    <a:pt x="54" y="151"/>
                  </a:lnTo>
                  <a:lnTo>
                    <a:pt x="54" y="151"/>
                  </a:lnTo>
                  <a:lnTo>
                    <a:pt x="65" y="151"/>
                  </a:lnTo>
                  <a:lnTo>
                    <a:pt x="65" y="151"/>
                  </a:lnTo>
                  <a:lnTo>
                    <a:pt x="65" y="140"/>
                  </a:lnTo>
                  <a:close/>
                  <a:moveTo>
                    <a:pt x="43" y="140"/>
                  </a:moveTo>
                  <a:lnTo>
                    <a:pt x="43" y="140"/>
                  </a:lnTo>
                  <a:lnTo>
                    <a:pt x="43" y="140"/>
                  </a:lnTo>
                  <a:lnTo>
                    <a:pt x="43" y="140"/>
                  </a:lnTo>
                  <a:lnTo>
                    <a:pt x="43" y="140"/>
                  </a:lnTo>
                  <a:lnTo>
                    <a:pt x="32" y="140"/>
                  </a:lnTo>
                  <a:lnTo>
                    <a:pt x="32" y="151"/>
                  </a:lnTo>
                  <a:lnTo>
                    <a:pt x="43" y="151"/>
                  </a:lnTo>
                  <a:lnTo>
                    <a:pt x="43" y="151"/>
                  </a:lnTo>
                  <a:lnTo>
                    <a:pt x="54" y="151"/>
                  </a:lnTo>
                  <a:lnTo>
                    <a:pt x="54" y="140"/>
                  </a:lnTo>
                  <a:lnTo>
                    <a:pt x="54" y="140"/>
                  </a:lnTo>
                  <a:lnTo>
                    <a:pt x="43" y="140"/>
                  </a:lnTo>
                  <a:close/>
                  <a:moveTo>
                    <a:pt x="76" y="130"/>
                  </a:moveTo>
                  <a:lnTo>
                    <a:pt x="76" y="130"/>
                  </a:lnTo>
                  <a:lnTo>
                    <a:pt x="76" y="140"/>
                  </a:lnTo>
                  <a:lnTo>
                    <a:pt x="76" y="140"/>
                  </a:lnTo>
                  <a:lnTo>
                    <a:pt x="76" y="140"/>
                  </a:lnTo>
                  <a:lnTo>
                    <a:pt x="76" y="140"/>
                  </a:lnTo>
                  <a:lnTo>
                    <a:pt x="76" y="130"/>
                  </a:lnTo>
                  <a:lnTo>
                    <a:pt x="87" y="130"/>
                  </a:lnTo>
                  <a:lnTo>
                    <a:pt x="87" y="130"/>
                  </a:lnTo>
                  <a:lnTo>
                    <a:pt x="87" y="130"/>
                  </a:lnTo>
                  <a:lnTo>
                    <a:pt x="76" y="130"/>
                  </a:lnTo>
                  <a:close/>
                  <a:moveTo>
                    <a:pt x="54" y="98"/>
                  </a:moveTo>
                  <a:lnTo>
                    <a:pt x="54" y="108"/>
                  </a:lnTo>
                  <a:lnTo>
                    <a:pt x="54" y="108"/>
                  </a:lnTo>
                  <a:lnTo>
                    <a:pt x="54" y="119"/>
                  </a:lnTo>
                  <a:lnTo>
                    <a:pt x="65" y="119"/>
                  </a:lnTo>
                  <a:lnTo>
                    <a:pt x="65" y="108"/>
                  </a:lnTo>
                  <a:lnTo>
                    <a:pt x="65" y="98"/>
                  </a:lnTo>
                  <a:lnTo>
                    <a:pt x="54" y="98"/>
                  </a:lnTo>
                  <a:close/>
                  <a:moveTo>
                    <a:pt x="98" y="98"/>
                  </a:moveTo>
                  <a:lnTo>
                    <a:pt x="87" y="108"/>
                  </a:lnTo>
                  <a:lnTo>
                    <a:pt x="87" y="108"/>
                  </a:lnTo>
                  <a:lnTo>
                    <a:pt x="87" y="108"/>
                  </a:lnTo>
                  <a:lnTo>
                    <a:pt x="98" y="108"/>
                  </a:lnTo>
                  <a:lnTo>
                    <a:pt x="98" y="108"/>
                  </a:lnTo>
                  <a:lnTo>
                    <a:pt x="98" y="98"/>
                  </a:lnTo>
                  <a:close/>
                  <a:moveTo>
                    <a:pt x="54" y="76"/>
                  </a:moveTo>
                  <a:lnTo>
                    <a:pt x="43" y="76"/>
                  </a:lnTo>
                  <a:lnTo>
                    <a:pt x="43" y="76"/>
                  </a:lnTo>
                  <a:lnTo>
                    <a:pt x="43" y="87"/>
                  </a:lnTo>
                  <a:lnTo>
                    <a:pt x="54" y="87"/>
                  </a:lnTo>
                  <a:lnTo>
                    <a:pt x="54" y="76"/>
                  </a:lnTo>
                  <a:close/>
                  <a:moveTo>
                    <a:pt x="239" y="11"/>
                  </a:moveTo>
                  <a:lnTo>
                    <a:pt x="239" y="0"/>
                  </a:lnTo>
                  <a:lnTo>
                    <a:pt x="217" y="0"/>
                  </a:lnTo>
                  <a:lnTo>
                    <a:pt x="195" y="0"/>
                  </a:lnTo>
                  <a:lnTo>
                    <a:pt x="163" y="0"/>
                  </a:lnTo>
                  <a:lnTo>
                    <a:pt x="141" y="0"/>
                  </a:lnTo>
                  <a:lnTo>
                    <a:pt x="119" y="0"/>
                  </a:lnTo>
                  <a:lnTo>
                    <a:pt x="108" y="11"/>
                  </a:lnTo>
                  <a:lnTo>
                    <a:pt x="98" y="21"/>
                  </a:lnTo>
                  <a:lnTo>
                    <a:pt x="76" y="21"/>
                  </a:lnTo>
                  <a:lnTo>
                    <a:pt x="43" y="21"/>
                  </a:lnTo>
                  <a:lnTo>
                    <a:pt x="43" y="21"/>
                  </a:lnTo>
                  <a:lnTo>
                    <a:pt x="32" y="33"/>
                  </a:lnTo>
                  <a:lnTo>
                    <a:pt x="21" y="33"/>
                  </a:lnTo>
                  <a:lnTo>
                    <a:pt x="21" y="33"/>
                  </a:lnTo>
                  <a:lnTo>
                    <a:pt x="11" y="33"/>
                  </a:lnTo>
                  <a:lnTo>
                    <a:pt x="0" y="33"/>
                  </a:lnTo>
                  <a:lnTo>
                    <a:pt x="21" y="43"/>
                  </a:lnTo>
                  <a:lnTo>
                    <a:pt x="32" y="43"/>
                  </a:lnTo>
                  <a:lnTo>
                    <a:pt x="43" y="43"/>
                  </a:lnTo>
                  <a:lnTo>
                    <a:pt x="32" y="43"/>
                  </a:lnTo>
                  <a:lnTo>
                    <a:pt x="32" y="54"/>
                  </a:lnTo>
                  <a:lnTo>
                    <a:pt x="32" y="65"/>
                  </a:lnTo>
                  <a:lnTo>
                    <a:pt x="32" y="65"/>
                  </a:lnTo>
                  <a:lnTo>
                    <a:pt x="43" y="76"/>
                  </a:lnTo>
                  <a:lnTo>
                    <a:pt x="65" y="65"/>
                  </a:lnTo>
                  <a:lnTo>
                    <a:pt x="65" y="65"/>
                  </a:lnTo>
                  <a:lnTo>
                    <a:pt x="65" y="76"/>
                  </a:lnTo>
                  <a:lnTo>
                    <a:pt x="65" y="87"/>
                  </a:lnTo>
                  <a:lnTo>
                    <a:pt x="76" y="87"/>
                  </a:lnTo>
                  <a:lnTo>
                    <a:pt x="87" y="76"/>
                  </a:lnTo>
                  <a:lnTo>
                    <a:pt x="98" y="76"/>
                  </a:lnTo>
                  <a:lnTo>
                    <a:pt x="98" y="65"/>
                  </a:lnTo>
                  <a:lnTo>
                    <a:pt x="119" y="76"/>
                  </a:lnTo>
                  <a:lnTo>
                    <a:pt x="130" y="65"/>
                  </a:lnTo>
                  <a:lnTo>
                    <a:pt x="130" y="65"/>
                  </a:lnTo>
                  <a:lnTo>
                    <a:pt x="130" y="65"/>
                  </a:lnTo>
                  <a:lnTo>
                    <a:pt x="130" y="76"/>
                  </a:lnTo>
                  <a:lnTo>
                    <a:pt x="130" y="76"/>
                  </a:lnTo>
                  <a:lnTo>
                    <a:pt x="119" y="76"/>
                  </a:lnTo>
                  <a:lnTo>
                    <a:pt x="108" y="76"/>
                  </a:lnTo>
                  <a:lnTo>
                    <a:pt x="98" y="76"/>
                  </a:lnTo>
                  <a:lnTo>
                    <a:pt x="98" y="87"/>
                  </a:lnTo>
                  <a:lnTo>
                    <a:pt x="98" y="87"/>
                  </a:lnTo>
                  <a:lnTo>
                    <a:pt x="108" y="98"/>
                  </a:lnTo>
                  <a:lnTo>
                    <a:pt x="108" y="98"/>
                  </a:lnTo>
                  <a:lnTo>
                    <a:pt x="108" y="98"/>
                  </a:lnTo>
                  <a:lnTo>
                    <a:pt x="119" y="98"/>
                  </a:lnTo>
                  <a:lnTo>
                    <a:pt x="130" y="98"/>
                  </a:lnTo>
                  <a:lnTo>
                    <a:pt x="130" y="98"/>
                  </a:lnTo>
                  <a:lnTo>
                    <a:pt x="119" y="98"/>
                  </a:lnTo>
                  <a:lnTo>
                    <a:pt x="119" y="108"/>
                  </a:lnTo>
                  <a:lnTo>
                    <a:pt x="98" y="108"/>
                  </a:lnTo>
                  <a:lnTo>
                    <a:pt x="98" y="119"/>
                  </a:lnTo>
                  <a:lnTo>
                    <a:pt x="98" y="119"/>
                  </a:lnTo>
                  <a:lnTo>
                    <a:pt x="108" y="119"/>
                  </a:lnTo>
                  <a:lnTo>
                    <a:pt x="108" y="119"/>
                  </a:lnTo>
                  <a:lnTo>
                    <a:pt x="108" y="119"/>
                  </a:lnTo>
                  <a:lnTo>
                    <a:pt x="108" y="130"/>
                  </a:lnTo>
                  <a:lnTo>
                    <a:pt x="108" y="130"/>
                  </a:lnTo>
                  <a:lnTo>
                    <a:pt x="108" y="140"/>
                  </a:lnTo>
                  <a:lnTo>
                    <a:pt x="108" y="140"/>
                  </a:lnTo>
                  <a:lnTo>
                    <a:pt x="119" y="140"/>
                  </a:lnTo>
                  <a:lnTo>
                    <a:pt x="119" y="140"/>
                  </a:lnTo>
                  <a:lnTo>
                    <a:pt x="119" y="151"/>
                  </a:lnTo>
                  <a:lnTo>
                    <a:pt x="119" y="151"/>
                  </a:lnTo>
                  <a:lnTo>
                    <a:pt x="130" y="140"/>
                  </a:lnTo>
                  <a:lnTo>
                    <a:pt x="130" y="140"/>
                  </a:lnTo>
                  <a:lnTo>
                    <a:pt x="130" y="151"/>
                  </a:lnTo>
                  <a:lnTo>
                    <a:pt x="130" y="162"/>
                  </a:lnTo>
                  <a:lnTo>
                    <a:pt x="130" y="151"/>
                  </a:lnTo>
                  <a:lnTo>
                    <a:pt x="141" y="151"/>
                  </a:lnTo>
                  <a:lnTo>
                    <a:pt x="152" y="119"/>
                  </a:lnTo>
                  <a:lnTo>
                    <a:pt x="163" y="108"/>
                  </a:lnTo>
                  <a:lnTo>
                    <a:pt x="163" y="108"/>
                  </a:lnTo>
                  <a:lnTo>
                    <a:pt x="163" y="108"/>
                  </a:lnTo>
                  <a:lnTo>
                    <a:pt x="185" y="108"/>
                  </a:lnTo>
                  <a:lnTo>
                    <a:pt x="195" y="98"/>
                  </a:lnTo>
                  <a:lnTo>
                    <a:pt x="195" y="98"/>
                  </a:lnTo>
                  <a:lnTo>
                    <a:pt x="206" y="98"/>
                  </a:lnTo>
                  <a:lnTo>
                    <a:pt x="217" y="98"/>
                  </a:lnTo>
                  <a:lnTo>
                    <a:pt x="239" y="87"/>
                  </a:lnTo>
                  <a:lnTo>
                    <a:pt x="239" y="76"/>
                  </a:lnTo>
                  <a:lnTo>
                    <a:pt x="239" y="65"/>
                  </a:lnTo>
                  <a:lnTo>
                    <a:pt x="239" y="65"/>
                  </a:lnTo>
                  <a:lnTo>
                    <a:pt x="228" y="54"/>
                  </a:lnTo>
                  <a:lnTo>
                    <a:pt x="228" y="54"/>
                  </a:lnTo>
                  <a:lnTo>
                    <a:pt x="228" y="54"/>
                  </a:lnTo>
                  <a:lnTo>
                    <a:pt x="217" y="43"/>
                  </a:lnTo>
                  <a:lnTo>
                    <a:pt x="217" y="43"/>
                  </a:lnTo>
                  <a:lnTo>
                    <a:pt x="228" y="43"/>
                  </a:lnTo>
                  <a:lnTo>
                    <a:pt x="228" y="43"/>
                  </a:lnTo>
                  <a:lnTo>
                    <a:pt x="239" y="43"/>
                  </a:lnTo>
                  <a:lnTo>
                    <a:pt x="239" y="43"/>
                  </a:lnTo>
                  <a:lnTo>
                    <a:pt x="239" y="33"/>
                  </a:lnTo>
                  <a:lnTo>
                    <a:pt x="239" y="33"/>
                  </a:lnTo>
                  <a:lnTo>
                    <a:pt x="239" y="21"/>
                  </a:lnTo>
                  <a:lnTo>
                    <a:pt x="239" y="11"/>
                  </a:lnTo>
                  <a:close/>
                </a:path>
              </a:pathLst>
            </a:custGeom>
            <a:solidFill>
              <a:srgbClr val="C9C4C0"/>
            </a:solidFill>
            <a:ln w="9525" cap="flat">
              <a:solidFill>
                <a:srgbClr val="FFFFFF"/>
              </a:solidFill>
              <a:bevel/>
              <a:headEnd/>
              <a:tailEnd/>
            </a:ln>
            <a:effectLst/>
          </p:spPr>
          <p:txBody>
            <a:bodyPr wrap="none" anchor="ctr"/>
            <a:lstStyle/>
            <a:p>
              <a:endParaRPr lang="en-US" sz="3600">
                <a:solidFill>
                  <a:srgbClr val="000000"/>
                </a:solidFill>
                <a:latin typeface="Roboto Light"/>
              </a:endParaRPr>
            </a:p>
          </p:txBody>
        </p:sp>
        <p:sp>
          <p:nvSpPr>
            <p:cNvPr id="38" name="Freeform 153">
              <a:extLst>
                <a:ext uri="{FF2B5EF4-FFF2-40B4-BE49-F238E27FC236}">
                  <a16:creationId xmlns:a16="http://schemas.microsoft.com/office/drawing/2014/main" id="{5C2B92AC-49D4-96E4-8071-879731171FF0}"/>
                </a:ext>
              </a:extLst>
            </p:cNvPr>
            <p:cNvSpPr>
              <a:spLocks noChangeArrowheads="1"/>
            </p:cNvSpPr>
            <p:nvPr/>
          </p:nvSpPr>
          <p:spPr bwMode="auto">
            <a:xfrm>
              <a:off x="6711590" y="3153272"/>
              <a:ext cx="411818" cy="349890"/>
            </a:xfrm>
            <a:custGeom>
              <a:avLst/>
              <a:gdLst>
                <a:gd name="T0" fmla="*/ 565 w 588"/>
                <a:gd name="T1" fmla="*/ 336 h 500"/>
                <a:gd name="T2" fmla="*/ 565 w 588"/>
                <a:gd name="T3" fmla="*/ 303 h 500"/>
                <a:gd name="T4" fmla="*/ 555 w 588"/>
                <a:gd name="T5" fmla="*/ 271 h 500"/>
                <a:gd name="T6" fmla="*/ 565 w 588"/>
                <a:gd name="T7" fmla="*/ 227 h 500"/>
                <a:gd name="T8" fmla="*/ 544 w 588"/>
                <a:gd name="T9" fmla="*/ 194 h 500"/>
                <a:gd name="T10" fmla="*/ 533 w 588"/>
                <a:gd name="T11" fmla="*/ 151 h 500"/>
                <a:gd name="T12" fmla="*/ 511 w 588"/>
                <a:gd name="T13" fmla="*/ 151 h 500"/>
                <a:gd name="T14" fmla="*/ 533 w 588"/>
                <a:gd name="T15" fmla="*/ 119 h 500"/>
                <a:gd name="T16" fmla="*/ 511 w 588"/>
                <a:gd name="T17" fmla="*/ 98 h 500"/>
                <a:gd name="T18" fmla="*/ 490 w 588"/>
                <a:gd name="T19" fmla="*/ 54 h 500"/>
                <a:gd name="T20" fmla="*/ 468 w 588"/>
                <a:gd name="T21" fmla="*/ 21 h 500"/>
                <a:gd name="T22" fmla="*/ 457 w 588"/>
                <a:gd name="T23" fmla="*/ 43 h 500"/>
                <a:gd name="T24" fmla="*/ 424 w 588"/>
                <a:gd name="T25" fmla="*/ 65 h 500"/>
                <a:gd name="T26" fmla="*/ 381 w 588"/>
                <a:gd name="T27" fmla="*/ 43 h 500"/>
                <a:gd name="T28" fmla="*/ 348 w 588"/>
                <a:gd name="T29" fmla="*/ 76 h 500"/>
                <a:gd name="T30" fmla="*/ 337 w 588"/>
                <a:gd name="T31" fmla="*/ 43 h 500"/>
                <a:gd name="T32" fmla="*/ 304 w 588"/>
                <a:gd name="T33" fmla="*/ 65 h 500"/>
                <a:gd name="T34" fmla="*/ 294 w 588"/>
                <a:gd name="T35" fmla="*/ 33 h 500"/>
                <a:gd name="T36" fmla="*/ 239 w 588"/>
                <a:gd name="T37" fmla="*/ 33 h 500"/>
                <a:gd name="T38" fmla="*/ 196 w 588"/>
                <a:gd name="T39" fmla="*/ 33 h 500"/>
                <a:gd name="T40" fmla="*/ 174 w 588"/>
                <a:gd name="T41" fmla="*/ 21 h 500"/>
                <a:gd name="T42" fmla="*/ 163 w 588"/>
                <a:gd name="T43" fmla="*/ 11 h 500"/>
                <a:gd name="T44" fmla="*/ 109 w 588"/>
                <a:gd name="T45" fmla="*/ 11 h 500"/>
                <a:gd name="T46" fmla="*/ 98 w 588"/>
                <a:gd name="T47" fmla="*/ 43 h 500"/>
                <a:gd name="T48" fmla="*/ 98 w 588"/>
                <a:gd name="T49" fmla="*/ 54 h 500"/>
                <a:gd name="T50" fmla="*/ 76 w 588"/>
                <a:gd name="T51" fmla="*/ 98 h 500"/>
                <a:gd name="T52" fmla="*/ 33 w 588"/>
                <a:gd name="T53" fmla="*/ 108 h 500"/>
                <a:gd name="T54" fmla="*/ 0 w 588"/>
                <a:gd name="T55" fmla="*/ 173 h 500"/>
                <a:gd name="T56" fmla="*/ 22 w 588"/>
                <a:gd name="T57" fmla="*/ 162 h 500"/>
                <a:gd name="T58" fmla="*/ 33 w 588"/>
                <a:gd name="T59" fmla="*/ 194 h 500"/>
                <a:gd name="T60" fmla="*/ 76 w 588"/>
                <a:gd name="T61" fmla="*/ 238 h 500"/>
                <a:gd name="T62" fmla="*/ 109 w 588"/>
                <a:gd name="T63" fmla="*/ 260 h 500"/>
                <a:gd name="T64" fmla="*/ 131 w 588"/>
                <a:gd name="T65" fmla="*/ 303 h 500"/>
                <a:gd name="T66" fmla="*/ 142 w 588"/>
                <a:gd name="T67" fmla="*/ 325 h 500"/>
                <a:gd name="T68" fmla="*/ 163 w 588"/>
                <a:gd name="T69" fmla="*/ 314 h 500"/>
                <a:gd name="T70" fmla="*/ 196 w 588"/>
                <a:gd name="T71" fmla="*/ 281 h 500"/>
                <a:gd name="T72" fmla="*/ 217 w 588"/>
                <a:gd name="T73" fmla="*/ 249 h 500"/>
                <a:gd name="T74" fmla="*/ 304 w 588"/>
                <a:gd name="T75" fmla="*/ 249 h 500"/>
                <a:gd name="T76" fmla="*/ 337 w 588"/>
                <a:gd name="T77" fmla="*/ 293 h 500"/>
                <a:gd name="T78" fmla="*/ 337 w 588"/>
                <a:gd name="T79" fmla="*/ 325 h 500"/>
                <a:gd name="T80" fmla="*/ 359 w 588"/>
                <a:gd name="T81" fmla="*/ 358 h 500"/>
                <a:gd name="T82" fmla="*/ 348 w 588"/>
                <a:gd name="T83" fmla="*/ 401 h 500"/>
                <a:gd name="T84" fmla="*/ 370 w 588"/>
                <a:gd name="T85" fmla="*/ 380 h 500"/>
                <a:gd name="T86" fmla="*/ 391 w 588"/>
                <a:gd name="T87" fmla="*/ 390 h 500"/>
                <a:gd name="T88" fmla="*/ 424 w 588"/>
                <a:gd name="T89" fmla="*/ 390 h 500"/>
                <a:gd name="T90" fmla="*/ 435 w 588"/>
                <a:gd name="T91" fmla="*/ 390 h 500"/>
                <a:gd name="T92" fmla="*/ 446 w 588"/>
                <a:gd name="T93" fmla="*/ 423 h 500"/>
                <a:gd name="T94" fmla="*/ 446 w 588"/>
                <a:gd name="T95" fmla="*/ 455 h 500"/>
                <a:gd name="T96" fmla="*/ 446 w 588"/>
                <a:gd name="T97" fmla="*/ 477 h 500"/>
                <a:gd name="T98" fmla="*/ 468 w 588"/>
                <a:gd name="T99" fmla="*/ 499 h 500"/>
                <a:gd name="T100" fmla="*/ 490 w 588"/>
                <a:gd name="T101" fmla="*/ 499 h 500"/>
                <a:gd name="T102" fmla="*/ 500 w 588"/>
                <a:gd name="T103" fmla="*/ 466 h 500"/>
                <a:gd name="T104" fmla="*/ 522 w 588"/>
                <a:gd name="T105" fmla="*/ 466 h 500"/>
                <a:gd name="T106" fmla="*/ 555 w 588"/>
                <a:gd name="T107" fmla="*/ 445 h 500"/>
                <a:gd name="T108" fmla="*/ 555 w 588"/>
                <a:gd name="T109" fmla="*/ 412 h 500"/>
                <a:gd name="T110" fmla="*/ 544 w 588"/>
                <a:gd name="T111" fmla="*/ 390 h 500"/>
                <a:gd name="T112" fmla="*/ 577 w 588"/>
                <a:gd name="T113" fmla="*/ 390 h 500"/>
                <a:gd name="T114" fmla="*/ 587 w 588"/>
                <a:gd name="T115" fmla="*/ 38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88" h="500">
                  <a:moveTo>
                    <a:pt x="587" y="380"/>
                  </a:moveTo>
                  <a:lnTo>
                    <a:pt x="587" y="368"/>
                  </a:lnTo>
                  <a:lnTo>
                    <a:pt x="577" y="358"/>
                  </a:lnTo>
                  <a:lnTo>
                    <a:pt x="565" y="358"/>
                  </a:lnTo>
                  <a:lnTo>
                    <a:pt x="565" y="347"/>
                  </a:lnTo>
                  <a:lnTo>
                    <a:pt x="565" y="336"/>
                  </a:lnTo>
                  <a:lnTo>
                    <a:pt x="565" y="336"/>
                  </a:lnTo>
                  <a:lnTo>
                    <a:pt x="577" y="325"/>
                  </a:lnTo>
                  <a:lnTo>
                    <a:pt x="577" y="325"/>
                  </a:lnTo>
                  <a:lnTo>
                    <a:pt x="577" y="325"/>
                  </a:lnTo>
                  <a:lnTo>
                    <a:pt x="565" y="314"/>
                  </a:lnTo>
                  <a:lnTo>
                    <a:pt x="565" y="303"/>
                  </a:lnTo>
                  <a:lnTo>
                    <a:pt x="565" y="303"/>
                  </a:lnTo>
                  <a:lnTo>
                    <a:pt x="565" y="303"/>
                  </a:lnTo>
                  <a:lnTo>
                    <a:pt x="565" y="303"/>
                  </a:lnTo>
                  <a:lnTo>
                    <a:pt x="555" y="293"/>
                  </a:lnTo>
                  <a:lnTo>
                    <a:pt x="555" y="293"/>
                  </a:lnTo>
                  <a:lnTo>
                    <a:pt x="555" y="271"/>
                  </a:lnTo>
                  <a:lnTo>
                    <a:pt x="555" y="260"/>
                  </a:lnTo>
                  <a:lnTo>
                    <a:pt x="555" y="249"/>
                  </a:lnTo>
                  <a:lnTo>
                    <a:pt x="555" y="249"/>
                  </a:lnTo>
                  <a:lnTo>
                    <a:pt x="555" y="238"/>
                  </a:lnTo>
                  <a:lnTo>
                    <a:pt x="565" y="238"/>
                  </a:lnTo>
                  <a:lnTo>
                    <a:pt x="565" y="227"/>
                  </a:lnTo>
                  <a:lnTo>
                    <a:pt x="565" y="227"/>
                  </a:lnTo>
                  <a:lnTo>
                    <a:pt x="565" y="216"/>
                  </a:lnTo>
                  <a:lnTo>
                    <a:pt x="565" y="216"/>
                  </a:lnTo>
                  <a:lnTo>
                    <a:pt x="544" y="206"/>
                  </a:lnTo>
                  <a:lnTo>
                    <a:pt x="544" y="206"/>
                  </a:lnTo>
                  <a:lnTo>
                    <a:pt x="544" y="194"/>
                  </a:lnTo>
                  <a:lnTo>
                    <a:pt x="544" y="173"/>
                  </a:lnTo>
                  <a:lnTo>
                    <a:pt x="544" y="173"/>
                  </a:lnTo>
                  <a:lnTo>
                    <a:pt x="544" y="162"/>
                  </a:lnTo>
                  <a:lnTo>
                    <a:pt x="544" y="162"/>
                  </a:lnTo>
                  <a:lnTo>
                    <a:pt x="533" y="151"/>
                  </a:lnTo>
                  <a:lnTo>
                    <a:pt x="533" y="151"/>
                  </a:lnTo>
                  <a:lnTo>
                    <a:pt x="522" y="151"/>
                  </a:lnTo>
                  <a:lnTo>
                    <a:pt x="522" y="151"/>
                  </a:lnTo>
                  <a:lnTo>
                    <a:pt x="511" y="151"/>
                  </a:lnTo>
                  <a:lnTo>
                    <a:pt x="511" y="151"/>
                  </a:lnTo>
                  <a:lnTo>
                    <a:pt x="511" y="151"/>
                  </a:lnTo>
                  <a:lnTo>
                    <a:pt x="511" y="151"/>
                  </a:lnTo>
                  <a:lnTo>
                    <a:pt x="522" y="140"/>
                  </a:lnTo>
                  <a:lnTo>
                    <a:pt x="522" y="130"/>
                  </a:lnTo>
                  <a:lnTo>
                    <a:pt x="533" y="130"/>
                  </a:lnTo>
                  <a:lnTo>
                    <a:pt x="533" y="130"/>
                  </a:lnTo>
                  <a:lnTo>
                    <a:pt x="533" y="119"/>
                  </a:lnTo>
                  <a:lnTo>
                    <a:pt x="533" y="119"/>
                  </a:lnTo>
                  <a:lnTo>
                    <a:pt x="533" y="119"/>
                  </a:lnTo>
                  <a:lnTo>
                    <a:pt x="533" y="119"/>
                  </a:lnTo>
                  <a:lnTo>
                    <a:pt x="522" y="108"/>
                  </a:lnTo>
                  <a:lnTo>
                    <a:pt x="511" y="108"/>
                  </a:lnTo>
                  <a:lnTo>
                    <a:pt x="511" y="108"/>
                  </a:lnTo>
                  <a:lnTo>
                    <a:pt x="511" y="98"/>
                  </a:lnTo>
                  <a:lnTo>
                    <a:pt x="511" y="98"/>
                  </a:lnTo>
                  <a:lnTo>
                    <a:pt x="500" y="98"/>
                  </a:lnTo>
                  <a:lnTo>
                    <a:pt x="500" y="98"/>
                  </a:lnTo>
                  <a:lnTo>
                    <a:pt x="500" y="87"/>
                  </a:lnTo>
                  <a:lnTo>
                    <a:pt x="500" y="76"/>
                  </a:lnTo>
                  <a:lnTo>
                    <a:pt x="490" y="54"/>
                  </a:lnTo>
                  <a:lnTo>
                    <a:pt x="490" y="43"/>
                  </a:lnTo>
                  <a:lnTo>
                    <a:pt x="490" y="33"/>
                  </a:lnTo>
                  <a:lnTo>
                    <a:pt x="478" y="33"/>
                  </a:lnTo>
                  <a:lnTo>
                    <a:pt x="478" y="21"/>
                  </a:lnTo>
                  <a:lnTo>
                    <a:pt x="468" y="21"/>
                  </a:lnTo>
                  <a:lnTo>
                    <a:pt x="468" y="21"/>
                  </a:lnTo>
                  <a:lnTo>
                    <a:pt x="457" y="21"/>
                  </a:lnTo>
                  <a:lnTo>
                    <a:pt x="457" y="21"/>
                  </a:lnTo>
                  <a:lnTo>
                    <a:pt x="457" y="21"/>
                  </a:lnTo>
                  <a:lnTo>
                    <a:pt x="457" y="33"/>
                  </a:lnTo>
                  <a:lnTo>
                    <a:pt x="457" y="33"/>
                  </a:lnTo>
                  <a:lnTo>
                    <a:pt x="457" y="43"/>
                  </a:lnTo>
                  <a:lnTo>
                    <a:pt x="457" y="43"/>
                  </a:lnTo>
                  <a:lnTo>
                    <a:pt x="457" y="43"/>
                  </a:lnTo>
                  <a:lnTo>
                    <a:pt x="446" y="43"/>
                  </a:lnTo>
                  <a:lnTo>
                    <a:pt x="435" y="43"/>
                  </a:lnTo>
                  <a:lnTo>
                    <a:pt x="435" y="54"/>
                  </a:lnTo>
                  <a:lnTo>
                    <a:pt x="424" y="65"/>
                  </a:lnTo>
                  <a:lnTo>
                    <a:pt x="424" y="65"/>
                  </a:lnTo>
                  <a:lnTo>
                    <a:pt x="424" y="65"/>
                  </a:lnTo>
                  <a:lnTo>
                    <a:pt x="403" y="54"/>
                  </a:lnTo>
                  <a:lnTo>
                    <a:pt x="391" y="43"/>
                  </a:lnTo>
                  <a:lnTo>
                    <a:pt x="381" y="43"/>
                  </a:lnTo>
                  <a:lnTo>
                    <a:pt x="381" y="43"/>
                  </a:lnTo>
                  <a:lnTo>
                    <a:pt x="381" y="43"/>
                  </a:lnTo>
                  <a:lnTo>
                    <a:pt x="370" y="54"/>
                  </a:lnTo>
                  <a:lnTo>
                    <a:pt x="359" y="65"/>
                  </a:lnTo>
                  <a:lnTo>
                    <a:pt x="359" y="65"/>
                  </a:lnTo>
                  <a:lnTo>
                    <a:pt x="359" y="76"/>
                  </a:lnTo>
                  <a:lnTo>
                    <a:pt x="348" y="76"/>
                  </a:lnTo>
                  <a:lnTo>
                    <a:pt x="348" y="76"/>
                  </a:lnTo>
                  <a:lnTo>
                    <a:pt x="348" y="76"/>
                  </a:lnTo>
                  <a:lnTo>
                    <a:pt x="348" y="76"/>
                  </a:lnTo>
                  <a:lnTo>
                    <a:pt x="337" y="65"/>
                  </a:lnTo>
                  <a:lnTo>
                    <a:pt x="337" y="54"/>
                  </a:lnTo>
                  <a:lnTo>
                    <a:pt x="337" y="43"/>
                  </a:lnTo>
                  <a:lnTo>
                    <a:pt x="326" y="43"/>
                  </a:lnTo>
                  <a:lnTo>
                    <a:pt x="326" y="54"/>
                  </a:lnTo>
                  <a:lnTo>
                    <a:pt x="316" y="54"/>
                  </a:lnTo>
                  <a:lnTo>
                    <a:pt x="304" y="65"/>
                  </a:lnTo>
                  <a:lnTo>
                    <a:pt x="304" y="65"/>
                  </a:lnTo>
                  <a:lnTo>
                    <a:pt x="304" y="65"/>
                  </a:lnTo>
                  <a:lnTo>
                    <a:pt x="294" y="54"/>
                  </a:lnTo>
                  <a:lnTo>
                    <a:pt x="283" y="54"/>
                  </a:lnTo>
                  <a:lnTo>
                    <a:pt x="283" y="43"/>
                  </a:lnTo>
                  <a:lnTo>
                    <a:pt x="294" y="43"/>
                  </a:lnTo>
                  <a:lnTo>
                    <a:pt x="294" y="33"/>
                  </a:lnTo>
                  <a:lnTo>
                    <a:pt x="294" y="33"/>
                  </a:lnTo>
                  <a:lnTo>
                    <a:pt x="294" y="33"/>
                  </a:lnTo>
                  <a:lnTo>
                    <a:pt x="294" y="21"/>
                  </a:lnTo>
                  <a:lnTo>
                    <a:pt x="283" y="21"/>
                  </a:lnTo>
                  <a:lnTo>
                    <a:pt x="261" y="33"/>
                  </a:lnTo>
                  <a:lnTo>
                    <a:pt x="261" y="33"/>
                  </a:lnTo>
                  <a:lnTo>
                    <a:pt x="239" y="33"/>
                  </a:lnTo>
                  <a:lnTo>
                    <a:pt x="239" y="33"/>
                  </a:lnTo>
                  <a:lnTo>
                    <a:pt x="229" y="33"/>
                  </a:lnTo>
                  <a:lnTo>
                    <a:pt x="217" y="33"/>
                  </a:lnTo>
                  <a:lnTo>
                    <a:pt x="207" y="33"/>
                  </a:lnTo>
                  <a:lnTo>
                    <a:pt x="207" y="33"/>
                  </a:lnTo>
                  <a:lnTo>
                    <a:pt x="196" y="33"/>
                  </a:lnTo>
                  <a:lnTo>
                    <a:pt x="196" y="21"/>
                  </a:lnTo>
                  <a:lnTo>
                    <a:pt x="185" y="21"/>
                  </a:lnTo>
                  <a:lnTo>
                    <a:pt x="174" y="21"/>
                  </a:lnTo>
                  <a:lnTo>
                    <a:pt x="174" y="21"/>
                  </a:lnTo>
                  <a:lnTo>
                    <a:pt x="174" y="21"/>
                  </a:lnTo>
                  <a:lnTo>
                    <a:pt x="174" y="21"/>
                  </a:lnTo>
                  <a:lnTo>
                    <a:pt x="163" y="21"/>
                  </a:lnTo>
                  <a:lnTo>
                    <a:pt x="163" y="21"/>
                  </a:lnTo>
                  <a:lnTo>
                    <a:pt x="163" y="11"/>
                  </a:lnTo>
                  <a:lnTo>
                    <a:pt x="163" y="11"/>
                  </a:lnTo>
                  <a:lnTo>
                    <a:pt x="163" y="11"/>
                  </a:lnTo>
                  <a:lnTo>
                    <a:pt x="163" y="11"/>
                  </a:lnTo>
                  <a:lnTo>
                    <a:pt x="152" y="11"/>
                  </a:lnTo>
                  <a:lnTo>
                    <a:pt x="152" y="11"/>
                  </a:lnTo>
                  <a:lnTo>
                    <a:pt x="142" y="0"/>
                  </a:lnTo>
                  <a:lnTo>
                    <a:pt x="131" y="0"/>
                  </a:lnTo>
                  <a:lnTo>
                    <a:pt x="109" y="0"/>
                  </a:lnTo>
                  <a:lnTo>
                    <a:pt x="109" y="11"/>
                  </a:lnTo>
                  <a:lnTo>
                    <a:pt x="109" y="21"/>
                  </a:lnTo>
                  <a:lnTo>
                    <a:pt x="109" y="33"/>
                  </a:lnTo>
                  <a:lnTo>
                    <a:pt x="109" y="33"/>
                  </a:lnTo>
                  <a:lnTo>
                    <a:pt x="109" y="43"/>
                  </a:lnTo>
                  <a:lnTo>
                    <a:pt x="109" y="43"/>
                  </a:lnTo>
                  <a:lnTo>
                    <a:pt x="98" y="43"/>
                  </a:lnTo>
                  <a:lnTo>
                    <a:pt x="98" y="43"/>
                  </a:lnTo>
                  <a:lnTo>
                    <a:pt x="87" y="43"/>
                  </a:lnTo>
                  <a:lnTo>
                    <a:pt x="87" y="43"/>
                  </a:lnTo>
                  <a:lnTo>
                    <a:pt x="98" y="54"/>
                  </a:lnTo>
                  <a:lnTo>
                    <a:pt x="98" y="54"/>
                  </a:lnTo>
                  <a:lnTo>
                    <a:pt x="98" y="54"/>
                  </a:lnTo>
                  <a:lnTo>
                    <a:pt x="109" y="65"/>
                  </a:lnTo>
                  <a:lnTo>
                    <a:pt x="109" y="65"/>
                  </a:lnTo>
                  <a:lnTo>
                    <a:pt x="109" y="76"/>
                  </a:lnTo>
                  <a:lnTo>
                    <a:pt x="109" y="87"/>
                  </a:lnTo>
                  <a:lnTo>
                    <a:pt x="87" y="98"/>
                  </a:lnTo>
                  <a:lnTo>
                    <a:pt x="76" y="98"/>
                  </a:lnTo>
                  <a:lnTo>
                    <a:pt x="65" y="98"/>
                  </a:lnTo>
                  <a:lnTo>
                    <a:pt x="65" y="98"/>
                  </a:lnTo>
                  <a:lnTo>
                    <a:pt x="55" y="108"/>
                  </a:lnTo>
                  <a:lnTo>
                    <a:pt x="33" y="108"/>
                  </a:lnTo>
                  <a:lnTo>
                    <a:pt x="33" y="108"/>
                  </a:lnTo>
                  <a:lnTo>
                    <a:pt x="33" y="108"/>
                  </a:lnTo>
                  <a:lnTo>
                    <a:pt x="22" y="119"/>
                  </a:lnTo>
                  <a:lnTo>
                    <a:pt x="11" y="151"/>
                  </a:lnTo>
                  <a:lnTo>
                    <a:pt x="0" y="151"/>
                  </a:lnTo>
                  <a:lnTo>
                    <a:pt x="0" y="162"/>
                  </a:lnTo>
                  <a:lnTo>
                    <a:pt x="0" y="173"/>
                  </a:lnTo>
                  <a:lnTo>
                    <a:pt x="0" y="173"/>
                  </a:lnTo>
                  <a:lnTo>
                    <a:pt x="11" y="173"/>
                  </a:lnTo>
                  <a:lnTo>
                    <a:pt x="11" y="162"/>
                  </a:lnTo>
                  <a:lnTo>
                    <a:pt x="11" y="162"/>
                  </a:lnTo>
                  <a:lnTo>
                    <a:pt x="22" y="162"/>
                  </a:lnTo>
                  <a:lnTo>
                    <a:pt x="22" y="162"/>
                  </a:lnTo>
                  <a:lnTo>
                    <a:pt x="22" y="162"/>
                  </a:lnTo>
                  <a:lnTo>
                    <a:pt x="33" y="173"/>
                  </a:lnTo>
                  <a:lnTo>
                    <a:pt x="33" y="184"/>
                  </a:lnTo>
                  <a:lnTo>
                    <a:pt x="33" y="173"/>
                  </a:lnTo>
                  <a:lnTo>
                    <a:pt x="33" y="184"/>
                  </a:lnTo>
                  <a:lnTo>
                    <a:pt x="33" y="194"/>
                  </a:lnTo>
                  <a:lnTo>
                    <a:pt x="33" y="194"/>
                  </a:lnTo>
                  <a:lnTo>
                    <a:pt x="55" y="227"/>
                  </a:lnTo>
                  <a:lnTo>
                    <a:pt x="65" y="238"/>
                  </a:lnTo>
                  <a:lnTo>
                    <a:pt x="76" y="238"/>
                  </a:lnTo>
                  <a:lnTo>
                    <a:pt x="76" y="238"/>
                  </a:lnTo>
                  <a:lnTo>
                    <a:pt x="76" y="238"/>
                  </a:lnTo>
                  <a:lnTo>
                    <a:pt x="76" y="238"/>
                  </a:lnTo>
                  <a:lnTo>
                    <a:pt x="87" y="249"/>
                  </a:lnTo>
                  <a:lnTo>
                    <a:pt x="98" y="260"/>
                  </a:lnTo>
                  <a:lnTo>
                    <a:pt x="98" y="260"/>
                  </a:lnTo>
                  <a:lnTo>
                    <a:pt x="109" y="249"/>
                  </a:lnTo>
                  <a:lnTo>
                    <a:pt x="109" y="249"/>
                  </a:lnTo>
                  <a:lnTo>
                    <a:pt x="109" y="260"/>
                  </a:lnTo>
                  <a:lnTo>
                    <a:pt x="109" y="271"/>
                  </a:lnTo>
                  <a:lnTo>
                    <a:pt x="109" y="281"/>
                  </a:lnTo>
                  <a:lnTo>
                    <a:pt x="109" y="293"/>
                  </a:lnTo>
                  <a:lnTo>
                    <a:pt x="120" y="293"/>
                  </a:lnTo>
                  <a:lnTo>
                    <a:pt x="131" y="303"/>
                  </a:lnTo>
                  <a:lnTo>
                    <a:pt x="131" y="303"/>
                  </a:lnTo>
                  <a:lnTo>
                    <a:pt x="131" y="303"/>
                  </a:lnTo>
                  <a:lnTo>
                    <a:pt x="142" y="314"/>
                  </a:lnTo>
                  <a:lnTo>
                    <a:pt x="142" y="325"/>
                  </a:lnTo>
                  <a:lnTo>
                    <a:pt x="142" y="325"/>
                  </a:lnTo>
                  <a:lnTo>
                    <a:pt x="142" y="336"/>
                  </a:lnTo>
                  <a:lnTo>
                    <a:pt x="142" y="325"/>
                  </a:lnTo>
                  <a:lnTo>
                    <a:pt x="152" y="336"/>
                  </a:lnTo>
                  <a:lnTo>
                    <a:pt x="152" y="336"/>
                  </a:lnTo>
                  <a:lnTo>
                    <a:pt x="152" y="325"/>
                  </a:lnTo>
                  <a:lnTo>
                    <a:pt x="163" y="325"/>
                  </a:lnTo>
                  <a:lnTo>
                    <a:pt x="163" y="325"/>
                  </a:lnTo>
                  <a:lnTo>
                    <a:pt x="163" y="314"/>
                  </a:lnTo>
                  <a:lnTo>
                    <a:pt x="174" y="314"/>
                  </a:lnTo>
                  <a:lnTo>
                    <a:pt x="185" y="303"/>
                  </a:lnTo>
                  <a:lnTo>
                    <a:pt x="185" y="293"/>
                  </a:lnTo>
                  <a:lnTo>
                    <a:pt x="196" y="281"/>
                  </a:lnTo>
                  <a:lnTo>
                    <a:pt x="196" y="281"/>
                  </a:lnTo>
                  <a:lnTo>
                    <a:pt x="196" y="281"/>
                  </a:lnTo>
                  <a:lnTo>
                    <a:pt x="196" y="271"/>
                  </a:lnTo>
                  <a:lnTo>
                    <a:pt x="196" y="271"/>
                  </a:lnTo>
                  <a:lnTo>
                    <a:pt x="196" y="260"/>
                  </a:lnTo>
                  <a:lnTo>
                    <a:pt x="207" y="260"/>
                  </a:lnTo>
                  <a:lnTo>
                    <a:pt x="207" y="260"/>
                  </a:lnTo>
                  <a:lnTo>
                    <a:pt x="217" y="249"/>
                  </a:lnTo>
                  <a:lnTo>
                    <a:pt x="229" y="260"/>
                  </a:lnTo>
                  <a:lnTo>
                    <a:pt x="250" y="249"/>
                  </a:lnTo>
                  <a:lnTo>
                    <a:pt x="250" y="249"/>
                  </a:lnTo>
                  <a:lnTo>
                    <a:pt x="261" y="249"/>
                  </a:lnTo>
                  <a:lnTo>
                    <a:pt x="283" y="249"/>
                  </a:lnTo>
                  <a:lnTo>
                    <a:pt x="304" y="249"/>
                  </a:lnTo>
                  <a:lnTo>
                    <a:pt x="304" y="249"/>
                  </a:lnTo>
                  <a:lnTo>
                    <a:pt x="304" y="249"/>
                  </a:lnTo>
                  <a:lnTo>
                    <a:pt x="316" y="260"/>
                  </a:lnTo>
                  <a:lnTo>
                    <a:pt x="316" y="260"/>
                  </a:lnTo>
                  <a:lnTo>
                    <a:pt x="326" y="281"/>
                  </a:lnTo>
                  <a:lnTo>
                    <a:pt x="337" y="293"/>
                  </a:lnTo>
                  <a:lnTo>
                    <a:pt x="337" y="303"/>
                  </a:lnTo>
                  <a:lnTo>
                    <a:pt x="348" y="303"/>
                  </a:lnTo>
                  <a:lnTo>
                    <a:pt x="348" y="314"/>
                  </a:lnTo>
                  <a:lnTo>
                    <a:pt x="348" y="314"/>
                  </a:lnTo>
                  <a:lnTo>
                    <a:pt x="348" y="314"/>
                  </a:lnTo>
                  <a:lnTo>
                    <a:pt x="337" y="325"/>
                  </a:lnTo>
                  <a:lnTo>
                    <a:pt x="337" y="325"/>
                  </a:lnTo>
                  <a:lnTo>
                    <a:pt x="348" y="325"/>
                  </a:lnTo>
                  <a:lnTo>
                    <a:pt x="348" y="336"/>
                  </a:lnTo>
                  <a:lnTo>
                    <a:pt x="348" y="336"/>
                  </a:lnTo>
                  <a:lnTo>
                    <a:pt x="348" y="347"/>
                  </a:lnTo>
                  <a:lnTo>
                    <a:pt x="359" y="358"/>
                  </a:lnTo>
                  <a:lnTo>
                    <a:pt x="359" y="368"/>
                  </a:lnTo>
                  <a:lnTo>
                    <a:pt x="359" y="368"/>
                  </a:lnTo>
                  <a:lnTo>
                    <a:pt x="348" y="380"/>
                  </a:lnTo>
                  <a:lnTo>
                    <a:pt x="348" y="390"/>
                  </a:lnTo>
                  <a:lnTo>
                    <a:pt x="348" y="390"/>
                  </a:lnTo>
                  <a:lnTo>
                    <a:pt x="348" y="401"/>
                  </a:lnTo>
                  <a:lnTo>
                    <a:pt x="348" y="401"/>
                  </a:lnTo>
                  <a:lnTo>
                    <a:pt x="348" y="401"/>
                  </a:lnTo>
                  <a:lnTo>
                    <a:pt x="348" y="401"/>
                  </a:lnTo>
                  <a:lnTo>
                    <a:pt x="359" y="401"/>
                  </a:lnTo>
                  <a:lnTo>
                    <a:pt x="359" y="390"/>
                  </a:lnTo>
                  <a:lnTo>
                    <a:pt x="370" y="380"/>
                  </a:lnTo>
                  <a:lnTo>
                    <a:pt x="370" y="380"/>
                  </a:lnTo>
                  <a:lnTo>
                    <a:pt x="381" y="380"/>
                  </a:lnTo>
                  <a:lnTo>
                    <a:pt x="381" y="380"/>
                  </a:lnTo>
                  <a:lnTo>
                    <a:pt x="391" y="380"/>
                  </a:lnTo>
                  <a:lnTo>
                    <a:pt x="391" y="380"/>
                  </a:lnTo>
                  <a:lnTo>
                    <a:pt x="391" y="390"/>
                  </a:lnTo>
                  <a:lnTo>
                    <a:pt x="391" y="390"/>
                  </a:lnTo>
                  <a:lnTo>
                    <a:pt x="413" y="380"/>
                  </a:lnTo>
                  <a:lnTo>
                    <a:pt x="424" y="380"/>
                  </a:lnTo>
                  <a:lnTo>
                    <a:pt x="424" y="380"/>
                  </a:lnTo>
                  <a:lnTo>
                    <a:pt x="424" y="390"/>
                  </a:lnTo>
                  <a:lnTo>
                    <a:pt x="424" y="390"/>
                  </a:lnTo>
                  <a:lnTo>
                    <a:pt x="424" y="380"/>
                  </a:lnTo>
                  <a:lnTo>
                    <a:pt x="424" y="380"/>
                  </a:lnTo>
                  <a:lnTo>
                    <a:pt x="424" y="380"/>
                  </a:lnTo>
                  <a:lnTo>
                    <a:pt x="435" y="390"/>
                  </a:lnTo>
                  <a:lnTo>
                    <a:pt x="435" y="390"/>
                  </a:lnTo>
                  <a:lnTo>
                    <a:pt x="435" y="390"/>
                  </a:lnTo>
                  <a:lnTo>
                    <a:pt x="435" y="401"/>
                  </a:lnTo>
                  <a:lnTo>
                    <a:pt x="435" y="401"/>
                  </a:lnTo>
                  <a:lnTo>
                    <a:pt x="435" y="412"/>
                  </a:lnTo>
                  <a:lnTo>
                    <a:pt x="446" y="412"/>
                  </a:lnTo>
                  <a:lnTo>
                    <a:pt x="446" y="423"/>
                  </a:lnTo>
                  <a:lnTo>
                    <a:pt x="446" y="423"/>
                  </a:lnTo>
                  <a:lnTo>
                    <a:pt x="446" y="423"/>
                  </a:lnTo>
                  <a:lnTo>
                    <a:pt x="446" y="434"/>
                  </a:lnTo>
                  <a:lnTo>
                    <a:pt x="446" y="434"/>
                  </a:lnTo>
                  <a:lnTo>
                    <a:pt x="446" y="445"/>
                  </a:lnTo>
                  <a:lnTo>
                    <a:pt x="446" y="445"/>
                  </a:lnTo>
                  <a:lnTo>
                    <a:pt x="446" y="455"/>
                  </a:lnTo>
                  <a:lnTo>
                    <a:pt x="446" y="455"/>
                  </a:lnTo>
                  <a:lnTo>
                    <a:pt x="446" y="466"/>
                  </a:lnTo>
                  <a:lnTo>
                    <a:pt x="446" y="477"/>
                  </a:lnTo>
                  <a:lnTo>
                    <a:pt x="446" y="477"/>
                  </a:lnTo>
                  <a:lnTo>
                    <a:pt x="446" y="477"/>
                  </a:lnTo>
                  <a:lnTo>
                    <a:pt x="446" y="477"/>
                  </a:lnTo>
                  <a:lnTo>
                    <a:pt x="446" y="477"/>
                  </a:lnTo>
                  <a:lnTo>
                    <a:pt x="457" y="477"/>
                  </a:lnTo>
                  <a:lnTo>
                    <a:pt x="457" y="488"/>
                  </a:lnTo>
                  <a:lnTo>
                    <a:pt x="468" y="488"/>
                  </a:lnTo>
                  <a:lnTo>
                    <a:pt x="468" y="488"/>
                  </a:lnTo>
                  <a:lnTo>
                    <a:pt x="468" y="499"/>
                  </a:lnTo>
                  <a:lnTo>
                    <a:pt x="468" y="499"/>
                  </a:lnTo>
                  <a:lnTo>
                    <a:pt x="478" y="499"/>
                  </a:lnTo>
                  <a:lnTo>
                    <a:pt x="478" y="499"/>
                  </a:lnTo>
                  <a:lnTo>
                    <a:pt x="478" y="488"/>
                  </a:lnTo>
                  <a:lnTo>
                    <a:pt x="490" y="499"/>
                  </a:lnTo>
                  <a:lnTo>
                    <a:pt x="490" y="499"/>
                  </a:lnTo>
                  <a:lnTo>
                    <a:pt x="490" y="488"/>
                  </a:lnTo>
                  <a:lnTo>
                    <a:pt x="490" y="488"/>
                  </a:lnTo>
                  <a:lnTo>
                    <a:pt x="500" y="477"/>
                  </a:lnTo>
                  <a:lnTo>
                    <a:pt x="500" y="477"/>
                  </a:lnTo>
                  <a:lnTo>
                    <a:pt x="500" y="466"/>
                  </a:lnTo>
                  <a:lnTo>
                    <a:pt x="500" y="466"/>
                  </a:lnTo>
                  <a:lnTo>
                    <a:pt x="500" y="455"/>
                  </a:lnTo>
                  <a:lnTo>
                    <a:pt x="511" y="455"/>
                  </a:lnTo>
                  <a:lnTo>
                    <a:pt x="511" y="455"/>
                  </a:lnTo>
                  <a:lnTo>
                    <a:pt x="511" y="455"/>
                  </a:lnTo>
                  <a:lnTo>
                    <a:pt x="511" y="466"/>
                  </a:lnTo>
                  <a:lnTo>
                    <a:pt x="522" y="466"/>
                  </a:lnTo>
                  <a:lnTo>
                    <a:pt x="522" y="466"/>
                  </a:lnTo>
                  <a:lnTo>
                    <a:pt x="522" y="466"/>
                  </a:lnTo>
                  <a:lnTo>
                    <a:pt x="533" y="466"/>
                  </a:lnTo>
                  <a:lnTo>
                    <a:pt x="544" y="466"/>
                  </a:lnTo>
                  <a:lnTo>
                    <a:pt x="544" y="466"/>
                  </a:lnTo>
                  <a:lnTo>
                    <a:pt x="555" y="445"/>
                  </a:lnTo>
                  <a:lnTo>
                    <a:pt x="555" y="445"/>
                  </a:lnTo>
                  <a:lnTo>
                    <a:pt x="555" y="445"/>
                  </a:lnTo>
                  <a:lnTo>
                    <a:pt x="555" y="434"/>
                  </a:lnTo>
                  <a:lnTo>
                    <a:pt x="555" y="423"/>
                  </a:lnTo>
                  <a:lnTo>
                    <a:pt x="565" y="423"/>
                  </a:lnTo>
                  <a:lnTo>
                    <a:pt x="555" y="412"/>
                  </a:lnTo>
                  <a:lnTo>
                    <a:pt x="555" y="412"/>
                  </a:lnTo>
                  <a:lnTo>
                    <a:pt x="555" y="412"/>
                  </a:lnTo>
                  <a:lnTo>
                    <a:pt x="555" y="412"/>
                  </a:lnTo>
                  <a:lnTo>
                    <a:pt x="544" y="412"/>
                  </a:lnTo>
                  <a:lnTo>
                    <a:pt x="544" y="401"/>
                  </a:lnTo>
                  <a:lnTo>
                    <a:pt x="544" y="390"/>
                  </a:lnTo>
                  <a:lnTo>
                    <a:pt x="544" y="390"/>
                  </a:lnTo>
                  <a:lnTo>
                    <a:pt x="544" y="380"/>
                  </a:lnTo>
                  <a:lnTo>
                    <a:pt x="544" y="380"/>
                  </a:lnTo>
                  <a:lnTo>
                    <a:pt x="555" y="380"/>
                  </a:lnTo>
                  <a:lnTo>
                    <a:pt x="565" y="380"/>
                  </a:lnTo>
                  <a:lnTo>
                    <a:pt x="577" y="390"/>
                  </a:lnTo>
                  <a:lnTo>
                    <a:pt x="577" y="390"/>
                  </a:lnTo>
                  <a:lnTo>
                    <a:pt x="577" y="390"/>
                  </a:lnTo>
                  <a:lnTo>
                    <a:pt x="587" y="390"/>
                  </a:lnTo>
                  <a:lnTo>
                    <a:pt x="587" y="390"/>
                  </a:lnTo>
                  <a:lnTo>
                    <a:pt x="587" y="390"/>
                  </a:lnTo>
                  <a:lnTo>
                    <a:pt x="587" y="380"/>
                  </a:lnTo>
                </a:path>
              </a:pathLst>
            </a:custGeom>
            <a:solidFill>
              <a:srgbClr val="C9C4C0"/>
            </a:solidFill>
            <a:ln w="9525" cap="flat">
              <a:solidFill>
                <a:srgbClr val="FFFFFF"/>
              </a:solidFill>
              <a:bevel/>
              <a:headEnd/>
              <a:tailEnd/>
            </a:ln>
            <a:effectLst/>
          </p:spPr>
          <p:txBody>
            <a:bodyPr wrap="none" anchor="ctr"/>
            <a:lstStyle/>
            <a:p>
              <a:endParaRPr lang="en-US" sz="3600">
                <a:solidFill>
                  <a:srgbClr val="000000"/>
                </a:solidFill>
                <a:latin typeface="Roboto Light"/>
              </a:endParaRPr>
            </a:p>
          </p:txBody>
        </p:sp>
        <p:sp>
          <p:nvSpPr>
            <p:cNvPr id="39" name="Freeform 161">
              <a:extLst>
                <a:ext uri="{FF2B5EF4-FFF2-40B4-BE49-F238E27FC236}">
                  <a16:creationId xmlns:a16="http://schemas.microsoft.com/office/drawing/2014/main" id="{65FC6002-8AC0-4476-2C24-C725972E19BD}"/>
                </a:ext>
              </a:extLst>
            </p:cNvPr>
            <p:cNvSpPr>
              <a:spLocks noChangeArrowheads="1"/>
            </p:cNvSpPr>
            <p:nvPr/>
          </p:nvSpPr>
          <p:spPr bwMode="auto">
            <a:xfrm>
              <a:off x="7377311" y="3252356"/>
              <a:ext cx="244615" cy="411818"/>
            </a:xfrm>
            <a:custGeom>
              <a:avLst/>
              <a:gdLst>
                <a:gd name="T0" fmla="*/ 337 w 349"/>
                <a:gd name="T1" fmla="*/ 446 h 588"/>
                <a:gd name="T2" fmla="*/ 326 w 349"/>
                <a:gd name="T3" fmla="*/ 435 h 588"/>
                <a:gd name="T4" fmla="*/ 315 w 349"/>
                <a:gd name="T5" fmla="*/ 413 h 588"/>
                <a:gd name="T6" fmla="*/ 294 w 349"/>
                <a:gd name="T7" fmla="*/ 392 h 588"/>
                <a:gd name="T8" fmla="*/ 305 w 349"/>
                <a:gd name="T9" fmla="*/ 381 h 588"/>
                <a:gd name="T10" fmla="*/ 305 w 349"/>
                <a:gd name="T11" fmla="*/ 348 h 588"/>
                <a:gd name="T12" fmla="*/ 294 w 349"/>
                <a:gd name="T13" fmla="*/ 337 h 588"/>
                <a:gd name="T14" fmla="*/ 305 w 349"/>
                <a:gd name="T15" fmla="*/ 272 h 588"/>
                <a:gd name="T16" fmla="*/ 305 w 349"/>
                <a:gd name="T17" fmla="*/ 240 h 588"/>
                <a:gd name="T18" fmla="*/ 283 w 349"/>
                <a:gd name="T19" fmla="*/ 218 h 588"/>
                <a:gd name="T20" fmla="*/ 294 w 349"/>
                <a:gd name="T21" fmla="*/ 196 h 588"/>
                <a:gd name="T22" fmla="*/ 305 w 349"/>
                <a:gd name="T23" fmla="*/ 163 h 588"/>
                <a:gd name="T24" fmla="*/ 283 w 349"/>
                <a:gd name="T25" fmla="*/ 153 h 588"/>
                <a:gd name="T26" fmla="*/ 283 w 349"/>
                <a:gd name="T27" fmla="*/ 153 h 588"/>
                <a:gd name="T28" fmla="*/ 283 w 349"/>
                <a:gd name="T29" fmla="*/ 141 h 588"/>
                <a:gd name="T30" fmla="*/ 283 w 349"/>
                <a:gd name="T31" fmla="*/ 131 h 588"/>
                <a:gd name="T32" fmla="*/ 283 w 349"/>
                <a:gd name="T33" fmla="*/ 120 h 588"/>
                <a:gd name="T34" fmla="*/ 294 w 349"/>
                <a:gd name="T35" fmla="*/ 76 h 588"/>
                <a:gd name="T36" fmla="*/ 261 w 349"/>
                <a:gd name="T37" fmla="*/ 54 h 588"/>
                <a:gd name="T38" fmla="*/ 250 w 349"/>
                <a:gd name="T39" fmla="*/ 44 h 588"/>
                <a:gd name="T40" fmla="*/ 261 w 349"/>
                <a:gd name="T41" fmla="*/ 11 h 588"/>
                <a:gd name="T42" fmla="*/ 228 w 349"/>
                <a:gd name="T43" fmla="*/ 11 h 588"/>
                <a:gd name="T44" fmla="*/ 218 w 349"/>
                <a:gd name="T45" fmla="*/ 11 h 588"/>
                <a:gd name="T46" fmla="*/ 207 w 349"/>
                <a:gd name="T47" fmla="*/ 22 h 588"/>
                <a:gd name="T48" fmla="*/ 185 w 349"/>
                <a:gd name="T49" fmla="*/ 11 h 588"/>
                <a:gd name="T50" fmla="*/ 131 w 349"/>
                <a:gd name="T51" fmla="*/ 11 h 588"/>
                <a:gd name="T52" fmla="*/ 54 w 349"/>
                <a:gd name="T53" fmla="*/ 11 h 588"/>
                <a:gd name="T54" fmla="*/ 33 w 349"/>
                <a:gd name="T55" fmla="*/ 22 h 588"/>
                <a:gd name="T56" fmla="*/ 33 w 349"/>
                <a:gd name="T57" fmla="*/ 66 h 588"/>
                <a:gd name="T58" fmla="*/ 33 w 349"/>
                <a:gd name="T59" fmla="*/ 76 h 588"/>
                <a:gd name="T60" fmla="*/ 33 w 349"/>
                <a:gd name="T61" fmla="*/ 98 h 588"/>
                <a:gd name="T62" fmla="*/ 33 w 349"/>
                <a:gd name="T63" fmla="*/ 141 h 588"/>
                <a:gd name="T64" fmla="*/ 44 w 349"/>
                <a:gd name="T65" fmla="*/ 163 h 588"/>
                <a:gd name="T66" fmla="*/ 33 w 349"/>
                <a:gd name="T67" fmla="*/ 185 h 588"/>
                <a:gd name="T68" fmla="*/ 44 w 349"/>
                <a:gd name="T69" fmla="*/ 207 h 588"/>
                <a:gd name="T70" fmla="*/ 54 w 349"/>
                <a:gd name="T71" fmla="*/ 272 h 588"/>
                <a:gd name="T72" fmla="*/ 44 w 349"/>
                <a:gd name="T73" fmla="*/ 272 h 588"/>
                <a:gd name="T74" fmla="*/ 33 w 349"/>
                <a:gd name="T75" fmla="*/ 294 h 588"/>
                <a:gd name="T76" fmla="*/ 22 w 349"/>
                <a:gd name="T77" fmla="*/ 315 h 588"/>
                <a:gd name="T78" fmla="*/ 11 w 349"/>
                <a:gd name="T79" fmla="*/ 359 h 588"/>
                <a:gd name="T80" fmla="*/ 0 w 349"/>
                <a:gd name="T81" fmla="*/ 402 h 588"/>
                <a:gd name="T82" fmla="*/ 0 w 349"/>
                <a:gd name="T83" fmla="*/ 424 h 588"/>
                <a:gd name="T84" fmla="*/ 11 w 349"/>
                <a:gd name="T85" fmla="*/ 489 h 588"/>
                <a:gd name="T86" fmla="*/ 33 w 349"/>
                <a:gd name="T87" fmla="*/ 500 h 588"/>
                <a:gd name="T88" fmla="*/ 33 w 349"/>
                <a:gd name="T89" fmla="*/ 533 h 588"/>
                <a:gd name="T90" fmla="*/ 22 w 349"/>
                <a:gd name="T91" fmla="*/ 544 h 588"/>
                <a:gd name="T92" fmla="*/ 0 w 349"/>
                <a:gd name="T93" fmla="*/ 555 h 588"/>
                <a:gd name="T94" fmla="*/ 66 w 349"/>
                <a:gd name="T95" fmla="*/ 566 h 588"/>
                <a:gd name="T96" fmla="*/ 109 w 349"/>
                <a:gd name="T97" fmla="*/ 576 h 588"/>
                <a:gd name="T98" fmla="*/ 196 w 349"/>
                <a:gd name="T99" fmla="*/ 544 h 588"/>
                <a:gd name="T100" fmla="*/ 250 w 349"/>
                <a:gd name="T101" fmla="*/ 511 h 588"/>
                <a:gd name="T102" fmla="*/ 326 w 349"/>
                <a:gd name="T103" fmla="*/ 489 h 588"/>
                <a:gd name="T104" fmla="*/ 348 w 349"/>
                <a:gd name="T105" fmla="*/ 45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9" h="588">
                  <a:moveTo>
                    <a:pt x="348" y="457"/>
                  </a:moveTo>
                  <a:lnTo>
                    <a:pt x="348" y="457"/>
                  </a:lnTo>
                  <a:lnTo>
                    <a:pt x="337" y="457"/>
                  </a:lnTo>
                  <a:lnTo>
                    <a:pt x="337" y="446"/>
                  </a:lnTo>
                  <a:lnTo>
                    <a:pt x="337" y="446"/>
                  </a:lnTo>
                  <a:lnTo>
                    <a:pt x="337" y="435"/>
                  </a:lnTo>
                  <a:lnTo>
                    <a:pt x="326" y="435"/>
                  </a:lnTo>
                  <a:lnTo>
                    <a:pt x="326" y="435"/>
                  </a:lnTo>
                  <a:lnTo>
                    <a:pt x="315" y="424"/>
                  </a:lnTo>
                  <a:lnTo>
                    <a:pt x="315" y="424"/>
                  </a:lnTo>
                  <a:lnTo>
                    <a:pt x="315" y="424"/>
                  </a:lnTo>
                  <a:lnTo>
                    <a:pt x="315" y="413"/>
                  </a:lnTo>
                  <a:lnTo>
                    <a:pt x="305" y="413"/>
                  </a:lnTo>
                  <a:lnTo>
                    <a:pt x="305" y="402"/>
                  </a:lnTo>
                  <a:lnTo>
                    <a:pt x="305" y="392"/>
                  </a:lnTo>
                  <a:lnTo>
                    <a:pt x="294" y="392"/>
                  </a:lnTo>
                  <a:lnTo>
                    <a:pt x="294" y="392"/>
                  </a:lnTo>
                  <a:lnTo>
                    <a:pt x="294" y="381"/>
                  </a:lnTo>
                  <a:lnTo>
                    <a:pt x="294" y="381"/>
                  </a:lnTo>
                  <a:lnTo>
                    <a:pt x="305" y="381"/>
                  </a:lnTo>
                  <a:lnTo>
                    <a:pt x="305" y="381"/>
                  </a:lnTo>
                  <a:lnTo>
                    <a:pt x="305" y="370"/>
                  </a:lnTo>
                  <a:lnTo>
                    <a:pt x="305" y="359"/>
                  </a:lnTo>
                  <a:lnTo>
                    <a:pt x="305" y="348"/>
                  </a:lnTo>
                  <a:lnTo>
                    <a:pt x="305" y="348"/>
                  </a:lnTo>
                  <a:lnTo>
                    <a:pt x="294" y="337"/>
                  </a:lnTo>
                  <a:lnTo>
                    <a:pt x="294" y="337"/>
                  </a:lnTo>
                  <a:lnTo>
                    <a:pt x="294" y="337"/>
                  </a:lnTo>
                  <a:lnTo>
                    <a:pt x="294" y="326"/>
                  </a:lnTo>
                  <a:lnTo>
                    <a:pt x="305" y="315"/>
                  </a:lnTo>
                  <a:lnTo>
                    <a:pt x="305" y="272"/>
                  </a:lnTo>
                  <a:lnTo>
                    <a:pt x="305" y="272"/>
                  </a:lnTo>
                  <a:lnTo>
                    <a:pt x="305" y="261"/>
                  </a:lnTo>
                  <a:lnTo>
                    <a:pt x="315" y="261"/>
                  </a:lnTo>
                  <a:lnTo>
                    <a:pt x="315" y="250"/>
                  </a:lnTo>
                  <a:lnTo>
                    <a:pt x="305" y="240"/>
                  </a:lnTo>
                  <a:lnTo>
                    <a:pt x="294" y="240"/>
                  </a:lnTo>
                  <a:lnTo>
                    <a:pt x="294" y="228"/>
                  </a:lnTo>
                  <a:lnTo>
                    <a:pt x="283" y="218"/>
                  </a:lnTo>
                  <a:lnTo>
                    <a:pt x="283" y="218"/>
                  </a:lnTo>
                  <a:lnTo>
                    <a:pt x="294" y="218"/>
                  </a:lnTo>
                  <a:lnTo>
                    <a:pt x="294" y="207"/>
                  </a:lnTo>
                  <a:lnTo>
                    <a:pt x="294" y="207"/>
                  </a:lnTo>
                  <a:lnTo>
                    <a:pt x="294" y="196"/>
                  </a:lnTo>
                  <a:lnTo>
                    <a:pt x="294" y="185"/>
                  </a:lnTo>
                  <a:lnTo>
                    <a:pt x="294" y="174"/>
                  </a:lnTo>
                  <a:lnTo>
                    <a:pt x="305" y="163"/>
                  </a:lnTo>
                  <a:lnTo>
                    <a:pt x="305" y="163"/>
                  </a:lnTo>
                  <a:lnTo>
                    <a:pt x="294" y="153"/>
                  </a:lnTo>
                  <a:lnTo>
                    <a:pt x="294" y="153"/>
                  </a:lnTo>
                  <a:lnTo>
                    <a:pt x="283" y="153"/>
                  </a:lnTo>
                  <a:lnTo>
                    <a:pt x="283" y="153"/>
                  </a:lnTo>
                  <a:lnTo>
                    <a:pt x="283" y="153"/>
                  </a:lnTo>
                  <a:lnTo>
                    <a:pt x="272" y="153"/>
                  </a:lnTo>
                  <a:lnTo>
                    <a:pt x="272" y="153"/>
                  </a:lnTo>
                  <a:lnTo>
                    <a:pt x="283" y="153"/>
                  </a:lnTo>
                  <a:lnTo>
                    <a:pt x="272" y="153"/>
                  </a:lnTo>
                  <a:lnTo>
                    <a:pt x="283" y="141"/>
                  </a:lnTo>
                  <a:lnTo>
                    <a:pt x="283" y="141"/>
                  </a:lnTo>
                  <a:lnTo>
                    <a:pt x="283" y="141"/>
                  </a:lnTo>
                  <a:lnTo>
                    <a:pt x="283" y="141"/>
                  </a:lnTo>
                  <a:lnTo>
                    <a:pt x="283" y="141"/>
                  </a:lnTo>
                  <a:lnTo>
                    <a:pt x="283" y="131"/>
                  </a:lnTo>
                  <a:lnTo>
                    <a:pt x="283" y="131"/>
                  </a:lnTo>
                  <a:lnTo>
                    <a:pt x="283" y="131"/>
                  </a:lnTo>
                  <a:lnTo>
                    <a:pt x="283" y="131"/>
                  </a:lnTo>
                  <a:lnTo>
                    <a:pt x="283" y="120"/>
                  </a:lnTo>
                  <a:lnTo>
                    <a:pt x="283" y="120"/>
                  </a:lnTo>
                  <a:lnTo>
                    <a:pt x="283" y="109"/>
                  </a:lnTo>
                  <a:lnTo>
                    <a:pt x="283" y="87"/>
                  </a:lnTo>
                  <a:lnTo>
                    <a:pt x="283" y="76"/>
                  </a:lnTo>
                  <a:lnTo>
                    <a:pt x="294" y="76"/>
                  </a:lnTo>
                  <a:lnTo>
                    <a:pt x="283" y="76"/>
                  </a:lnTo>
                  <a:lnTo>
                    <a:pt x="272" y="66"/>
                  </a:lnTo>
                  <a:lnTo>
                    <a:pt x="272" y="66"/>
                  </a:lnTo>
                  <a:lnTo>
                    <a:pt x="261" y="54"/>
                  </a:lnTo>
                  <a:lnTo>
                    <a:pt x="261" y="54"/>
                  </a:lnTo>
                  <a:lnTo>
                    <a:pt x="250" y="44"/>
                  </a:lnTo>
                  <a:lnTo>
                    <a:pt x="250" y="44"/>
                  </a:lnTo>
                  <a:lnTo>
                    <a:pt x="250" y="44"/>
                  </a:lnTo>
                  <a:lnTo>
                    <a:pt x="250" y="33"/>
                  </a:lnTo>
                  <a:lnTo>
                    <a:pt x="261" y="22"/>
                  </a:lnTo>
                  <a:lnTo>
                    <a:pt x="261" y="11"/>
                  </a:lnTo>
                  <a:lnTo>
                    <a:pt x="261" y="11"/>
                  </a:lnTo>
                  <a:lnTo>
                    <a:pt x="250" y="0"/>
                  </a:lnTo>
                  <a:lnTo>
                    <a:pt x="240" y="0"/>
                  </a:lnTo>
                  <a:lnTo>
                    <a:pt x="228" y="0"/>
                  </a:lnTo>
                  <a:lnTo>
                    <a:pt x="228" y="11"/>
                  </a:lnTo>
                  <a:lnTo>
                    <a:pt x="228" y="11"/>
                  </a:lnTo>
                  <a:lnTo>
                    <a:pt x="228" y="11"/>
                  </a:lnTo>
                  <a:lnTo>
                    <a:pt x="218" y="11"/>
                  </a:lnTo>
                  <a:lnTo>
                    <a:pt x="218" y="11"/>
                  </a:lnTo>
                  <a:lnTo>
                    <a:pt x="218" y="11"/>
                  </a:lnTo>
                  <a:lnTo>
                    <a:pt x="207" y="22"/>
                  </a:lnTo>
                  <a:lnTo>
                    <a:pt x="207" y="22"/>
                  </a:lnTo>
                  <a:lnTo>
                    <a:pt x="207" y="22"/>
                  </a:lnTo>
                  <a:lnTo>
                    <a:pt x="207" y="11"/>
                  </a:lnTo>
                  <a:lnTo>
                    <a:pt x="196" y="11"/>
                  </a:lnTo>
                  <a:lnTo>
                    <a:pt x="185" y="11"/>
                  </a:lnTo>
                  <a:lnTo>
                    <a:pt x="185" y="11"/>
                  </a:lnTo>
                  <a:lnTo>
                    <a:pt x="174" y="11"/>
                  </a:lnTo>
                  <a:lnTo>
                    <a:pt x="163" y="11"/>
                  </a:lnTo>
                  <a:lnTo>
                    <a:pt x="131" y="11"/>
                  </a:lnTo>
                  <a:lnTo>
                    <a:pt x="131" y="11"/>
                  </a:lnTo>
                  <a:lnTo>
                    <a:pt x="131" y="11"/>
                  </a:lnTo>
                  <a:lnTo>
                    <a:pt x="109" y="11"/>
                  </a:lnTo>
                  <a:lnTo>
                    <a:pt x="76" y="11"/>
                  </a:lnTo>
                  <a:lnTo>
                    <a:pt x="54" y="11"/>
                  </a:lnTo>
                  <a:lnTo>
                    <a:pt x="44" y="11"/>
                  </a:lnTo>
                  <a:lnTo>
                    <a:pt x="44" y="11"/>
                  </a:lnTo>
                  <a:lnTo>
                    <a:pt x="33" y="11"/>
                  </a:lnTo>
                  <a:lnTo>
                    <a:pt x="33" y="22"/>
                  </a:lnTo>
                  <a:lnTo>
                    <a:pt x="22" y="44"/>
                  </a:lnTo>
                  <a:lnTo>
                    <a:pt x="22" y="54"/>
                  </a:lnTo>
                  <a:lnTo>
                    <a:pt x="33" y="54"/>
                  </a:lnTo>
                  <a:lnTo>
                    <a:pt x="33" y="66"/>
                  </a:lnTo>
                  <a:lnTo>
                    <a:pt x="33" y="66"/>
                  </a:lnTo>
                  <a:lnTo>
                    <a:pt x="33" y="66"/>
                  </a:lnTo>
                  <a:lnTo>
                    <a:pt x="33" y="76"/>
                  </a:lnTo>
                  <a:lnTo>
                    <a:pt x="33" y="76"/>
                  </a:lnTo>
                  <a:lnTo>
                    <a:pt x="33" y="76"/>
                  </a:lnTo>
                  <a:lnTo>
                    <a:pt x="33" y="87"/>
                  </a:lnTo>
                  <a:lnTo>
                    <a:pt x="33" y="87"/>
                  </a:lnTo>
                  <a:lnTo>
                    <a:pt x="33" y="98"/>
                  </a:lnTo>
                  <a:lnTo>
                    <a:pt x="33" y="109"/>
                  </a:lnTo>
                  <a:lnTo>
                    <a:pt x="33" y="120"/>
                  </a:lnTo>
                  <a:lnTo>
                    <a:pt x="33" y="131"/>
                  </a:lnTo>
                  <a:lnTo>
                    <a:pt x="33" y="141"/>
                  </a:lnTo>
                  <a:lnTo>
                    <a:pt x="44" y="153"/>
                  </a:lnTo>
                  <a:lnTo>
                    <a:pt x="44" y="153"/>
                  </a:lnTo>
                  <a:lnTo>
                    <a:pt x="44" y="153"/>
                  </a:lnTo>
                  <a:lnTo>
                    <a:pt x="44" y="163"/>
                  </a:lnTo>
                  <a:lnTo>
                    <a:pt x="44" y="174"/>
                  </a:lnTo>
                  <a:lnTo>
                    <a:pt x="44" y="174"/>
                  </a:lnTo>
                  <a:lnTo>
                    <a:pt x="44" y="174"/>
                  </a:lnTo>
                  <a:lnTo>
                    <a:pt x="33" y="185"/>
                  </a:lnTo>
                  <a:lnTo>
                    <a:pt x="33" y="196"/>
                  </a:lnTo>
                  <a:lnTo>
                    <a:pt x="44" y="196"/>
                  </a:lnTo>
                  <a:lnTo>
                    <a:pt x="44" y="196"/>
                  </a:lnTo>
                  <a:lnTo>
                    <a:pt x="44" y="207"/>
                  </a:lnTo>
                  <a:lnTo>
                    <a:pt x="44" y="218"/>
                  </a:lnTo>
                  <a:lnTo>
                    <a:pt x="44" y="218"/>
                  </a:lnTo>
                  <a:lnTo>
                    <a:pt x="54" y="240"/>
                  </a:lnTo>
                  <a:lnTo>
                    <a:pt x="54" y="272"/>
                  </a:lnTo>
                  <a:lnTo>
                    <a:pt x="54" y="272"/>
                  </a:lnTo>
                  <a:lnTo>
                    <a:pt x="54" y="272"/>
                  </a:lnTo>
                  <a:lnTo>
                    <a:pt x="44" y="272"/>
                  </a:lnTo>
                  <a:lnTo>
                    <a:pt x="44" y="272"/>
                  </a:lnTo>
                  <a:lnTo>
                    <a:pt x="44" y="283"/>
                  </a:lnTo>
                  <a:lnTo>
                    <a:pt x="44" y="283"/>
                  </a:lnTo>
                  <a:lnTo>
                    <a:pt x="44" y="283"/>
                  </a:lnTo>
                  <a:lnTo>
                    <a:pt x="33" y="294"/>
                  </a:lnTo>
                  <a:lnTo>
                    <a:pt x="33" y="294"/>
                  </a:lnTo>
                  <a:lnTo>
                    <a:pt x="33" y="305"/>
                  </a:lnTo>
                  <a:lnTo>
                    <a:pt x="22" y="305"/>
                  </a:lnTo>
                  <a:lnTo>
                    <a:pt x="22" y="315"/>
                  </a:lnTo>
                  <a:lnTo>
                    <a:pt x="22" y="337"/>
                  </a:lnTo>
                  <a:lnTo>
                    <a:pt x="22" y="359"/>
                  </a:lnTo>
                  <a:lnTo>
                    <a:pt x="11" y="359"/>
                  </a:lnTo>
                  <a:lnTo>
                    <a:pt x="11" y="359"/>
                  </a:lnTo>
                  <a:lnTo>
                    <a:pt x="11" y="370"/>
                  </a:lnTo>
                  <a:lnTo>
                    <a:pt x="0" y="381"/>
                  </a:lnTo>
                  <a:lnTo>
                    <a:pt x="0" y="392"/>
                  </a:lnTo>
                  <a:lnTo>
                    <a:pt x="0" y="402"/>
                  </a:lnTo>
                  <a:lnTo>
                    <a:pt x="0" y="402"/>
                  </a:lnTo>
                  <a:lnTo>
                    <a:pt x="0" y="413"/>
                  </a:lnTo>
                  <a:lnTo>
                    <a:pt x="0" y="424"/>
                  </a:lnTo>
                  <a:lnTo>
                    <a:pt x="0" y="424"/>
                  </a:lnTo>
                  <a:lnTo>
                    <a:pt x="0" y="435"/>
                  </a:lnTo>
                  <a:lnTo>
                    <a:pt x="11" y="457"/>
                  </a:lnTo>
                  <a:lnTo>
                    <a:pt x="11" y="479"/>
                  </a:lnTo>
                  <a:lnTo>
                    <a:pt x="11" y="489"/>
                  </a:lnTo>
                  <a:lnTo>
                    <a:pt x="11" y="500"/>
                  </a:lnTo>
                  <a:lnTo>
                    <a:pt x="22" y="500"/>
                  </a:lnTo>
                  <a:lnTo>
                    <a:pt x="22" y="500"/>
                  </a:lnTo>
                  <a:lnTo>
                    <a:pt x="33" y="500"/>
                  </a:lnTo>
                  <a:lnTo>
                    <a:pt x="33" y="511"/>
                  </a:lnTo>
                  <a:lnTo>
                    <a:pt x="33" y="522"/>
                  </a:lnTo>
                  <a:lnTo>
                    <a:pt x="33" y="533"/>
                  </a:lnTo>
                  <a:lnTo>
                    <a:pt x="33" y="533"/>
                  </a:lnTo>
                  <a:lnTo>
                    <a:pt x="33" y="533"/>
                  </a:lnTo>
                  <a:lnTo>
                    <a:pt x="33" y="544"/>
                  </a:lnTo>
                  <a:lnTo>
                    <a:pt x="33" y="544"/>
                  </a:lnTo>
                  <a:lnTo>
                    <a:pt x="22" y="544"/>
                  </a:lnTo>
                  <a:lnTo>
                    <a:pt x="22" y="555"/>
                  </a:lnTo>
                  <a:lnTo>
                    <a:pt x="11" y="544"/>
                  </a:lnTo>
                  <a:lnTo>
                    <a:pt x="11" y="544"/>
                  </a:lnTo>
                  <a:lnTo>
                    <a:pt x="0" y="555"/>
                  </a:lnTo>
                  <a:lnTo>
                    <a:pt x="11" y="555"/>
                  </a:lnTo>
                  <a:lnTo>
                    <a:pt x="22" y="555"/>
                  </a:lnTo>
                  <a:lnTo>
                    <a:pt x="33" y="555"/>
                  </a:lnTo>
                  <a:lnTo>
                    <a:pt x="66" y="566"/>
                  </a:lnTo>
                  <a:lnTo>
                    <a:pt x="76" y="576"/>
                  </a:lnTo>
                  <a:lnTo>
                    <a:pt x="87" y="587"/>
                  </a:lnTo>
                  <a:lnTo>
                    <a:pt x="98" y="587"/>
                  </a:lnTo>
                  <a:lnTo>
                    <a:pt x="109" y="576"/>
                  </a:lnTo>
                  <a:lnTo>
                    <a:pt x="120" y="566"/>
                  </a:lnTo>
                  <a:lnTo>
                    <a:pt x="131" y="555"/>
                  </a:lnTo>
                  <a:lnTo>
                    <a:pt x="174" y="544"/>
                  </a:lnTo>
                  <a:lnTo>
                    <a:pt x="196" y="544"/>
                  </a:lnTo>
                  <a:lnTo>
                    <a:pt x="196" y="533"/>
                  </a:lnTo>
                  <a:lnTo>
                    <a:pt x="218" y="522"/>
                  </a:lnTo>
                  <a:lnTo>
                    <a:pt x="228" y="511"/>
                  </a:lnTo>
                  <a:lnTo>
                    <a:pt x="250" y="511"/>
                  </a:lnTo>
                  <a:lnTo>
                    <a:pt x="272" y="489"/>
                  </a:lnTo>
                  <a:lnTo>
                    <a:pt x="305" y="489"/>
                  </a:lnTo>
                  <a:lnTo>
                    <a:pt x="315" y="489"/>
                  </a:lnTo>
                  <a:lnTo>
                    <a:pt x="326" y="489"/>
                  </a:lnTo>
                  <a:lnTo>
                    <a:pt x="337" y="479"/>
                  </a:lnTo>
                  <a:lnTo>
                    <a:pt x="337" y="468"/>
                  </a:lnTo>
                  <a:lnTo>
                    <a:pt x="348" y="468"/>
                  </a:lnTo>
                  <a:lnTo>
                    <a:pt x="348" y="457"/>
                  </a:lnTo>
                </a:path>
              </a:pathLst>
            </a:custGeom>
            <a:solidFill>
              <a:srgbClr val="C9C4C0"/>
            </a:solidFill>
            <a:ln w="9525" cap="flat">
              <a:solidFill>
                <a:srgbClr val="FFFFFF"/>
              </a:solidFill>
              <a:bevel/>
              <a:headEnd/>
              <a:tailEnd/>
            </a:ln>
            <a:effectLst/>
          </p:spPr>
          <p:txBody>
            <a:bodyPr wrap="none" anchor="ctr"/>
            <a:lstStyle/>
            <a:p>
              <a:endParaRPr lang="en-US" sz="3600">
                <a:solidFill>
                  <a:srgbClr val="000000"/>
                </a:solidFill>
                <a:latin typeface="Roboto Light"/>
              </a:endParaRPr>
            </a:p>
          </p:txBody>
        </p:sp>
        <p:sp>
          <p:nvSpPr>
            <p:cNvPr id="40" name="Freeform 164">
              <a:extLst>
                <a:ext uri="{FF2B5EF4-FFF2-40B4-BE49-F238E27FC236}">
                  <a16:creationId xmlns:a16="http://schemas.microsoft.com/office/drawing/2014/main" id="{2F5743DC-4194-5B14-15FC-72FA2EBEEF0F}"/>
                </a:ext>
              </a:extLst>
            </p:cNvPr>
            <p:cNvSpPr>
              <a:spLocks noChangeArrowheads="1"/>
            </p:cNvSpPr>
            <p:nvPr/>
          </p:nvSpPr>
          <p:spPr bwMode="auto">
            <a:xfrm>
              <a:off x="6621794" y="3085151"/>
              <a:ext cx="167205" cy="46444"/>
            </a:xfrm>
            <a:custGeom>
              <a:avLst/>
              <a:gdLst>
                <a:gd name="T0" fmla="*/ 217 w 240"/>
                <a:gd name="T1" fmla="*/ 22 h 66"/>
                <a:gd name="T2" fmla="*/ 206 w 240"/>
                <a:gd name="T3" fmla="*/ 22 h 66"/>
                <a:gd name="T4" fmla="*/ 195 w 240"/>
                <a:gd name="T5" fmla="*/ 22 h 66"/>
                <a:gd name="T6" fmla="*/ 185 w 240"/>
                <a:gd name="T7" fmla="*/ 22 h 66"/>
                <a:gd name="T8" fmla="*/ 163 w 240"/>
                <a:gd name="T9" fmla="*/ 11 h 66"/>
                <a:gd name="T10" fmla="*/ 141 w 240"/>
                <a:gd name="T11" fmla="*/ 0 h 66"/>
                <a:gd name="T12" fmla="*/ 130 w 240"/>
                <a:gd name="T13" fmla="*/ 0 h 66"/>
                <a:gd name="T14" fmla="*/ 108 w 240"/>
                <a:gd name="T15" fmla="*/ 11 h 66"/>
                <a:gd name="T16" fmla="*/ 87 w 240"/>
                <a:gd name="T17" fmla="*/ 22 h 66"/>
                <a:gd name="T18" fmla="*/ 32 w 240"/>
                <a:gd name="T19" fmla="*/ 22 h 66"/>
                <a:gd name="T20" fmla="*/ 21 w 240"/>
                <a:gd name="T21" fmla="*/ 32 h 66"/>
                <a:gd name="T22" fmla="*/ 32 w 240"/>
                <a:gd name="T23" fmla="*/ 44 h 66"/>
                <a:gd name="T24" fmla="*/ 76 w 240"/>
                <a:gd name="T25" fmla="*/ 32 h 66"/>
                <a:gd name="T26" fmla="*/ 108 w 240"/>
                <a:gd name="T27" fmla="*/ 32 h 66"/>
                <a:gd name="T28" fmla="*/ 98 w 240"/>
                <a:gd name="T29" fmla="*/ 32 h 66"/>
                <a:gd name="T30" fmla="*/ 76 w 240"/>
                <a:gd name="T31" fmla="*/ 32 h 66"/>
                <a:gd name="T32" fmla="*/ 43 w 240"/>
                <a:gd name="T33" fmla="*/ 32 h 66"/>
                <a:gd name="T34" fmla="*/ 43 w 240"/>
                <a:gd name="T35" fmla="*/ 44 h 66"/>
                <a:gd name="T36" fmla="*/ 32 w 240"/>
                <a:gd name="T37" fmla="*/ 44 h 66"/>
                <a:gd name="T38" fmla="*/ 11 w 240"/>
                <a:gd name="T39" fmla="*/ 44 h 66"/>
                <a:gd name="T40" fmla="*/ 11 w 240"/>
                <a:gd name="T41" fmla="*/ 32 h 66"/>
                <a:gd name="T42" fmla="*/ 0 w 240"/>
                <a:gd name="T43" fmla="*/ 44 h 66"/>
                <a:gd name="T44" fmla="*/ 0 w 240"/>
                <a:gd name="T45" fmla="*/ 65 h 66"/>
                <a:gd name="T46" fmla="*/ 11 w 240"/>
                <a:gd name="T47" fmla="*/ 54 h 66"/>
                <a:gd name="T48" fmla="*/ 43 w 240"/>
                <a:gd name="T49" fmla="*/ 54 h 66"/>
                <a:gd name="T50" fmla="*/ 76 w 240"/>
                <a:gd name="T51" fmla="*/ 54 h 66"/>
                <a:gd name="T52" fmla="*/ 76 w 240"/>
                <a:gd name="T53" fmla="*/ 44 h 66"/>
                <a:gd name="T54" fmla="*/ 98 w 240"/>
                <a:gd name="T55" fmla="*/ 32 h 66"/>
                <a:gd name="T56" fmla="*/ 119 w 240"/>
                <a:gd name="T57" fmla="*/ 32 h 66"/>
                <a:gd name="T58" fmla="*/ 130 w 240"/>
                <a:gd name="T59" fmla="*/ 22 h 66"/>
                <a:gd name="T60" fmla="*/ 130 w 240"/>
                <a:gd name="T61" fmla="*/ 22 h 66"/>
                <a:gd name="T62" fmla="*/ 141 w 240"/>
                <a:gd name="T63" fmla="*/ 32 h 66"/>
                <a:gd name="T64" fmla="*/ 152 w 240"/>
                <a:gd name="T65" fmla="*/ 32 h 66"/>
                <a:gd name="T66" fmla="*/ 185 w 240"/>
                <a:gd name="T67" fmla="*/ 44 h 66"/>
                <a:gd name="T68" fmla="*/ 217 w 240"/>
                <a:gd name="T69" fmla="*/ 44 h 66"/>
                <a:gd name="T70" fmla="*/ 239 w 240"/>
                <a:gd name="T71" fmla="*/ 3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0" h="66">
                  <a:moveTo>
                    <a:pt x="228" y="32"/>
                  </a:moveTo>
                  <a:lnTo>
                    <a:pt x="217" y="22"/>
                  </a:lnTo>
                  <a:lnTo>
                    <a:pt x="206" y="22"/>
                  </a:lnTo>
                  <a:lnTo>
                    <a:pt x="206" y="22"/>
                  </a:lnTo>
                  <a:lnTo>
                    <a:pt x="195" y="22"/>
                  </a:lnTo>
                  <a:lnTo>
                    <a:pt x="195" y="22"/>
                  </a:lnTo>
                  <a:lnTo>
                    <a:pt x="185" y="22"/>
                  </a:lnTo>
                  <a:lnTo>
                    <a:pt x="185" y="22"/>
                  </a:lnTo>
                  <a:lnTo>
                    <a:pt x="174" y="11"/>
                  </a:lnTo>
                  <a:lnTo>
                    <a:pt x="163" y="11"/>
                  </a:lnTo>
                  <a:lnTo>
                    <a:pt x="163" y="11"/>
                  </a:lnTo>
                  <a:lnTo>
                    <a:pt x="141" y="0"/>
                  </a:lnTo>
                  <a:lnTo>
                    <a:pt x="141" y="0"/>
                  </a:lnTo>
                  <a:lnTo>
                    <a:pt x="130" y="0"/>
                  </a:lnTo>
                  <a:lnTo>
                    <a:pt x="119" y="0"/>
                  </a:lnTo>
                  <a:lnTo>
                    <a:pt x="108" y="11"/>
                  </a:lnTo>
                  <a:lnTo>
                    <a:pt x="98" y="22"/>
                  </a:lnTo>
                  <a:lnTo>
                    <a:pt x="87" y="22"/>
                  </a:lnTo>
                  <a:lnTo>
                    <a:pt x="65" y="22"/>
                  </a:lnTo>
                  <a:lnTo>
                    <a:pt x="32" y="22"/>
                  </a:lnTo>
                  <a:lnTo>
                    <a:pt x="21" y="22"/>
                  </a:lnTo>
                  <a:lnTo>
                    <a:pt x="21" y="32"/>
                  </a:lnTo>
                  <a:lnTo>
                    <a:pt x="21" y="44"/>
                  </a:lnTo>
                  <a:lnTo>
                    <a:pt x="32" y="44"/>
                  </a:lnTo>
                  <a:lnTo>
                    <a:pt x="54" y="32"/>
                  </a:lnTo>
                  <a:lnTo>
                    <a:pt x="76" y="32"/>
                  </a:lnTo>
                  <a:lnTo>
                    <a:pt x="98" y="22"/>
                  </a:lnTo>
                  <a:lnTo>
                    <a:pt x="108" y="32"/>
                  </a:lnTo>
                  <a:lnTo>
                    <a:pt x="108" y="32"/>
                  </a:lnTo>
                  <a:lnTo>
                    <a:pt x="98" y="32"/>
                  </a:lnTo>
                  <a:lnTo>
                    <a:pt x="87" y="32"/>
                  </a:lnTo>
                  <a:lnTo>
                    <a:pt x="76" y="32"/>
                  </a:lnTo>
                  <a:lnTo>
                    <a:pt x="65" y="32"/>
                  </a:lnTo>
                  <a:lnTo>
                    <a:pt x="43" y="32"/>
                  </a:lnTo>
                  <a:lnTo>
                    <a:pt x="43" y="44"/>
                  </a:lnTo>
                  <a:lnTo>
                    <a:pt x="43" y="44"/>
                  </a:lnTo>
                  <a:lnTo>
                    <a:pt x="43" y="44"/>
                  </a:lnTo>
                  <a:lnTo>
                    <a:pt x="32" y="44"/>
                  </a:lnTo>
                  <a:lnTo>
                    <a:pt x="11" y="44"/>
                  </a:lnTo>
                  <a:lnTo>
                    <a:pt x="11" y="44"/>
                  </a:lnTo>
                  <a:lnTo>
                    <a:pt x="11" y="32"/>
                  </a:lnTo>
                  <a:lnTo>
                    <a:pt x="11" y="32"/>
                  </a:lnTo>
                  <a:lnTo>
                    <a:pt x="0" y="32"/>
                  </a:lnTo>
                  <a:lnTo>
                    <a:pt x="0" y="44"/>
                  </a:lnTo>
                  <a:lnTo>
                    <a:pt x="0" y="54"/>
                  </a:lnTo>
                  <a:lnTo>
                    <a:pt x="0" y="65"/>
                  </a:lnTo>
                  <a:lnTo>
                    <a:pt x="0" y="65"/>
                  </a:lnTo>
                  <a:lnTo>
                    <a:pt x="11" y="54"/>
                  </a:lnTo>
                  <a:lnTo>
                    <a:pt x="21" y="54"/>
                  </a:lnTo>
                  <a:lnTo>
                    <a:pt x="43" y="54"/>
                  </a:lnTo>
                  <a:lnTo>
                    <a:pt x="54" y="54"/>
                  </a:lnTo>
                  <a:lnTo>
                    <a:pt x="76" y="54"/>
                  </a:lnTo>
                  <a:lnTo>
                    <a:pt x="76" y="44"/>
                  </a:lnTo>
                  <a:lnTo>
                    <a:pt x="76" y="44"/>
                  </a:lnTo>
                  <a:lnTo>
                    <a:pt x="87" y="44"/>
                  </a:lnTo>
                  <a:lnTo>
                    <a:pt x="98" y="32"/>
                  </a:lnTo>
                  <a:lnTo>
                    <a:pt x="119" y="32"/>
                  </a:lnTo>
                  <a:lnTo>
                    <a:pt x="119" y="32"/>
                  </a:lnTo>
                  <a:lnTo>
                    <a:pt x="119" y="32"/>
                  </a:lnTo>
                  <a:lnTo>
                    <a:pt x="130" y="22"/>
                  </a:lnTo>
                  <a:lnTo>
                    <a:pt x="130" y="22"/>
                  </a:lnTo>
                  <a:lnTo>
                    <a:pt x="130" y="22"/>
                  </a:lnTo>
                  <a:lnTo>
                    <a:pt x="141" y="22"/>
                  </a:lnTo>
                  <a:lnTo>
                    <a:pt x="141" y="32"/>
                  </a:lnTo>
                  <a:lnTo>
                    <a:pt x="152" y="32"/>
                  </a:lnTo>
                  <a:lnTo>
                    <a:pt x="152" y="32"/>
                  </a:lnTo>
                  <a:lnTo>
                    <a:pt x="163" y="44"/>
                  </a:lnTo>
                  <a:lnTo>
                    <a:pt x="185" y="44"/>
                  </a:lnTo>
                  <a:lnTo>
                    <a:pt x="195" y="54"/>
                  </a:lnTo>
                  <a:lnTo>
                    <a:pt x="217" y="44"/>
                  </a:lnTo>
                  <a:lnTo>
                    <a:pt x="228" y="44"/>
                  </a:lnTo>
                  <a:lnTo>
                    <a:pt x="239" y="32"/>
                  </a:lnTo>
                  <a:lnTo>
                    <a:pt x="228" y="32"/>
                  </a:lnTo>
                </a:path>
              </a:pathLst>
            </a:custGeom>
            <a:solidFill>
              <a:srgbClr val="C9C4C0"/>
            </a:solidFill>
            <a:ln w="9525" cap="flat">
              <a:solidFill>
                <a:srgbClr val="FFFFFF"/>
              </a:solidFill>
              <a:bevel/>
              <a:headEnd/>
              <a:tailEnd/>
            </a:ln>
            <a:effectLst/>
          </p:spPr>
          <p:txBody>
            <a:bodyPr wrap="none" anchor="ctr"/>
            <a:lstStyle/>
            <a:p>
              <a:endParaRPr lang="en-US" sz="3600">
                <a:solidFill>
                  <a:srgbClr val="000000"/>
                </a:solidFill>
                <a:latin typeface="Roboto Light"/>
              </a:endParaRPr>
            </a:p>
          </p:txBody>
        </p:sp>
        <p:sp>
          <p:nvSpPr>
            <p:cNvPr id="41" name="Freeform 165">
              <a:extLst>
                <a:ext uri="{FF2B5EF4-FFF2-40B4-BE49-F238E27FC236}">
                  <a16:creationId xmlns:a16="http://schemas.microsoft.com/office/drawing/2014/main" id="{0D14C20F-53A8-673C-7591-4E937B866314}"/>
                </a:ext>
              </a:extLst>
            </p:cNvPr>
            <p:cNvSpPr>
              <a:spLocks noChangeArrowheads="1"/>
            </p:cNvSpPr>
            <p:nvPr/>
          </p:nvSpPr>
          <p:spPr bwMode="auto">
            <a:xfrm>
              <a:off x="8049226" y="3818993"/>
              <a:ext cx="322023" cy="396337"/>
            </a:xfrm>
            <a:custGeom>
              <a:avLst/>
              <a:gdLst>
                <a:gd name="T0" fmla="*/ 457 w 458"/>
                <a:gd name="T1" fmla="*/ 261 h 566"/>
                <a:gd name="T2" fmla="*/ 435 w 458"/>
                <a:gd name="T3" fmla="*/ 239 h 566"/>
                <a:gd name="T4" fmla="*/ 413 w 458"/>
                <a:gd name="T5" fmla="*/ 206 h 566"/>
                <a:gd name="T6" fmla="*/ 424 w 458"/>
                <a:gd name="T7" fmla="*/ 163 h 566"/>
                <a:gd name="T8" fmla="*/ 446 w 458"/>
                <a:gd name="T9" fmla="*/ 152 h 566"/>
                <a:gd name="T10" fmla="*/ 457 w 458"/>
                <a:gd name="T11" fmla="*/ 119 h 566"/>
                <a:gd name="T12" fmla="*/ 424 w 458"/>
                <a:gd name="T13" fmla="*/ 87 h 566"/>
                <a:gd name="T14" fmla="*/ 359 w 458"/>
                <a:gd name="T15" fmla="*/ 98 h 566"/>
                <a:gd name="T16" fmla="*/ 359 w 458"/>
                <a:gd name="T17" fmla="*/ 76 h 566"/>
                <a:gd name="T18" fmla="*/ 370 w 458"/>
                <a:gd name="T19" fmla="*/ 21 h 566"/>
                <a:gd name="T20" fmla="*/ 326 w 458"/>
                <a:gd name="T21" fmla="*/ 11 h 566"/>
                <a:gd name="T22" fmla="*/ 272 w 458"/>
                <a:gd name="T23" fmla="*/ 0 h 566"/>
                <a:gd name="T24" fmla="*/ 207 w 458"/>
                <a:gd name="T25" fmla="*/ 0 h 566"/>
                <a:gd name="T26" fmla="*/ 207 w 458"/>
                <a:gd name="T27" fmla="*/ 76 h 566"/>
                <a:gd name="T28" fmla="*/ 174 w 458"/>
                <a:gd name="T29" fmla="*/ 119 h 566"/>
                <a:gd name="T30" fmla="*/ 98 w 458"/>
                <a:gd name="T31" fmla="*/ 119 h 566"/>
                <a:gd name="T32" fmla="*/ 87 w 458"/>
                <a:gd name="T33" fmla="*/ 119 h 566"/>
                <a:gd name="T34" fmla="*/ 65 w 458"/>
                <a:gd name="T35" fmla="*/ 119 h 566"/>
                <a:gd name="T36" fmla="*/ 65 w 458"/>
                <a:gd name="T37" fmla="*/ 163 h 566"/>
                <a:gd name="T38" fmla="*/ 43 w 458"/>
                <a:gd name="T39" fmla="*/ 163 h 566"/>
                <a:gd name="T40" fmla="*/ 98 w 458"/>
                <a:gd name="T41" fmla="*/ 195 h 566"/>
                <a:gd name="T42" fmla="*/ 65 w 458"/>
                <a:gd name="T43" fmla="*/ 195 h 566"/>
                <a:gd name="T44" fmla="*/ 43 w 458"/>
                <a:gd name="T45" fmla="*/ 174 h 566"/>
                <a:gd name="T46" fmla="*/ 33 w 458"/>
                <a:gd name="T47" fmla="*/ 261 h 566"/>
                <a:gd name="T48" fmla="*/ 11 w 458"/>
                <a:gd name="T49" fmla="*/ 272 h 566"/>
                <a:gd name="T50" fmla="*/ 11 w 458"/>
                <a:gd name="T51" fmla="*/ 304 h 566"/>
                <a:gd name="T52" fmla="*/ 43 w 458"/>
                <a:gd name="T53" fmla="*/ 337 h 566"/>
                <a:gd name="T54" fmla="*/ 43 w 458"/>
                <a:gd name="T55" fmla="*/ 348 h 566"/>
                <a:gd name="T56" fmla="*/ 54 w 458"/>
                <a:gd name="T57" fmla="*/ 359 h 566"/>
                <a:gd name="T58" fmla="*/ 33 w 458"/>
                <a:gd name="T59" fmla="*/ 348 h 566"/>
                <a:gd name="T60" fmla="*/ 54 w 458"/>
                <a:gd name="T61" fmla="*/ 380 h 566"/>
                <a:gd name="T62" fmla="*/ 54 w 458"/>
                <a:gd name="T63" fmla="*/ 391 h 566"/>
                <a:gd name="T64" fmla="*/ 65 w 458"/>
                <a:gd name="T65" fmla="*/ 424 h 566"/>
                <a:gd name="T66" fmla="*/ 109 w 458"/>
                <a:gd name="T67" fmla="*/ 446 h 566"/>
                <a:gd name="T68" fmla="*/ 76 w 458"/>
                <a:gd name="T69" fmla="*/ 435 h 566"/>
                <a:gd name="T70" fmla="*/ 174 w 458"/>
                <a:gd name="T71" fmla="*/ 533 h 566"/>
                <a:gd name="T72" fmla="*/ 196 w 458"/>
                <a:gd name="T73" fmla="*/ 543 h 566"/>
                <a:gd name="T74" fmla="*/ 239 w 458"/>
                <a:gd name="T75" fmla="*/ 543 h 566"/>
                <a:gd name="T76" fmla="*/ 250 w 458"/>
                <a:gd name="T77" fmla="*/ 533 h 566"/>
                <a:gd name="T78" fmla="*/ 261 w 458"/>
                <a:gd name="T79" fmla="*/ 511 h 566"/>
                <a:gd name="T80" fmla="*/ 239 w 458"/>
                <a:gd name="T81" fmla="*/ 489 h 566"/>
                <a:gd name="T82" fmla="*/ 228 w 458"/>
                <a:gd name="T83" fmla="*/ 467 h 566"/>
                <a:gd name="T84" fmla="*/ 228 w 458"/>
                <a:gd name="T85" fmla="*/ 424 h 566"/>
                <a:gd name="T86" fmla="*/ 250 w 458"/>
                <a:gd name="T87" fmla="*/ 424 h 566"/>
                <a:gd name="T88" fmla="*/ 294 w 458"/>
                <a:gd name="T89" fmla="*/ 413 h 566"/>
                <a:gd name="T90" fmla="*/ 294 w 458"/>
                <a:gd name="T91" fmla="*/ 391 h 566"/>
                <a:gd name="T92" fmla="*/ 315 w 458"/>
                <a:gd name="T93" fmla="*/ 380 h 566"/>
                <a:gd name="T94" fmla="*/ 359 w 458"/>
                <a:gd name="T95" fmla="*/ 424 h 566"/>
                <a:gd name="T96" fmla="*/ 402 w 458"/>
                <a:gd name="T97" fmla="*/ 402 h 566"/>
                <a:gd name="T98" fmla="*/ 413 w 458"/>
                <a:gd name="T99" fmla="*/ 435 h 566"/>
                <a:gd name="T100" fmla="*/ 435 w 458"/>
                <a:gd name="T101" fmla="*/ 424 h 566"/>
                <a:gd name="T102" fmla="*/ 446 w 458"/>
                <a:gd name="T103" fmla="*/ 402 h 566"/>
                <a:gd name="T104" fmla="*/ 457 w 458"/>
                <a:gd name="T105" fmla="*/ 369 h 566"/>
                <a:gd name="T106" fmla="*/ 457 w 458"/>
                <a:gd name="T107" fmla="*/ 326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8" h="566">
                  <a:moveTo>
                    <a:pt x="457" y="315"/>
                  </a:moveTo>
                  <a:lnTo>
                    <a:pt x="457" y="304"/>
                  </a:lnTo>
                  <a:lnTo>
                    <a:pt x="457" y="282"/>
                  </a:lnTo>
                  <a:lnTo>
                    <a:pt x="457" y="272"/>
                  </a:lnTo>
                  <a:lnTo>
                    <a:pt x="457" y="261"/>
                  </a:lnTo>
                  <a:lnTo>
                    <a:pt x="457" y="261"/>
                  </a:lnTo>
                  <a:lnTo>
                    <a:pt x="457" y="250"/>
                  </a:lnTo>
                  <a:lnTo>
                    <a:pt x="435" y="250"/>
                  </a:lnTo>
                  <a:lnTo>
                    <a:pt x="435" y="239"/>
                  </a:lnTo>
                  <a:lnTo>
                    <a:pt x="435" y="239"/>
                  </a:lnTo>
                  <a:lnTo>
                    <a:pt x="424" y="239"/>
                  </a:lnTo>
                  <a:lnTo>
                    <a:pt x="413" y="228"/>
                  </a:lnTo>
                  <a:lnTo>
                    <a:pt x="413" y="228"/>
                  </a:lnTo>
                  <a:lnTo>
                    <a:pt x="413" y="217"/>
                  </a:lnTo>
                  <a:lnTo>
                    <a:pt x="413" y="206"/>
                  </a:lnTo>
                  <a:lnTo>
                    <a:pt x="413" y="195"/>
                  </a:lnTo>
                  <a:lnTo>
                    <a:pt x="413" y="185"/>
                  </a:lnTo>
                  <a:lnTo>
                    <a:pt x="413" y="174"/>
                  </a:lnTo>
                  <a:lnTo>
                    <a:pt x="424" y="174"/>
                  </a:lnTo>
                  <a:lnTo>
                    <a:pt x="424" y="163"/>
                  </a:lnTo>
                  <a:lnTo>
                    <a:pt x="424" y="163"/>
                  </a:lnTo>
                  <a:lnTo>
                    <a:pt x="446" y="163"/>
                  </a:lnTo>
                  <a:lnTo>
                    <a:pt x="446" y="152"/>
                  </a:lnTo>
                  <a:lnTo>
                    <a:pt x="446" y="152"/>
                  </a:lnTo>
                  <a:lnTo>
                    <a:pt x="446" y="152"/>
                  </a:lnTo>
                  <a:lnTo>
                    <a:pt x="457" y="141"/>
                  </a:lnTo>
                  <a:lnTo>
                    <a:pt x="457" y="141"/>
                  </a:lnTo>
                  <a:lnTo>
                    <a:pt x="457" y="130"/>
                  </a:lnTo>
                  <a:lnTo>
                    <a:pt x="457" y="130"/>
                  </a:lnTo>
                  <a:lnTo>
                    <a:pt x="457" y="119"/>
                  </a:lnTo>
                  <a:lnTo>
                    <a:pt x="446" y="108"/>
                  </a:lnTo>
                  <a:lnTo>
                    <a:pt x="446" y="108"/>
                  </a:lnTo>
                  <a:lnTo>
                    <a:pt x="446" y="87"/>
                  </a:lnTo>
                  <a:lnTo>
                    <a:pt x="435" y="87"/>
                  </a:lnTo>
                  <a:lnTo>
                    <a:pt x="424" y="87"/>
                  </a:lnTo>
                  <a:lnTo>
                    <a:pt x="413" y="76"/>
                  </a:lnTo>
                  <a:lnTo>
                    <a:pt x="402" y="87"/>
                  </a:lnTo>
                  <a:lnTo>
                    <a:pt x="381" y="87"/>
                  </a:lnTo>
                  <a:lnTo>
                    <a:pt x="370" y="98"/>
                  </a:lnTo>
                  <a:lnTo>
                    <a:pt x="359" y="98"/>
                  </a:lnTo>
                  <a:lnTo>
                    <a:pt x="359" y="98"/>
                  </a:lnTo>
                  <a:lnTo>
                    <a:pt x="359" y="98"/>
                  </a:lnTo>
                  <a:lnTo>
                    <a:pt x="359" y="87"/>
                  </a:lnTo>
                  <a:lnTo>
                    <a:pt x="359" y="87"/>
                  </a:lnTo>
                  <a:lnTo>
                    <a:pt x="359" y="76"/>
                  </a:lnTo>
                  <a:lnTo>
                    <a:pt x="359" y="76"/>
                  </a:lnTo>
                  <a:lnTo>
                    <a:pt x="359" y="65"/>
                  </a:lnTo>
                  <a:lnTo>
                    <a:pt x="359" y="43"/>
                  </a:lnTo>
                  <a:lnTo>
                    <a:pt x="359" y="32"/>
                  </a:lnTo>
                  <a:lnTo>
                    <a:pt x="370" y="21"/>
                  </a:lnTo>
                  <a:lnTo>
                    <a:pt x="370" y="11"/>
                  </a:lnTo>
                  <a:lnTo>
                    <a:pt x="359" y="11"/>
                  </a:lnTo>
                  <a:lnTo>
                    <a:pt x="359" y="0"/>
                  </a:lnTo>
                  <a:lnTo>
                    <a:pt x="348" y="0"/>
                  </a:lnTo>
                  <a:lnTo>
                    <a:pt x="326" y="11"/>
                  </a:lnTo>
                  <a:lnTo>
                    <a:pt x="315" y="0"/>
                  </a:lnTo>
                  <a:lnTo>
                    <a:pt x="304" y="0"/>
                  </a:lnTo>
                  <a:lnTo>
                    <a:pt x="304" y="0"/>
                  </a:lnTo>
                  <a:lnTo>
                    <a:pt x="294" y="0"/>
                  </a:lnTo>
                  <a:lnTo>
                    <a:pt x="272" y="0"/>
                  </a:lnTo>
                  <a:lnTo>
                    <a:pt x="272" y="0"/>
                  </a:lnTo>
                  <a:lnTo>
                    <a:pt x="261" y="0"/>
                  </a:lnTo>
                  <a:lnTo>
                    <a:pt x="228" y="0"/>
                  </a:lnTo>
                  <a:lnTo>
                    <a:pt x="207" y="0"/>
                  </a:lnTo>
                  <a:lnTo>
                    <a:pt x="207" y="0"/>
                  </a:lnTo>
                  <a:lnTo>
                    <a:pt x="207" y="11"/>
                  </a:lnTo>
                  <a:lnTo>
                    <a:pt x="207" y="11"/>
                  </a:lnTo>
                  <a:lnTo>
                    <a:pt x="207" y="32"/>
                  </a:lnTo>
                  <a:lnTo>
                    <a:pt x="207" y="54"/>
                  </a:lnTo>
                  <a:lnTo>
                    <a:pt x="207" y="76"/>
                  </a:lnTo>
                  <a:lnTo>
                    <a:pt x="207" y="87"/>
                  </a:lnTo>
                  <a:lnTo>
                    <a:pt x="207" y="108"/>
                  </a:lnTo>
                  <a:lnTo>
                    <a:pt x="207" y="119"/>
                  </a:lnTo>
                  <a:lnTo>
                    <a:pt x="196" y="119"/>
                  </a:lnTo>
                  <a:lnTo>
                    <a:pt x="174" y="119"/>
                  </a:lnTo>
                  <a:lnTo>
                    <a:pt x="152" y="119"/>
                  </a:lnTo>
                  <a:lnTo>
                    <a:pt x="130" y="119"/>
                  </a:lnTo>
                  <a:lnTo>
                    <a:pt x="120" y="119"/>
                  </a:lnTo>
                  <a:lnTo>
                    <a:pt x="98" y="119"/>
                  </a:lnTo>
                  <a:lnTo>
                    <a:pt x="98" y="119"/>
                  </a:lnTo>
                  <a:lnTo>
                    <a:pt x="98" y="119"/>
                  </a:lnTo>
                  <a:lnTo>
                    <a:pt x="98" y="119"/>
                  </a:lnTo>
                  <a:lnTo>
                    <a:pt x="87" y="119"/>
                  </a:lnTo>
                  <a:lnTo>
                    <a:pt x="87" y="119"/>
                  </a:lnTo>
                  <a:lnTo>
                    <a:pt x="87" y="119"/>
                  </a:lnTo>
                  <a:lnTo>
                    <a:pt x="76" y="108"/>
                  </a:lnTo>
                  <a:lnTo>
                    <a:pt x="76" y="108"/>
                  </a:lnTo>
                  <a:lnTo>
                    <a:pt x="76" y="108"/>
                  </a:lnTo>
                  <a:lnTo>
                    <a:pt x="76" y="119"/>
                  </a:lnTo>
                  <a:lnTo>
                    <a:pt x="65" y="119"/>
                  </a:lnTo>
                  <a:lnTo>
                    <a:pt x="65" y="119"/>
                  </a:lnTo>
                  <a:lnTo>
                    <a:pt x="65" y="141"/>
                  </a:lnTo>
                  <a:lnTo>
                    <a:pt x="65" y="152"/>
                  </a:lnTo>
                  <a:lnTo>
                    <a:pt x="65" y="163"/>
                  </a:lnTo>
                  <a:lnTo>
                    <a:pt x="65" y="163"/>
                  </a:lnTo>
                  <a:lnTo>
                    <a:pt x="65" y="152"/>
                  </a:lnTo>
                  <a:lnTo>
                    <a:pt x="65" y="152"/>
                  </a:lnTo>
                  <a:lnTo>
                    <a:pt x="65" y="152"/>
                  </a:lnTo>
                  <a:lnTo>
                    <a:pt x="43" y="152"/>
                  </a:lnTo>
                  <a:lnTo>
                    <a:pt x="43" y="163"/>
                  </a:lnTo>
                  <a:lnTo>
                    <a:pt x="54" y="163"/>
                  </a:lnTo>
                  <a:lnTo>
                    <a:pt x="54" y="174"/>
                  </a:lnTo>
                  <a:lnTo>
                    <a:pt x="65" y="185"/>
                  </a:lnTo>
                  <a:lnTo>
                    <a:pt x="87" y="195"/>
                  </a:lnTo>
                  <a:lnTo>
                    <a:pt x="98" y="195"/>
                  </a:lnTo>
                  <a:lnTo>
                    <a:pt x="98" y="195"/>
                  </a:lnTo>
                  <a:lnTo>
                    <a:pt x="87" y="195"/>
                  </a:lnTo>
                  <a:lnTo>
                    <a:pt x="87" y="206"/>
                  </a:lnTo>
                  <a:lnTo>
                    <a:pt x="76" y="206"/>
                  </a:lnTo>
                  <a:lnTo>
                    <a:pt x="65" y="195"/>
                  </a:lnTo>
                  <a:lnTo>
                    <a:pt x="54" y="195"/>
                  </a:lnTo>
                  <a:lnTo>
                    <a:pt x="54" y="195"/>
                  </a:lnTo>
                  <a:lnTo>
                    <a:pt x="54" y="185"/>
                  </a:lnTo>
                  <a:lnTo>
                    <a:pt x="54" y="185"/>
                  </a:lnTo>
                  <a:lnTo>
                    <a:pt x="43" y="174"/>
                  </a:lnTo>
                  <a:lnTo>
                    <a:pt x="43" y="185"/>
                  </a:lnTo>
                  <a:lnTo>
                    <a:pt x="43" y="195"/>
                  </a:lnTo>
                  <a:lnTo>
                    <a:pt x="43" y="217"/>
                  </a:lnTo>
                  <a:lnTo>
                    <a:pt x="43" y="239"/>
                  </a:lnTo>
                  <a:lnTo>
                    <a:pt x="33" y="261"/>
                  </a:lnTo>
                  <a:lnTo>
                    <a:pt x="22" y="272"/>
                  </a:lnTo>
                  <a:lnTo>
                    <a:pt x="22" y="272"/>
                  </a:lnTo>
                  <a:lnTo>
                    <a:pt x="22" y="272"/>
                  </a:lnTo>
                  <a:lnTo>
                    <a:pt x="11" y="272"/>
                  </a:lnTo>
                  <a:lnTo>
                    <a:pt x="11" y="272"/>
                  </a:lnTo>
                  <a:lnTo>
                    <a:pt x="0" y="272"/>
                  </a:lnTo>
                  <a:lnTo>
                    <a:pt x="0" y="261"/>
                  </a:lnTo>
                  <a:lnTo>
                    <a:pt x="11" y="293"/>
                  </a:lnTo>
                  <a:lnTo>
                    <a:pt x="11" y="293"/>
                  </a:lnTo>
                  <a:lnTo>
                    <a:pt x="11" y="304"/>
                  </a:lnTo>
                  <a:lnTo>
                    <a:pt x="11" y="304"/>
                  </a:lnTo>
                  <a:lnTo>
                    <a:pt x="22" y="326"/>
                  </a:lnTo>
                  <a:lnTo>
                    <a:pt x="33" y="337"/>
                  </a:lnTo>
                  <a:lnTo>
                    <a:pt x="43" y="337"/>
                  </a:lnTo>
                  <a:lnTo>
                    <a:pt x="43" y="337"/>
                  </a:lnTo>
                  <a:lnTo>
                    <a:pt x="43" y="337"/>
                  </a:lnTo>
                  <a:lnTo>
                    <a:pt x="43" y="326"/>
                  </a:lnTo>
                  <a:lnTo>
                    <a:pt x="43" y="348"/>
                  </a:lnTo>
                  <a:lnTo>
                    <a:pt x="43" y="348"/>
                  </a:lnTo>
                  <a:lnTo>
                    <a:pt x="43" y="348"/>
                  </a:lnTo>
                  <a:lnTo>
                    <a:pt x="54" y="348"/>
                  </a:lnTo>
                  <a:lnTo>
                    <a:pt x="54" y="348"/>
                  </a:lnTo>
                  <a:lnTo>
                    <a:pt x="65" y="348"/>
                  </a:lnTo>
                  <a:lnTo>
                    <a:pt x="65" y="359"/>
                  </a:lnTo>
                  <a:lnTo>
                    <a:pt x="54" y="359"/>
                  </a:lnTo>
                  <a:lnTo>
                    <a:pt x="43" y="359"/>
                  </a:lnTo>
                  <a:lnTo>
                    <a:pt x="43" y="359"/>
                  </a:lnTo>
                  <a:lnTo>
                    <a:pt x="22" y="326"/>
                  </a:lnTo>
                  <a:lnTo>
                    <a:pt x="22" y="337"/>
                  </a:lnTo>
                  <a:lnTo>
                    <a:pt x="33" y="348"/>
                  </a:lnTo>
                  <a:lnTo>
                    <a:pt x="43" y="369"/>
                  </a:lnTo>
                  <a:lnTo>
                    <a:pt x="43" y="369"/>
                  </a:lnTo>
                  <a:lnTo>
                    <a:pt x="43" y="380"/>
                  </a:lnTo>
                  <a:lnTo>
                    <a:pt x="43" y="380"/>
                  </a:lnTo>
                  <a:lnTo>
                    <a:pt x="54" y="380"/>
                  </a:lnTo>
                  <a:lnTo>
                    <a:pt x="65" y="391"/>
                  </a:lnTo>
                  <a:lnTo>
                    <a:pt x="54" y="391"/>
                  </a:lnTo>
                  <a:lnTo>
                    <a:pt x="43" y="380"/>
                  </a:lnTo>
                  <a:lnTo>
                    <a:pt x="43" y="380"/>
                  </a:lnTo>
                  <a:lnTo>
                    <a:pt x="54" y="391"/>
                  </a:lnTo>
                  <a:lnTo>
                    <a:pt x="54" y="391"/>
                  </a:lnTo>
                  <a:lnTo>
                    <a:pt x="65" y="402"/>
                  </a:lnTo>
                  <a:lnTo>
                    <a:pt x="65" y="413"/>
                  </a:lnTo>
                  <a:lnTo>
                    <a:pt x="65" y="424"/>
                  </a:lnTo>
                  <a:lnTo>
                    <a:pt x="65" y="424"/>
                  </a:lnTo>
                  <a:lnTo>
                    <a:pt x="76" y="435"/>
                  </a:lnTo>
                  <a:lnTo>
                    <a:pt x="87" y="435"/>
                  </a:lnTo>
                  <a:lnTo>
                    <a:pt x="87" y="435"/>
                  </a:lnTo>
                  <a:lnTo>
                    <a:pt x="98" y="435"/>
                  </a:lnTo>
                  <a:lnTo>
                    <a:pt x="109" y="446"/>
                  </a:lnTo>
                  <a:lnTo>
                    <a:pt x="109" y="446"/>
                  </a:lnTo>
                  <a:lnTo>
                    <a:pt x="98" y="446"/>
                  </a:lnTo>
                  <a:lnTo>
                    <a:pt x="76" y="435"/>
                  </a:lnTo>
                  <a:lnTo>
                    <a:pt x="76" y="435"/>
                  </a:lnTo>
                  <a:lnTo>
                    <a:pt x="76" y="435"/>
                  </a:lnTo>
                  <a:lnTo>
                    <a:pt x="98" y="456"/>
                  </a:lnTo>
                  <a:lnTo>
                    <a:pt x="130" y="489"/>
                  </a:lnTo>
                  <a:lnTo>
                    <a:pt x="152" y="511"/>
                  </a:lnTo>
                  <a:lnTo>
                    <a:pt x="152" y="522"/>
                  </a:lnTo>
                  <a:lnTo>
                    <a:pt x="174" y="533"/>
                  </a:lnTo>
                  <a:lnTo>
                    <a:pt x="174" y="543"/>
                  </a:lnTo>
                  <a:lnTo>
                    <a:pt x="185" y="554"/>
                  </a:lnTo>
                  <a:lnTo>
                    <a:pt x="196" y="565"/>
                  </a:lnTo>
                  <a:lnTo>
                    <a:pt x="196" y="554"/>
                  </a:lnTo>
                  <a:lnTo>
                    <a:pt x="196" y="543"/>
                  </a:lnTo>
                  <a:lnTo>
                    <a:pt x="207" y="543"/>
                  </a:lnTo>
                  <a:lnTo>
                    <a:pt x="217" y="533"/>
                  </a:lnTo>
                  <a:lnTo>
                    <a:pt x="228" y="533"/>
                  </a:lnTo>
                  <a:lnTo>
                    <a:pt x="239" y="543"/>
                  </a:lnTo>
                  <a:lnTo>
                    <a:pt x="239" y="543"/>
                  </a:lnTo>
                  <a:lnTo>
                    <a:pt x="239" y="543"/>
                  </a:lnTo>
                  <a:lnTo>
                    <a:pt x="250" y="543"/>
                  </a:lnTo>
                  <a:lnTo>
                    <a:pt x="250" y="543"/>
                  </a:lnTo>
                  <a:lnTo>
                    <a:pt x="250" y="543"/>
                  </a:lnTo>
                  <a:lnTo>
                    <a:pt x="250" y="533"/>
                  </a:lnTo>
                  <a:lnTo>
                    <a:pt x="250" y="533"/>
                  </a:lnTo>
                  <a:lnTo>
                    <a:pt x="250" y="522"/>
                  </a:lnTo>
                  <a:lnTo>
                    <a:pt x="250" y="522"/>
                  </a:lnTo>
                  <a:lnTo>
                    <a:pt x="261" y="511"/>
                  </a:lnTo>
                  <a:lnTo>
                    <a:pt x="261" y="511"/>
                  </a:lnTo>
                  <a:lnTo>
                    <a:pt x="250" y="511"/>
                  </a:lnTo>
                  <a:lnTo>
                    <a:pt x="239" y="500"/>
                  </a:lnTo>
                  <a:lnTo>
                    <a:pt x="239" y="500"/>
                  </a:lnTo>
                  <a:lnTo>
                    <a:pt x="239" y="500"/>
                  </a:lnTo>
                  <a:lnTo>
                    <a:pt x="239" y="489"/>
                  </a:lnTo>
                  <a:lnTo>
                    <a:pt x="239" y="489"/>
                  </a:lnTo>
                  <a:lnTo>
                    <a:pt x="239" y="478"/>
                  </a:lnTo>
                  <a:lnTo>
                    <a:pt x="239" y="478"/>
                  </a:lnTo>
                  <a:lnTo>
                    <a:pt x="239" y="478"/>
                  </a:lnTo>
                  <a:lnTo>
                    <a:pt x="228" y="467"/>
                  </a:lnTo>
                  <a:lnTo>
                    <a:pt x="228" y="467"/>
                  </a:lnTo>
                  <a:lnTo>
                    <a:pt x="228" y="467"/>
                  </a:lnTo>
                  <a:lnTo>
                    <a:pt x="228" y="456"/>
                  </a:lnTo>
                  <a:lnTo>
                    <a:pt x="228" y="446"/>
                  </a:lnTo>
                  <a:lnTo>
                    <a:pt x="228" y="424"/>
                  </a:lnTo>
                  <a:lnTo>
                    <a:pt x="228" y="424"/>
                  </a:lnTo>
                  <a:lnTo>
                    <a:pt x="228" y="424"/>
                  </a:lnTo>
                  <a:lnTo>
                    <a:pt x="239" y="424"/>
                  </a:lnTo>
                  <a:lnTo>
                    <a:pt x="239" y="424"/>
                  </a:lnTo>
                  <a:lnTo>
                    <a:pt x="250" y="424"/>
                  </a:lnTo>
                  <a:lnTo>
                    <a:pt x="261" y="424"/>
                  </a:lnTo>
                  <a:lnTo>
                    <a:pt x="261" y="424"/>
                  </a:lnTo>
                  <a:lnTo>
                    <a:pt x="272" y="435"/>
                  </a:lnTo>
                  <a:lnTo>
                    <a:pt x="294" y="424"/>
                  </a:lnTo>
                  <a:lnTo>
                    <a:pt x="294" y="413"/>
                  </a:lnTo>
                  <a:lnTo>
                    <a:pt x="304" y="413"/>
                  </a:lnTo>
                  <a:lnTo>
                    <a:pt x="304" y="402"/>
                  </a:lnTo>
                  <a:lnTo>
                    <a:pt x="294" y="402"/>
                  </a:lnTo>
                  <a:lnTo>
                    <a:pt x="294" y="402"/>
                  </a:lnTo>
                  <a:lnTo>
                    <a:pt x="294" y="391"/>
                  </a:lnTo>
                  <a:lnTo>
                    <a:pt x="294" y="391"/>
                  </a:lnTo>
                  <a:lnTo>
                    <a:pt x="294" y="380"/>
                  </a:lnTo>
                  <a:lnTo>
                    <a:pt x="304" y="380"/>
                  </a:lnTo>
                  <a:lnTo>
                    <a:pt x="315" y="380"/>
                  </a:lnTo>
                  <a:lnTo>
                    <a:pt x="315" y="380"/>
                  </a:lnTo>
                  <a:lnTo>
                    <a:pt x="326" y="391"/>
                  </a:lnTo>
                  <a:lnTo>
                    <a:pt x="326" y="402"/>
                  </a:lnTo>
                  <a:lnTo>
                    <a:pt x="337" y="413"/>
                  </a:lnTo>
                  <a:lnTo>
                    <a:pt x="337" y="424"/>
                  </a:lnTo>
                  <a:lnTo>
                    <a:pt x="359" y="424"/>
                  </a:lnTo>
                  <a:lnTo>
                    <a:pt x="370" y="424"/>
                  </a:lnTo>
                  <a:lnTo>
                    <a:pt x="381" y="424"/>
                  </a:lnTo>
                  <a:lnTo>
                    <a:pt x="391" y="413"/>
                  </a:lnTo>
                  <a:lnTo>
                    <a:pt x="402" y="413"/>
                  </a:lnTo>
                  <a:lnTo>
                    <a:pt x="402" y="402"/>
                  </a:lnTo>
                  <a:lnTo>
                    <a:pt x="402" y="402"/>
                  </a:lnTo>
                  <a:lnTo>
                    <a:pt x="413" y="413"/>
                  </a:lnTo>
                  <a:lnTo>
                    <a:pt x="413" y="424"/>
                  </a:lnTo>
                  <a:lnTo>
                    <a:pt x="413" y="424"/>
                  </a:lnTo>
                  <a:lnTo>
                    <a:pt x="413" y="435"/>
                  </a:lnTo>
                  <a:lnTo>
                    <a:pt x="413" y="435"/>
                  </a:lnTo>
                  <a:lnTo>
                    <a:pt x="424" y="435"/>
                  </a:lnTo>
                  <a:lnTo>
                    <a:pt x="424" y="435"/>
                  </a:lnTo>
                  <a:lnTo>
                    <a:pt x="435" y="435"/>
                  </a:lnTo>
                  <a:lnTo>
                    <a:pt x="435" y="424"/>
                  </a:lnTo>
                  <a:lnTo>
                    <a:pt x="435" y="424"/>
                  </a:lnTo>
                  <a:lnTo>
                    <a:pt x="435" y="413"/>
                  </a:lnTo>
                  <a:lnTo>
                    <a:pt x="435" y="413"/>
                  </a:lnTo>
                  <a:lnTo>
                    <a:pt x="435" y="413"/>
                  </a:lnTo>
                  <a:lnTo>
                    <a:pt x="446" y="402"/>
                  </a:lnTo>
                  <a:lnTo>
                    <a:pt x="446" y="391"/>
                  </a:lnTo>
                  <a:lnTo>
                    <a:pt x="446" y="391"/>
                  </a:lnTo>
                  <a:lnTo>
                    <a:pt x="446" y="380"/>
                  </a:lnTo>
                  <a:lnTo>
                    <a:pt x="457" y="380"/>
                  </a:lnTo>
                  <a:lnTo>
                    <a:pt x="457" y="369"/>
                  </a:lnTo>
                  <a:lnTo>
                    <a:pt x="457" y="359"/>
                  </a:lnTo>
                  <a:lnTo>
                    <a:pt x="457" y="359"/>
                  </a:lnTo>
                  <a:lnTo>
                    <a:pt x="457" y="348"/>
                  </a:lnTo>
                  <a:lnTo>
                    <a:pt x="457" y="337"/>
                  </a:lnTo>
                  <a:lnTo>
                    <a:pt x="457" y="326"/>
                  </a:lnTo>
                  <a:lnTo>
                    <a:pt x="457" y="315"/>
                  </a:lnTo>
                </a:path>
              </a:pathLst>
            </a:custGeom>
            <a:solidFill>
              <a:srgbClr val="C9C4C0"/>
            </a:solidFill>
            <a:ln w="9525" cap="flat">
              <a:solidFill>
                <a:srgbClr val="FFFFFF"/>
              </a:solidFill>
              <a:bevel/>
              <a:headEnd/>
              <a:tailEnd/>
            </a:ln>
            <a:effectLst/>
          </p:spPr>
          <p:txBody>
            <a:bodyPr wrap="none" anchor="ctr"/>
            <a:lstStyle/>
            <a:p>
              <a:endParaRPr lang="en-US" sz="3600">
                <a:solidFill>
                  <a:srgbClr val="000000"/>
                </a:solidFill>
                <a:latin typeface="Roboto Light"/>
              </a:endParaRPr>
            </a:p>
          </p:txBody>
        </p:sp>
        <p:sp>
          <p:nvSpPr>
            <p:cNvPr id="42" name="Freeform 173">
              <a:extLst>
                <a:ext uri="{FF2B5EF4-FFF2-40B4-BE49-F238E27FC236}">
                  <a16:creationId xmlns:a16="http://schemas.microsoft.com/office/drawing/2014/main" id="{B28BD804-3C6D-1B67-29D0-0D5F74691DBB}"/>
                </a:ext>
              </a:extLst>
            </p:cNvPr>
            <p:cNvSpPr>
              <a:spLocks noChangeArrowheads="1"/>
            </p:cNvSpPr>
            <p:nvPr/>
          </p:nvSpPr>
          <p:spPr bwMode="auto">
            <a:xfrm>
              <a:off x="9414732" y="3017031"/>
              <a:ext cx="839121" cy="724552"/>
            </a:xfrm>
            <a:custGeom>
              <a:avLst/>
              <a:gdLst>
                <a:gd name="T0" fmla="*/ 1034 w 1197"/>
                <a:gd name="T1" fmla="*/ 586 h 1033"/>
                <a:gd name="T2" fmla="*/ 903 w 1197"/>
                <a:gd name="T3" fmla="*/ 543 h 1033"/>
                <a:gd name="T4" fmla="*/ 848 w 1197"/>
                <a:gd name="T5" fmla="*/ 499 h 1033"/>
                <a:gd name="T6" fmla="*/ 816 w 1197"/>
                <a:gd name="T7" fmla="*/ 456 h 1033"/>
                <a:gd name="T8" fmla="*/ 783 w 1197"/>
                <a:gd name="T9" fmla="*/ 423 h 1033"/>
                <a:gd name="T10" fmla="*/ 773 w 1197"/>
                <a:gd name="T11" fmla="*/ 380 h 1033"/>
                <a:gd name="T12" fmla="*/ 783 w 1197"/>
                <a:gd name="T13" fmla="*/ 347 h 1033"/>
                <a:gd name="T14" fmla="*/ 761 w 1197"/>
                <a:gd name="T15" fmla="*/ 347 h 1033"/>
                <a:gd name="T16" fmla="*/ 707 w 1197"/>
                <a:gd name="T17" fmla="*/ 358 h 1033"/>
                <a:gd name="T18" fmla="*/ 696 w 1197"/>
                <a:gd name="T19" fmla="*/ 294 h 1033"/>
                <a:gd name="T20" fmla="*/ 718 w 1197"/>
                <a:gd name="T21" fmla="*/ 250 h 1033"/>
                <a:gd name="T22" fmla="*/ 718 w 1197"/>
                <a:gd name="T23" fmla="*/ 185 h 1033"/>
                <a:gd name="T24" fmla="*/ 674 w 1197"/>
                <a:gd name="T25" fmla="*/ 142 h 1033"/>
                <a:gd name="T26" fmla="*/ 609 w 1197"/>
                <a:gd name="T27" fmla="*/ 65 h 1033"/>
                <a:gd name="T28" fmla="*/ 555 w 1197"/>
                <a:gd name="T29" fmla="*/ 33 h 1033"/>
                <a:gd name="T30" fmla="*/ 512 w 1197"/>
                <a:gd name="T31" fmla="*/ 33 h 1033"/>
                <a:gd name="T32" fmla="*/ 479 w 1197"/>
                <a:gd name="T33" fmla="*/ 22 h 1033"/>
                <a:gd name="T34" fmla="*/ 425 w 1197"/>
                <a:gd name="T35" fmla="*/ 43 h 1033"/>
                <a:gd name="T36" fmla="*/ 392 w 1197"/>
                <a:gd name="T37" fmla="*/ 22 h 1033"/>
                <a:gd name="T38" fmla="*/ 370 w 1197"/>
                <a:gd name="T39" fmla="*/ 11 h 1033"/>
                <a:gd name="T40" fmla="*/ 348 w 1197"/>
                <a:gd name="T41" fmla="*/ 65 h 1033"/>
                <a:gd name="T42" fmla="*/ 316 w 1197"/>
                <a:gd name="T43" fmla="*/ 43 h 1033"/>
                <a:gd name="T44" fmla="*/ 283 w 1197"/>
                <a:gd name="T45" fmla="*/ 55 h 1033"/>
                <a:gd name="T46" fmla="*/ 261 w 1197"/>
                <a:gd name="T47" fmla="*/ 109 h 1033"/>
                <a:gd name="T48" fmla="*/ 240 w 1197"/>
                <a:gd name="T49" fmla="*/ 163 h 1033"/>
                <a:gd name="T50" fmla="*/ 229 w 1197"/>
                <a:gd name="T51" fmla="*/ 196 h 1033"/>
                <a:gd name="T52" fmla="*/ 185 w 1197"/>
                <a:gd name="T53" fmla="*/ 229 h 1033"/>
                <a:gd name="T54" fmla="*/ 153 w 1197"/>
                <a:gd name="T55" fmla="*/ 294 h 1033"/>
                <a:gd name="T56" fmla="*/ 153 w 1197"/>
                <a:gd name="T57" fmla="*/ 358 h 1033"/>
                <a:gd name="T58" fmla="*/ 120 w 1197"/>
                <a:gd name="T59" fmla="*/ 358 h 1033"/>
                <a:gd name="T60" fmla="*/ 98 w 1197"/>
                <a:gd name="T61" fmla="*/ 390 h 1033"/>
                <a:gd name="T62" fmla="*/ 87 w 1197"/>
                <a:gd name="T63" fmla="*/ 456 h 1033"/>
                <a:gd name="T64" fmla="*/ 87 w 1197"/>
                <a:gd name="T65" fmla="*/ 510 h 1033"/>
                <a:gd name="T66" fmla="*/ 87 w 1197"/>
                <a:gd name="T67" fmla="*/ 576 h 1033"/>
                <a:gd name="T68" fmla="*/ 44 w 1197"/>
                <a:gd name="T69" fmla="*/ 586 h 1033"/>
                <a:gd name="T70" fmla="*/ 0 w 1197"/>
                <a:gd name="T71" fmla="*/ 619 h 1033"/>
                <a:gd name="T72" fmla="*/ 11 w 1197"/>
                <a:gd name="T73" fmla="*/ 641 h 1033"/>
                <a:gd name="T74" fmla="*/ 77 w 1197"/>
                <a:gd name="T75" fmla="*/ 673 h 1033"/>
                <a:gd name="T76" fmla="*/ 98 w 1197"/>
                <a:gd name="T77" fmla="*/ 706 h 1033"/>
                <a:gd name="T78" fmla="*/ 142 w 1197"/>
                <a:gd name="T79" fmla="*/ 749 h 1033"/>
                <a:gd name="T80" fmla="*/ 164 w 1197"/>
                <a:gd name="T81" fmla="*/ 815 h 1033"/>
                <a:gd name="T82" fmla="*/ 185 w 1197"/>
                <a:gd name="T83" fmla="*/ 847 h 1033"/>
                <a:gd name="T84" fmla="*/ 196 w 1197"/>
                <a:gd name="T85" fmla="*/ 858 h 1033"/>
                <a:gd name="T86" fmla="*/ 229 w 1197"/>
                <a:gd name="T87" fmla="*/ 880 h 1033"/>
                <a:gd name="T88" fmla="*/ 229 w 1197"/>
                <a:gd name="T89" fmla="*/ 923 h 1033"/>
                <a:gd name="T90" fmla="*/ 261 w 1197"/>
                <a:gd name="T91" fmla="*/ 945 h 1033"/>
                <a:gd name="T92" fmla="*/ 338 w 1197"/>
                <a:gd name="T93" fmla="*/ 967 h 1033"/>
                <a:gd name="T94" fmla="*/ 413 w 1197"/>
                <a:gd name="T95" fmla="*/ 1021 h 1033"/>
                <a:gd name="T96" fmla="*/ 479 w 1197"/>
                <a:gd name="T97" fmla="*/ 1032 h 1033"/>
                <a:gd name="T98" fmla="*/ 533 w 1197"/>
                <a:gd name="T99" fmla="*/ 1021 h 1033"/>
                <a:gd name="T100" fmla="*/ 609 w 1197"/>
                <a:gd name="T101" fmla="*/ 967 h 1033"/>
                <a:gd name="T102" fmla="*/ 653 w 1197"/>
                <a:gd name="T103" fmla="*/ 989 h 1033"/>
                <a:gd name="T104" fmla="*/ 707 w 1197"/>
                <a:gd name="T105" fmla="*/ 989 h 1033"/>
                <a:gd name="T106" fmla="*/ 751 w 1197"/>
                <a:gd name="T107" fmla="*/ 967 h 1033"/>
                <a:gd name="T108" fmla="*/ 805 w 1197"/>
                <a:gd name="T109" fmla="*/ 934 h 1033"/>
                <a:gd name="T110" fmla="*/ 870 w 1197"/>
                <a:gd name="T111" fmla="*/ 902 h 1033"/>
                <a:gd name="T112" fmla="*/ 935 w 1197"/>
                <a:gd name="T113" fmla="*/ 902 h 1033"/>
                <a:gd name="T114" fmla="*/ 1012 w 1197"/>
                <a:gd name="T115" fmla="*/ 836 h 1033"/>
                <a:gd name="T116" fmla="*/ 1121 w 1197"/>
                <a:gd name="T117" fmla="*/ 717 h 1033"/>
                <a:gd name="T118" fmla="*/ 1121 w 1197"/>
                <a:gd name="T119" fmla="*/ 619 h 1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97" h="1033">
                  <a:moveTo>
                    <a:pt x="1121" y="619"/>
                  </a:moveTo>
                  <a:lnTo>
                    <a:pt x="1109" y="619"/>
                  </a:lnTo>
                  <a:lnTo>
                    <a:pt x="1088" y="608"/>
                  </a:lnTo>
                  <a:lnTo>
                    <a:pt x="1066" y="597"/>
                  </a:lnTo>
                  <a:lnTo>
                    <a:pt x="1034" y="586"/>
                  </a:lnTo>
                  <a:lnTo>
                    <a:pt x="1001" y="576"/>
                  </a:lnTo>
                  <a:lnTo>
                    <a:pt x="979" y="564"/>
                  </a:lnTo>
                  <a:lnTo>
                    <a:pt x="946" y="564"/>
                  </a:lnTo>
                  <a:lnTo>
                    <a:pt x="925" y="554"/>
                  </a:lnTo>
                  <a:lnTo>
                    <a:pt x="903" y="543"/>
                  </a:lnTo>
                  <a:lnTo>
                    <a:pt x="881" y="532"/>
                  </a:lnTo>
                  <a:lnTo>
                    <a:pt x="881" y="532"/>
                  </a:lnTo>
                  <a:lnTo>
                    <a:pt x="860" y="521"/>
                  </a:lnTo>
                  <a:lnTo>
                    <a:pt x="848" y="499"/>
                  </a:lnTo>
                  <a:lnTo>
                    <a:pt x="848" y="499"/>
                  </a:lnTo>
                  <a:lnTo>
                    <a:pt x="838" y="499"/>
                  </a:lnTo>
                  <a:lnTo>
                    <a:pt x="827" y="489"/>
                  </a:lnTo>
                  <a:lnTo>
                    <a:pt x="816" y="477"/>
                  </a:lnTo>
                  <a:lnTo>
                    <a:pt x="816" y="467"/>
                  </a:lnTo>
                  <a:lnTo>
                    <a:pt x="816" y="456"/>
                  </a:lnTo>
                  <a:lnTo>
                    <a:pt x="805" y="445"/>
                  </a:lnTo>
                  <a:lnTo>
                    <a:pt x="794" y="445"/>
                  </a:lnTo>
                  <a:lnTo>
                    <a:pt x="783" y="434"/>
                  </a:lnTo>
                  <a:lnTo>
                    <a:pt x="783" y="423"/>
                  </a:lnTo>
                  <a:lnTo>
                    <a:pt x="783" y="423"/>
                  </a:lnTo>
                  <a:lnTo>
                    <a:pt x="773" y="412"/>
                  </a:lnTo>
                  <a:lnTo>
                    <a:pt x="773" y="402"/>
                  </a:lnTo>
                  <a:lnTo>
                    <a:pt x="773" y="390"/>
                  </a:lnTo>
                  <a:lnTo>
                    <a:pt x="773" y="390"/>
                  </a:lnTo>
                  <a:lnTo>
                    <a:pt x="773" y="380"/>
                  </a:lnTo>
                  <a:lnTo>
                    <a:pt x="773" y="369"/>
                  </a:lnTo>
                  <a:lnTo>
                    <a:pt x="783" y="369"/>
                  </a:lnTo>
                  <a:lnTo>
                    <a:pt x="783" y="358"/>
                  </a:lnTo>
                  <a:lnTo>
                    <a:pt x="783" y="358"/>
                  </a:lnTo>
                  <a:lnTo>
                    <a:pt x="783" y="347"/>
                  </a:lnTo>
                  <a:lnTo>
                    <a:pt x="783" y="347"/>
                  </a:lnTo>
                  <a:lnTo>
                    <a:pt x="773" y="347"/>
                  </a:lnTo>
                  <a:lnTo>
                    <a:pt x="773" y="347"/>
                  </a:lnTo>
                  <a:lnTo>
                    <a:pt x="761" y="347"/>
                  </a:lnTo>
                  <a:lnTo>
                    <a:pt x="761" y="347"/>
                  </a:lnTo>
                  <a:lnTo>
                    <a:pt x="751" y="347"/>
                  </a:lnTo>
                  <a:lnTo>
                    <a:pt x="740" y="347"/>
                  </a:lnTo>
                  <a:lnTo>
                    <a:pt x="729" y="347"/>
                  </a:lnTo>
                  <a:lnTo>
                    <a:pt x="718" y="358"/>
                  </a:lnTo>
                  <a:lnTo>
                    <a:pt x="707" y="358"/>
                  </a:lnTo>
                  <a:lnTo>
                    <a:pt x="707" y="358"/>
                  </a:lnTo>
                  <a:lnTo>
                    <a:pt x="696" y="347"/>
                  </a:lnTo>
                  <a:lnTo>
                    <a:pt x="696" y="336"/>
                  </a:lnTo>
                  <a:lnTo>
                    <a:pt x="696" y="315"/>
                  </a:lnTo>
                  <a:lnTo>
                    <a:pt x="696" y="294"/>
                  </a:lnTo>
                  <a:lnTo>
                    <a:pt x="696" y="294"/>
                  </a:lnTo>
                  <a:lnTo>
                    <a:pt x="696" y="283"/>
                  </a:lnTo>
                  <a:lnTo>
                    <a:pt x="707" y="272"/>
                  </a:lnTo>
                  <a:lnTo>
                    <a:pt x="707" y="272"/>
                  </a:lnTo>
                  <a:lnTo>
                    <a:pt x="718" y="250"/>
                  </a:lnTo>
                  <a:lnTo>
                    <a:pt x="729" y="229"/>
                  </a:lnTo>
                  <a:lnTo>
                    <a:pt x="740" y="217"/>
                  </a:lnTo>
                  <a:lnTo>
                    <a:pt x="729" y="207"/>
                  </a:lnTo>
                  <a:lnTo>
                    <a:pt x="729" y="196"/>
                  </a:lnTo>
                  <a:lnTo>
                    <a:pt x="718" y="185"/>
                  </a:lnTo>
                  <a:lnTo>
                    <a:pt x="718" y="185"/>
                  </a:lnTo>
                  <a:lnTo>
                    <a:pt x="707" y="185"/>
                  </a:lnTo>
                  <a:lnTo>
                    <a:pt x="696" y="163"/>
                  </a:lnTo>
                  <a:lnTo>
                    <a:pt x="686" y="152"/>
                  </a:lnTo>
                  <a:lnTo>
                    <a:pt x="674" y="142"/>
                  </a:lnTo>
                  <a:lnTo>
                    <a:pt x="653" y="120"/>
                  </a:lnTo>
                  <a:lnTo>
                    <a:pt x="631" y="98"/>
                  </a:lnTo>
                  <a:lnTo>
                    <a:pt x="620" y="76"/>
                  </a:lnTo>
                  <a:lnTo>
                    <a:pt x="609" y="65"/>
                  </a:lnTo>
                  <a:lnTo>
                    <a:pt x="609" y="65"/>
                  </a:lnTo>
                  <a:lnTo>
                    <a:pt x="587" y="55"/>
                  </a:lnTo>
                  <a:lnTo>
                    <a:pt x="577" y="43"/>
                  </a:lnTo>
                  <a:lnTo>
                    <a:pt x="566" y="43"/>
                  </a:lnTo>
                  <a:lnTo>
                    <a:pt x="555" y="33"/>
                  </a:lnTo>
                  <a:lnTo>
                    <a:pt x="555" y="33"/>
                  </a:lnTo>
                  <a:lnTo>
                    <a:pt x="533" y="43"/>
                  </a:lnTo>
                  <a:lnTo>
                    <a:pt x="522" y="33"/>
                  </a:lnTo>
                  <a:lnTo>
                    <a:pt x="522" y="33"/>
                  </a:lnTo>
                  <a:lnTo>
                    <a:pt x="512" y="33"/>
                  </a:lnTo>
                  <a:lnTo>
                    <a:pt x="512" y="33"/>
                  </a:lnTo>
                  <a:lnTo>
                    <a:pt x="500" y="33"/>
                  </a:lnTo>
                  <a:lnTo>
                    <a:pt x="490" y="33"/>
                  </a:lnTo>
                  <a:lnTo>
                    <a:pt x="479" y="33"/>
                  </a:lnTo>
                  <a:lnTo>
                    <a:pt x="479" y="33"/>
                  </a:lnTo>
                  <a:lnTo>
                    <a:pt x="479" y="22"/>
                  </a:lnTo>
                  <a:lnTo>
                    <a:pt x="468" y="22"/>
                  </a:lnTo>
                  <a:lnTo>
                    <a:pt x="468" y="22"/>
                  </a:lnTo>
                  <a:lnTo>
                    <a:pt x="468" y="22"/>
                  </a:lnTo>
                  <a:lnTo>
                    <a:pt x="446" y="33"/>
                  </a:lnTo>
                  <a:lnTo>
                    <a:pt x="425" y="43"/>
                  </a:lnTo>
                  <a:lnTo>
                    <a:pt x="425" y="43"/>
                  </a:lnTo>
                  <a:lnTo>
                    <a:pt x="413" y="33"/>
                  </a:lnTo>
                  <a:lnTo>
                    <a:pt x="403" y="22"/>
                  </a:lnTo>
                  <a:lnTo>
                    <a:pt x="403" y="22"/>
                  </a:lnTo>
                  <a:lnTo>
                    <a:pt x="392" y="22"/>
                  </a:lnTo>
                  <a:lnTo>
                    <a:pt x="392" y="11"/>
                  </a:lnTo>
                  <a:lnTo>
                    <a:pt x="381" y="11"/>
                  </a:lnTo>
                  <a:lnTo>
                    <a:pt x="381" y="0"/>
                  </a:lnTo>
                  <a:lnTo>
                    <a:pt x="370" y="0"/>
                  </a:lnTo>
                  <a:lnTo>
                    <a:pt x="370" y="11"/>
                  </a:lnTo>
                  <a:lnTo>
                    <a:pt x="359" y="33"/>
                  </a:lnTo>
                  <a:lnTo>
                    <a:pt x="359" y="55"/>
                  </a:lnTo>
                  <a:lnTo>
                    <a:pt x="348" y="65"/>
                  </a:lnTo>
                  <a:lnTo>
                    <a:pt x="348" y="65"/>
                  </a:lnTo>
                  <a:lnTo>
                    <a:pt x="348" y="65"/>
                  </a:lnTo>
                  <a:lnTo>
                    <a:pt x="338" y="43"/>
                  </a:lnTo>
                  <a:lnTo>
                    <a:pt x="326" y="33"/>
                  </a:lnTo>
                  <a:lnTo>
                    <a:pt x="316" y="33"/>
                  </a:lnTo>
                  <a:lnTo>
                    <a:pt x="316" y="43"/>
                  </a:lnTo>
                  <a:lnTo>
                    <a:pt x="316" y="43"/>
                  </a:lnTo>
                  <a:lnTo>
                    <a:pt x="316" y="55"/>
                  </a:lnTo>
                  <a:lnTo>
                    <a:pt x="305" y="55"/>
                  </a:lnTo>
                  <a:lnTo>
                    <a:pt x="305" y="55"/>
                  </a:lnTo>
                  <a:lnTo>
                    <a:pt x="294" y="55"/>
                  </a:lnTo>
                  <a:lnTo>
                    <a:pt x="283" y="55"/>
                  </a:lnTo>
                  <a:lnTo>
                    <a:pt x="272" y="55"/>
                  </a:lnTo>
                  <a:lnTo>
                    <a:pt x="272" y="55"/>
                  </a:lnTo>
                  <a:lnTo>
                    <a:pt x="261" y="76"/>
                  </a:lnTo>
                  <a:lnTo>
                    <a:pt x="261" y="98"/>
                  </a:lnTo>
                  <a:lnTo>
                    <a:pt x="261" y="109"/>
                  </a:lnTo>
                  <a:lnTo>
                    <a:pt x="261" y="120"/>
                  </a:lnTo>
                  <a:lnTo>
                    <a:pt x="251" y="130"/>
                  </a:lnTo>
                  <a:lnTo>
                    <a:pt x="251" y="130"/>
                  </a:lnTo>
                  <a:lnTo>
                    <a:pt x="251" y="142"/>
                  </a:lnTo>
                  <a:lnTo>
                    <a:pt x="240" y="163"/>
                  </a:lnTo>
                  <a:lnTo>
                    <a:pt x="240" y="174"/>
                  </a:lnTo>
                  <a:lnTo>
                    <a:pt x="240" y="185"/>
                  </a:lnTo>
                  <a:lnTo>
                    <a:pt x="240" y="196"/>
                  </a:lnTo>
                  <a:lnTo>
                    <a:pt x="240" y="196"/>
                  </a:lnTo>
                  <a:lnTo>
                    <a:pt x="229" y="196"/>
                  </a:lnTo>
                  <a:lnTo>
                    <a:pt x="218" y="196"/>
                  </a:lnTo>
                  <a:lnTo>
                    <a:pt x="207" y="196"/>
                  </a:lnTo>
                  <a:lnTo>
                    <a:pt x="207" y="207"/>
                  </a:lnTo>
                  <a:lnTo>
                    <a:pt x="196" y="207"/>
                  </a:lnTo>
                  <a:lnTo>
                    <a:pt x="185" y="229"/>
                  </a:lnTo>
                  <a:lnTo>
                    <a:pt x="185" y="250"/>
                  </a:lnTo>
                  <a:lnTo>
                    <a:pt x="174" y="261"/>
                  </a:lnTo>
                  <a:lnTo>
                    <a:pt x="164" y="272"/>
                  </a:lnTo>
                  <a:lnTo>
                    <a:pt x="164" y="283"/>
                  </a:lnTo>
                  <a:lnTo>
                    <a:pt x="153" y="294"/>
                  </a:lnTo>
                  <a:lnTo>
                    <a:pt x="153" y="315"/>
                  </a:lnTo>
                  <a:lnTo>
                    <a:pt x="153" y="326"/>
                  </a:lnTo>
                  <a:lnTo>
                    <a:pt x="153" y="336"/>
                  </a:lnTo>
                  <a:lnTo>
                    <a:pt x="153" y="358"/>
                  </a:lnTo>
                  <a:lnTo>
                    <a:pt x="153" y="358"/>
                  </a:lnTo>
                  <a:lnTo>
                    <a:pt x="142" y="369"/>
                  </a:lnTo>
                  <a:lnTo>
                    <a:pt x="142" y="369"/>
                  </a:lnTo>
                  <a:lnTo>
                    <a:pt x="131" y="369"/>
                  </a:lnTo>
                  <a:lnTo>
                    <a:pt x="131" y="369"/>
                  </a:lnTo>
                  <a:lnTo>
                    <a:pt x="120" y="358"/>
                  </a:lnTo>
                  <a:lnTo>
                    <a:pt x="120" y="358"/>
                  </a:lnTo>
                  <a:lnTo>
                    <a:pt x="120" y="369"/>
                  </a:lnTo>
                  <a:lnTo>
                    <a:pt x="109" y="369"/>
                  </a:lnTo>
                  <a:lnTo>
                    <a:pt x="98" y="380"/>
                  </a:lnTo>
                  <a:lnTo>
                    <a:pt x="98" y="390"/>
                  </a:lnTo>
                  <a:lnTo>
                    <a:pt x="98" y="423"/>
                  </a:lnTo>
                  <a:lnTo>
                    <a:pt x="98" y="423"/>
                  </a:lnTo>
                  <a:lnTo>
                    <a:pt x="98" y="434"/>
                  </a:lnTo>
                  <a:lnTo>
                    <a:pt x="87" y="445"/>
                  </a:lnTo>
                  <a:lnTo>
                    <a:pt x="87" y="456"/>
                  </a:lnTo>
                  <a:lnTo>
                    <a:pt x="87" y="467"/>
                  </a:lnTo>
                  <a:lnTo>
                    <a:pt x="87" y="489"/>
                  </a:lnTo>
                  <a:lnTo>
                    <a:pt x="87" y="489"/>
                  </a:lnTo>
                  <a:lnTo>
                    <a:pt x="87" y="499"/>
                  </a:lnTo>
                  <a:lnTo>
                    <a:pt x="87" y="510"/>
                  </a:lnTo>
                  <a:lnTo>
                    <a:pt x="87" y="532"/>
                  </a:lnTo>
                  <a:lnTo>
                    <a:pt x="87" y="554"/>
                  </a:lnTo>
                  <a:lnTo>
                    <a:pt x="87" y="564"/>
                  </a:lnTo>
                  <a:lnTo>
                    <a:pt x="87" y="576"/>
                  </a:lnTo>
                  <a:lnTo>
                    <a:pt x="87" y="576"/>
                  </a:lnTo>
                  <a:lnTo>
                    <a:pt x="77" y="576"/>
                  </a:lnTo>
                  <a:lnTo>
                    <a:pt x="77" y="586"/>
                  </a:lnTo>
                  <a:lnTo>
                    <a:pt x="66" y="586"/>
                  </a:lnTo>
                  <a:lnTo>
                    <a:pt x="55" y="586"/>
                  </a:lnTo>
                  <a:lnTo>
                    <a:pt x="44" y="586"/>
                  </a:lnTo>
                  <a:lnTo>
                    <a:pt x="33" y="586"/>
                  </a:lnTo>
                  <a:lnTo>
                    <a:pt x="22" y="586"/>
                  </a:lnTo>
                  <a:lnTo>
                    <a:pt x="11" y="586"/>
                  </a:lnTo>
                  <a:lnTo>
                    <a:pt x="11" y="597"/>
                  </a:lnTo>
                  <a:lnTo>
                    <a:pt x="0" y="619"/>
                  </a:lnTo>
                  <a:lnTo>
                    <a:pt x="0" y="630"/>
                  </a:lnTo>
                  <a:lnTo>
                    <a:pt x="0" y="630"/>
                  </a:lnTo>
                  <a:lnTo>
                    <a:pt x="0" y="641"/>
                  </a:lnTo>
                  <a:lnTo>
                    <a:pt x="0" y="641"/>
                  </a:lnTo>
                  <a:lnTo>
                    <a:pt x="11" y="641"/>
                  </a:lnTo>
                  <a:lnTo>
                    <a:pt x="33" y="651"/>
                  </a:lnTo>
                  <a:lnTo>
                    <a:pt x="44" y="651"/>
                  </a:lnTo>
                  <a:lnTo>
                    <a:pt x="44" y="651"/>
                  </a:lnTo>
                  <a:lnTo>
                    <a:pt x="55" y="651"/>
                  </a:lnTo>
                  <a:lnTo>
                    <a:pt x="77" y="673"/>
                  </a:lnTo>
                  <a:lnTo>
                    <a:pt x="77" y="673"/>
                  </a:lnTo>
                  <a:lnTo>
                    <a:pt x="77" y="684"/>
                  </a:lnTo>
                  <a:lnTo>
                    <a:pt x="77" y="684"/>
                  </a:lnTo>
                  <a:lnTo>
                    <a:pt x="87" y="695"/>
                  </a:lnTo>
                  <a:lnTo>
                    <a:pt x="98" y="706"/>
                  </a:lnTo>
                  <a:lnTo>
                    <a:pt x="98" y="717"/>
                  </a:lnTo>
                  <a:lnTo>
                    <a:pt x="120" y="728"/>
                  </a:lnTo>
                  <a:lnTo>
                    <a:pt x="120" y="738"/>
                  </a:lnTo>
                  <a:lnTo>
                    <a:pt x="131" y="738"/>
                  </a:lnTo>
                  <a:lnTo>
                    <a:pt x="142" y="749"/>
                  </a:lnTo>
                  <a:lnTo>
                    <a:pt x="142" y="749"/>
                  </a:lnTo>
                  <a:lnTo>
                    <a:pt x="153" y="782"/>
                  </a:lnTo>
                  <a:lnTo>
                    <a:pt x="153" y="793"/>
                  </a:lnTo>
                  <a:lnTo>
                    <a:pt x="153" y="804"/>
                  </a:lnTo>
                  <a:lnTo>
                    <a:pt x="164" y="815"/>
                  </a:lnTo>
                  <a:lnTo>
                    <a:pt x="164" y="825"/>
                  </a:lnTo>
                  <a:lnTo>
                    <a:pt x="164" y="836"/>
                  </a:lnTo>
                  <a:lnTo>
                    <a:pt x="174" y="847"/>
                  </a:lnTo>
                  <a:lnTo>
                    <a:pt x="185" y="847"/>
                  </a:lnTo>
                  <a:lnTo>
                    <a:pt x="185" y="847"/>
                  </a:lnTo>
                  <a:lnTo>
                    <a:pt x="185" y="858"/>
                  </a:lnTo>
                  <a:lnTo>
                    <a:pt x="185" y="858"/>
                  </a:lnTo>
                  <a:lnTo>
                    <a:pt x="185" y="858"/>
                  </a:lnTo>
                  <a:lnTo>
                    <a:pt x="185" y="858"/>
                  </a:lnTo>
                  <a:lnTo>
                    <a:pt x="196" y="858"/>
                  </a:lnTo>
                  <a:lnTo>
                    <a:pt x="196" y="858"/>
                  </a:lnTo>
                  <a:lnTo>
                    <a:pt x="196" y="858"/>
                  </a:lnTo>
                  <a:lnTo>
                    <a:pt x="218" y="869"/>
                  </a:lnTo>
                  <a:lnTo>
                    <a:pt x="229" y="869"/>
                  </a:lnTo>
                  <a:lnTo>
                    <a:pt x="229" y="880"/>
                  </a:lnTo>
                  <a:lnTo>
                    <a:pt x="229" y="880"/>
                  </a:lnTo>
                  <a:lnTo>
                    <a:pt x="229" y="891"/>
                  </a:lnTo>
                  <a:lnTo>
                    <a:pt x="218" y="902"/>
                  </a:lnTo>
                  <a:lnTo>
                    <a:pt x="218" y="912"/>
                  </a:lnTo>
                  <a:lnTo>
                    <a:pt x="229" y="923"/>
                  </a:lnTo>
                  <a:lnTo>
                    <a:pt x="240" y="934"/>
                  </a:lnTo>
                  <a:lnTo>
                    <a:pt x="240" y="945"/>
                  </a:lnTo>
                  <a:lnTo>
                    <a:pt x="240" y="945"/>
                  </a:lnTo>
                  <a:lnTo>
                    <a:pt x="251" y="945"/>
                  </a:lnTo>
                  <a:lnTo>
                    <a:pt x="261" y="945"/>
                  </a:lnTo>
                  <a:lnTo>
                    <a:pt x="283" y="945"/>
                  </a:lnTo>
                  <a:lnTo>
                    <a:pt x="305" y="945"/>
                  </a:lnTo>
                  <a:lnTo>
                    <a:pt x="316" y="945"/>
                  </a:lnTo>
                  <a:lnTo>
                    <a:pt x="316" y="945"/>
                  </a:lnTo>
                  <a:lnTo>
                    <a:pt x="338" y="967"/>
                  </a:lnTo>
                  <a:lnTo>
                    <a:pt x="359" y="978"/>
                  </a:lnTo>
                  <a:lnTo>
                    <a:pt x="370" y="989"/>
                  </a:lnTo>
                  <a:lnTo>
                    <a:pt x="381" y="999"/>
                  </a:lnTo>
                  <a:lnTo>
                    <a:pt x="403" y="1010"/>
                  </a:lnTo>
                  <a:lnTo>
                    <a:pt x="413" y="1021"/>
                  </a:lnTo>
                  <a:lnTo>
                    <a:pt x="425" y="1021"/>
                  </a:lnTo>
                  <a:lnTo>
                    <a:pt x="435" y="1021"/>
                  </a:lnTo>
                  <a:lnTo>
                    <a:pt x="457" y="1021"/>
                  </a:lnTo>
                  <a:lnTo>
                    <a:pt x="468" y="1032"/>
                  </a:lnTo>
                  <a:lnTo>
                    <a:pt x="479" y="1032"/>
                  </a:lnTo>
                  <a:lnTo>
                    <a:pt x="490" y="1032"/>
                  </a:lnTo>
                  <a:lnTo>
                    <a:pt x="500" y="1032"/>
                  </a:lnTo>
                  <a:lnTo>
                    <a:pt x="522" y="1032"/>
                  </a:lnTo>
                  <a:lnTo>
                    <a:pt x="522" y="1032"/>
                  </a:lnTo>
                  <a:lnTo>
                    <a:pt x="533" y="1021"/>
                  </a:lnTo>
                  <a:lnTo>
                    <a:pt x="544" y="1010"/>
                  </a:lnTo>
                  <a:lnTo>
                    <a:pt x="555" y="999"/>
                  </a:lnTo>
                  <a:lnTo>
                    <a:pt x="566" y="989"/>
                  </a:lnTo>
                  <a:lnTo>
                    <a:pt x="587" y="978"/>
                  </a:lnTo>
                  <a:lnTo>
                    <a:pt x="609" y="967"/>
                  </a:lnTo>
                  <a:lnTo>
                    <a:pt x="620" y="967"/>
                  </a:lnTo>
                  <a:lnTo>
                    <a:pt x="631" y="967"/>
                  </a:lnTo>
                  <a:lnTo>
                    <a:pt x="642" y="978"/>
                  </a:lnTo>
                  <a:lnTo>
                    <a:pt x="653" y="989"/>
                  </a:lnTo>
                  <a:lnTo>
                    <a:pt x="653" y="989"/>
                  </a:lnTo>
                  <a:lnTo>
                    <a:pt x="664" y="989"/>
                  </a:lnTo>
                  <a:lnTo>
                    <a:pt x="674" y="989"/>
                  </a:lnTo>
                  <a:lnTo>
                    <a:pt x="674" y="989"/>
                  </a:lnTo>
                  <a:lnTo>
                    <a:pt x="686" y="989"/>
                  </a:lnTo>
                  <a:lnTo>
                    <a:pt x="707" y="989"/>
                  </a:lnTo>
                  <a:lnTo>
                    <a:pt x="718" y="989"/>
                  </a:lnTo>
                  <a:lnTo>
                    <a:pt x="718" y="989"/>
                  </a:lnTo>
                  <a:lnTo>
                    <a:pt x="729" y="978"/>
                  </a:lnTo>
                  <a:lnTo>
                    <a:pt x="740" y="967"/>
                  </a:lnTo>
                  <a:lnTo>
                    <a:pt x="751" y="967"/>
                  </a:lnTo>
                  <a:lnTo>
                    <a:pt x="783" y="956"/>
                  </a:lnTo>
                  <a:lnTo>
                    <a:pt x="794" y="956"/>
                  </a:lnTo>
                  <a:lnTo>
                    <a:pt x="794" y="956"/>
                  </a:lnTo>
                  <a:lnTo>
                    <a:pt x="794" y="945"/>
                  </a:lnTo>
                  <a:lnTo>
                    <a:pt x="805" y="934"/>
                  </a:lnTo>
                  <a:lnTo>
                    <a:pt x="816" y="934"/>
                  </a:lnTo>
                  <a:lnTo>
                    <a:pt x="827" y="923"/>
                  </a:lnTo>
                  <a:lnTo>
                    <a:pt x="848" y="912"/>
                  </a:lnTo>
                  <a:lnTo>
                    <a:pt x="848" y="912"/>
                  </a:lnTo>
                  <a:lnTo>
                    <a:pt x="870" y="902"/>
                  </a:lnTo>
                  <a:lnTo>
                    <a:pt x="870" y="902"/>
                  </a:lnTo>
                  <a:lnTo>
                    <a:pt x="881" y="902"/>
                  </a:lnTo>
                  <a:lnTo>
                    <a:pt x="892" y="902"/>
                  </a:lnTo>
                  <a:lnTo>
                    <a:pt x="914" y="902"/>
                  </a:lnTo>
                  <a:lnTo>
                    <a:pt x="935" y="902"/>
                  </a:lnTo>
                  <a:lnTo>
                    <a:pt x="957" y="902"/>
                  </a:lnTo>
                  <a:lnTo>
                    <a:pt x="957" y="902"/>
                  </a:lnTo>
                  <a:lnTo>
                    <a:pt x="979" y="891"/>
                  </a:lnTo>
                  <a:lnTo>
                    <a:pt x="1001" y="858"/>
                  </a:lnTo>
                  <a:lnTo>
                    <a:pt x="1012" y="836"/>
                  </a:lnTo>
                  <a:lnTo>
                    <a:pt x="1034" y="804"/>
                  </a:lnTo>
                  <a:lnTo>
                    <a:pt x="1055" y="782"/>
                  </a:lnTo>
                  <a:lnTo>
                    <a:pt x="1077" y="760"/>
                  </a:lnTo>
                  <a:lnTo>
                    <a:pt x="1099" y="738"/>
                  </a:lnTo>
                  <a:lnTo>
                    <a:pt x="1121" y="717"/>
                  </a:lnTo>
                  <a:lnTo>
                    <a:pt x="1131" y="695"/>
                  </a:lnTo>
                  <a:lnTo>
                    <a:pt x="1153" y="673"/>
                  </a:lnTo>
                  <a:lnTo>
                    <a:pt x="1175" y="641"/>
                  </a:lnTo>
                  <a:lnTo>
                    <a:pt x="1196" y="619"/>
                  </a:lnTo>
                  <a:lnTo>
                    <a:pt x="1121" y="619"/>
                  </a:lnTo>
                </a:path>
              </a:pathLst>
            </a:custGeom>
            <a:solidFill>
              <a:srgbClr val="C9C4C0"/>
            </a:solidFill>
            <a:ln w="9525" cap="flat">
              <a:solidFill>
                <a:srgbClr val="FFFFFF"/>
              </a:solidFill>
              <a:bevel/>
              <a:headEnd/>
              <a:tailEnd/>
            </a:ln>
            <a:effectLst/>
          </p:spPr>
          <p:txBody>
            <a:bodyPr wrap="none" anchor="ctr"/>
            <a:lstStyle/>
            <a:p>
              <a:endParaRPr lang="en-US" sz="3600">
                <a:solidFill>
                  <a:srgbClr val="000000"/>
                </a:solidFill>
                <a:latin typeface="Roboto Light"/>
              </a:endParaRPr>
            </a:p>
          </p:txBody>
        </p:sp>
        <p:sp>
          <p:nvSpPr>
            <p:cNvPr id="43" name="Freeform 175">
              <a:extLst>
                <a:ext uri="{FF2B5EF4-FFF2-40B4-BE49-F238E27FC236}">
                  <a16:creationId xmlns:a16="http://schemas.microsoft.com/office/drawing/2014/main" id="{C7A9EF23-CF97-3206-5332-B6E438EC8346}"/>
                </a:ext>
              </a:extLst>
            </p:cNvPr>
            <p:cNvSpPr>
              <a:spLocks noChangeArrowheads="1"/>
            </p:cNvSpPr>
            <p:nvPr/>
          </p:nvSpPr>
          <p:spPr bwMode="auto">
            <a:xfrm>
              <a:off x="9597420" y="2818861"/>
              <a:ext cx="374661" cy="359180"/>
            </a:xfrm>
            <a:custGeom>
              <a:avLst/>
              <a:gdLst>
                <a:gd name="T0" fmla="*/ 283 w 534"/>
                <a:gd name="T1" fmla="*/ 207 h 513"/>
                <a:gd name="T2" fmla="*/ 283 w 534"/>
                <a:gd name="T3" fmla="*/ 218 h 513"/>
                <a:gd name="T4" fmla="*/ 316 w 534"/>
                <a:gd name="T5" fmla="*/ 218 h 513"/>
                <a:gd name="T6" fmla="*/ 294 w 534"/>
                <a:gd name="T7" fmla="*/ 207 h 513"/>
                <a:gd name="T8" fmla="*/ 294 w 534"/>
                <a:gd name="T9" fmla="*/ 207 h 513"/>
                <a:gd name="T10" fmla="*/ 283 w 534"/>
                <a:gd name="T11" fmla="*/ 196 h 513"/>
                <a:gd name="T12" fmla="*/ 283 w 534"/>
                <a:gd name="T13" fmla="*/ 196 h 513"/>
                <a:gd name="T14" fmla="*/ 283 w 534"/>
                <a:gd name="T15" fmla="*/ 207 h 513"/>
                <a:gd name="T16" fmla="*/ 283 w 534"/>
                <a:gd name="T17" fmla="*/ 174 h 513"/>
                <a:gd name="T18" fmla="*/ 283 w 534"/>
                <a:gd name="T19" fmla="*/ 174 h 513"/>
                <a:gd name="T20" fmla="*/ 522 w 534"/>
                <a:gd name="T21" fmla="*/ 457 h 513"/>
                <a:gd name="T22" fmla="*/ 512 w 534"/>
                <a:gd name="T23" fmla="*/ 446 h 513"/>
                <a:gd name="T24" fmla="*/ 479 w 534"/>
                <a:gd name="T25" fmla="*/ 413 h 513"/>
                <a:gd name="T26" fmla="*/ 403 w 534"/>
                <a:gd name="T27" fmla="*/ 338 h 513"/>
                <a:gd name="T28" fmla="*/ 338 w 534"/>
                <a:gd name="T29" fmla="*/ 283 h 513"/>
                <a:gd name="T30" fmla="*/ 305 w 534"/>
                <a:gd name="T31" fmla="*/ 272 h 513"/>
                <a:gd name="T32" fmla="*/ 283 w 534"/>
                <a:gd name="T33" fmla="*/ 251 h 513"/>
                <a:gd name="T34" fmla="*/ 272 w 534"/>
                <a:gd name="T35" fmla="*/ 229 h 513"/>
                <a:gd name="T36" fmla="*/ 261 w 534"/>
                <a:gd name="T37" fmla="*/ 251 h 513"/>
                <a:gd name="T38" fmla="*/ 261 w 534"/>
                <a:gd name="T39" fmla="*/ 251 h 513"/>
                <a:gd name="T40" fmla="*/ 239 w 534"/>
                <a:gd name="T41" fmla="*/ 218 h 513"/>
                <a:gd name="T42" fmla="*/ 218 w 534"/>
                <a:gd name="T43" fmla="*/ 164 h 513"/>
                <a:gd name="T44" fmla="*/ 185 w 534"/>
                <a:gd name="T45" fmla="*/ 55 h 513"/>
                <a:gd name="T46" fmla="*/ 152 w 534"/>
                <a:gd name="T47" fmla="*/ 11 h 513"/>
                <a:gd name="T48" fmla="*/ 142 w 534"/>
                <a:gd name="T49" fmla="*/ 22 h 513"/>
                <a:gd name="T50" fmla="*/ 131 w 534"/>
                <a:gd name="T51" fmla="*/ 33 h 513"/>
                <a:gd name="T52" fmla="*/ 131 w 534"/>
                <a:gd name="T53" fmla="*/ 33 h 513"/>
                <a:gd name="T54" fmla="*/ 120 w 534"/>
                <a:gd name="T55" fmla="*/ 44 h 513"/>
                <a:gd name="T56" fmla="*/ 109 w 534"/>
                <a:gd name="T57" fmla="*/ 44 h 513"/>
                <a:gd name="T58" fmla="*/ 98 w 534"/>
                <a:gd name="T59" fmla="*/ 55 h 513"/>
                <a:gd name="T60" fmla="*/ 77 w 534"/>
                <a:gd name="T61" fmla="*/ 55 h 513"/>
                <a:gd name="T62" fmla="*/ 65 w 534"/>
                <a:gd name="T63" fmla="*/ 87 h 513"/>
                <a:gd name="T64" fmla="*/ 55 w 534"/>
                <a:gd name="T65" fmla="*/ 87 h 513"/>
                <a:gd name="T66" fmla="*/ 33 w 534"/>
                <a:gd name="T67" fmla="*/ 87 h 513"/>
                <a:gd name="T68" fmla="*/ 33 w 534"/>
                <a:gd name="T69" fmla="*/ 109 h 513"/>
                <a:gd name="T70" fmla="*/ 33 w 534"/>
                <a:gd name="T71" fmla="*/ 152 h 513"/>
                <a:gd name="T72" fmla="*/ 22 w 534"/>
                <a:gd name="T73" fmla="*/ 196 h 513"/>
                <a:gd name="T74" fmla="*/ 0 w 534"/>
                <a:gd name="T75" fmla="*/ 251 h 513"/>
                <a:gd name="T76" fmla="*/ 0 w 534"/>
                <a:gd name="T77" fmla="*/ 294 h 513"/>
                <a:gd name="T78" fmla="*/ 11 w 534"/>
                <a:gd name="T79" fmla="*/ 338 h 513"/>
                <a:gd name="T80" fmla="*/ 44 w 534"/>
                <a:gd name="T81" fmla="*/ 338 h 513"/>
                <a:gd name="T82" fmla="*/ 55 w 534"/>
                <a:gd name="T83" fmla="*/ 326 h 513"/>
                <a:gd name="T84" fmla="*/ 65 w 534"/>
                <a:gd name="T85" fmla="*/ 316 h 513"/>
                <a:gd name="T86" fmla="*/ 87 w 534"/>
                <a:gd name="T87" fmla="*/ 348 h 513"/>
                <a:gd name="T88" fmla="*/ 98 w 534"/>
                <a:gd name="T89" fmla="*/ 316 h 513"/>
                <a:gd name="T90" fmla="*/ 120 w 534"/>
                <a:gd name="T91" fmla="*/ 283 h 513"/>
                <a:gd name="T92" fmla="*/ 131 w 534"/>
                <a:gd name="T93" fmla="*/ 305 h 513"/>
                <a:gd name="T94" fmla="*/ 152 w 534"/>
                <a:gd name="T95" fmla="*/ 316 h 513"/>
                <a:gd name="T96" fmla="*/ 185 w 534"/>
                <a:gd name="T97" fmla="*/ 316 h 513"/>
                <a:gd name="T98" fmla="*/ 207 w 534"/>
                <a:gd name="T99" fmla="*/ 305 h 513"/>
                <a:gd name="T100" fmla="*/ 218 w 534"/>
                <a:gd name="T101" fmla="*/ 316 h 513"/>
                <a:gd name="T102" fmla="*/ 251 w 534"/>
                <a:gd name="T103" fmla="*/ 316 h 513"/>
                <a:gd name="T104" fmla="*/ 261 w 534"/>
                <a:gd name="T105" fmla="*/ 316 h 513"/>
                <a:gd name="T106" fmla="*/ 294 w 534"/>
                <a:gd name="T107" fmla="*/ 316 h 513"/>
                <a:gd name="T108" fmla="*/ 326 w 534"/>
                <a:gd name="T109" fmla="*/ 338 h 513"/>
                <a:gd name="T110" fmla="*/ 359 w 534"/>
                <a:gd name="T111" fmla="*/ 359 h 513"/>
                <a:gd name="T112" fmla="*/ 413 w 534"/>
                <a:gd name="T113" fmla="*/ 425 h 513"/>
                <a:gd name="T114" fmla="*/ 446 w 534"/>
                <a:gd name="T115" fmla="*/ 468 h 513"/>
                <a:gd name="T116" fmla="*/ 468 w 534"/>
                <a:gd name="T117" fmla="*/ 479 h 513"/>
                <a:gd name="T118" fmla="*/ 479 w 534"/>
                <a:gd name="T119" fmla="*/ 500 h 513"/>
                <a:gd name="T120" fmla="*/ 500 w 534"/>
                <a:gd name="T121" fmla="*/ 512 h 513"/>
                <a:gd name="T122" fmla="*/ 512 w 534"/>
                <a:gd name="T123" fmla="*/ 490 h 513"/>
                <a:gd name="T124" fmla="*/ 533 w 534"/>
                <a:gd name="T125" fmla="*/ 479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34" h="513">
                  <a:moveTo>
                    <a:pt x="283" y="207"/>
                  </a:moveTo>
                  <a:lnTo>
                    <a:pt x="283" y="207"/>
                  </a:lnTo>
                  <a:lnTo>
                    <a:pt x="283" y="207"/>
                  </a:lnTo>
                  <a:lnTo>
                    <a:pt x="272" y="207"/>
                  </a:lnTo>
                  <a:lnTo>
                    <a:pt x="283" y="218"/>
                  </a:lnTo>
                  <a:lnTo>
                    <a:pt x="283" y="218"/>
                  </a:lnTo>
                  <a:lnTo>
                    <a:pt x="294" y="218"/>
                  </a:lnTo>
                  <a:lnTo>
                    <a:pt x="305" y="218"/>
                  </a:lnTo>
                  <a:lnTo>
                    <a:pt x="316" y="218"/>
                  </a:lnTo>
                  <a:lnTo>
                    <a:pt x="316" y="218"/>
                  </a:lnTo>
                  <a:lnTo>
                    <a:pt x="305" y="207"/>
                  </a:lnTo>
                  <a:lnTo>
                    <a:pt x="294" y="207"/>
                  </a:lnTo>
                  <a:lnTo>
                    <a:pt x="294" y="207"/>
                  </a:lnTo>
                  <a:lnTo>
                    <a:pt x="294" y="207"/>
                  </a:lnTo>
                  <a:lnTo>
                    <a:pt x="294" y="207"/>
                  </a:lnTo>
                  <a:lnTo>
                    <a:pt x="294" y="196"/>
                  </a:lnTo>
                  <a:lnTo>
                    <a:pt x="283" y="196"/>
                  </a:lnTo>
                  <a:lnTo>
                    <a:pt x="283" y="196"/>
                  </a:lnTo>
                  <a:lnTo>
                    <a:pt x="272" y="185"/>
                  </a:lnTo>
                  <a:lnTo>
                    <a:pt x="283" y="196"/>
                  </a:lnTo>
                  <a:lnTo>
                    <a:pt x="283" y="196"/>
                  </a:lnTo>
                  <a:lnTo>
                    <a:pt x="272" y="196"/>
                  </a:lnTo>
                  <a:lnTo>
                    <a:pt x="272" y="207"/>
                  </a:lnTo>
                  <a:lnTo>
                    <a:pt x="283" y="207"/>
                  </a:lnTo>
                  <a:close/>
                  <a:moveTo>
                    <a:pt x="283" y="185"/>
                  </a:moveTo>
                  <a:lnTo>
                    <a:pt x="283" y="174"/>
                  </a:lnTo>
                  <a:lnTo>
                    <a:pt x="283" y="174"/>
                  </a:lnTo>
                  <a:lnTo>
                    <a:pt x="283" y="174"/>
                  </a:lnTo>
                  <a:lnTo>
                    <a:pt x="283" y="174"/>
                  </a:lnTo>
                  <a:lnTo>
                    <a:pt x="283" y="174"/>
                  </a:lnTo>
                  <a:lnTo>
                    <a:pt x="283" y="185"/>
                  </a:lnTo>
                  <a:close/>
                  <a:moveTo>
                    <a:pt x="533" y="468"/>
                  </a:moveTo>
                  <a:lnTo>
                    <a:pt x="522" y="457"/>
                  </a:lnTo>
                  <a:lnTo>
                    <a:pt x="522" y="468"/>
                  </a:lnTo>
                  <a:lnTo>
                    <a:pt x="512" y="468"/>
                  </a:lnTo>
                  <a:lnTo>
                    <a:pt x="512" y="446"/>
                  </a:lnTo>
                  <a:lnTo>
                    <a:pt x="490" y="435"/>
                  </a:lnTo>
                  <a:lnTo>
                    <a:pt x="479" y="435"/>
                  </a:lnTo>
                  <a:lnTo>
                    <a:pt x="479" y="413"/>
                  </a:lnTo>
                  <a:lnTo>
                    <a:pt x="468" y="403"/>
                  </a:lnTo>
                  <a:lnTo>
                    <a:pt x="413" y="359"/>
                  </a:lnTo>
                  <a:lnTo>
                    <a:pt x="403" y="338"/>
                  </a:lnTo>
                  <a:lnTo>
                    <a:pt x="381" y="305"/>
                  </a:lnTo>
                  <a:lnTo>
                    <a:pt x="348" y="294"/>
                  </a:lnTo>
                  <a:lnTo>
                    <a:pt x="338" y="283"/>
                  </a:lnTo>
                  <a:lnTo>
                    <a:pt x="326" y="272"/>
                  </a:lnTo>
                  <a:lnTo>
                    <a:pt x="316" y="272"/>
                  </a:lnTo>
                  <a:lnTo>
                    <a:pt x="305" y="272"/>
                  </a:lnTo>
                  <a:lnTo>
                    <a:pt x="294" y="272"/>
                  </a:lnTo>
                  <a:lnTo>
                    <a:pt x="283" y="261"/>
                  </a:lnTo>
                  <a:lnTo>
                    <a:pt x="283" y="251"/>
                  </a:lnTo>
                  <a:lnTo>
                    <a:pt x="283" y="239"/>
                  </a:lnTo>
                  <a:lnTo>
                    <a:pt x="283" y="239"/>
                  </a:lnTo>
                  <a:lnTo>
                    <a:pt x="272" y="229"/>
                  </a:lnTo>
                  <a:lnTo>
                    <a:pt x="261" y="229"/>
                  </a:lnTo>
                  <a:lnTo>
                    <a:pt x="261" y="239"/>
                  </a:lnTo>
                  <a:lnTo>
                    <a:pt x="261" y="251"/>
                  </a:lnTo>
                  <a:lnTo>
                    <a:pt x="272" y="251"/>
                  </a:lnTo>
                  <a:lnTo>
                    <a:pt x="261" y="261"/>
                  </a:lnTo>
                  <a:lnTo>
                    <a:pt x="261" y="251"/>
                  </a:lnTo>
                  <a:lnTo>
                    <a:pt x="251" y="229"/>
                  </a:lnTo>
                  <a:lnTo>
                    <a:pt x="251" y="218"/>
                  </a:lnTo>
                  <a:lnTo>
                    <a:pt x="239" y="218"/>
                  </a:lnTo>
                  <a:lnTo>
                    <a:pt x="229" y="196"/>
                  </a:lnTo>
                  <a:lnTo>
                    <a:pt x="229" y="185"/>
                  </a:lnTo>
                  <a:lnTo>
                    <a:pt x="218" y="164"/>
                  </a:lnTo>
                  <a:lnTo>
                    <a:pt x="207" y="109"/>
                  </a:lnTo>
                  <a:lnTo>
                    <a:pt x="196" y="77"/>
                  </a:lnTo>
                  <a:lnTo>
                    <a:pt x="185" y="55"/>
                  </a:lnTo>
                  <a:lnTo>
                    <a:pt x="164" y="0"/>
                  </a:lnTo>
                  <a:lnTo>
                    <a:pt x="152" y="0"/>
                  </a:lnTo>
                  <a:lnTo>
                    <a:pt x="152" y="11"/>
                  </a:lnTo>
                  <a:lnTo>
                    <a:pt x="142" y="22"/>
                  </a:lnTo>
                  <a:lnTo>
                    <a:pt x="142" y="22"/>
                  </a:lnTo>
                  <a:lnTo>
                    <a:pt x="142" y="22"/>
                  </a:lnTo>
                  <a:lnTo>
                    <a:pt x="142" y="22"/>
                  </a:lnTo>
                  <a:lnTo>
                    <a:pt x="142" y="33"/>
                  </a:lnTo>
                  <a:lnTo>
                    <a:pt x="131" y="33"/>
                  </a:lnTo>
                  <a:lnTo>
                    <a:pt x="131" y="33"/>
                  </a:lnTo>
                  <a:lnTo>
                    <a:pt x="131" y="33"/>
                  </a:lnTo>
                  <a:lnTo>
                    <a:pt x="131" y="33"/>
                  </a:lnTo>
                  <a:lnTo>
                    <a:pt x="131" y="44"/>
                  </a:lnTo>
                  <a:lnTo>
                    <a:pt x="120" y="44"/>
                  </a:lnTo>
                  <a:lnTo>
                    <a:pt x="120" y="44"/>
                  </a:lnTo>
                  <a:lnTo>
                    <a:pt x="109" y="44"/>
                  </a:lnTo>
                  <a:lnTo>
                    <a:pt x="109" y="44"/>
                  </a:lnTo>
                  <a:lnTo>
                    <a:pt x="109" y="44"/>
                  </a:lnTo>
                  <a:lnTo>
                    <a:pt x="98" y="44"/>
                  </a:lnTo>
                  <a:lnTo>
                    <a:pt x="98" y="44"/>
                  </a:lnTo>
                  <a:lnTo>
                    <a:pt x="98" y="55"/>
                  </a:lnTo>
                  <a:lnTo>
                    <a:pt x="87" y="55"/>
                  </a:lnTo>
                  <a:lnTo>
                    <a:pt x="77" y="55"/>
                  </a:lnTo>
                  <a:lnTo>
                    <a:pt x="77" y="55"/>
                  </a:lnTo>
                  <a:lnTo>
                    <a:pt x="77" y="65"/>
                  </a:lnTo>
                  <a:lnTo>
                    <a:pt x="77" y="77"/>
                  </a:lnTo>
                  <a:lnTo>
                    <a:pt x="65" y="87"/>
                  </a:lnTo>
                  <a:lnTo>
                    <a:pt x="65" y="87"/>
                  </a:lnTo>
                  <a:lnTo>
                    <a:pt x="55" y="87"/>
                  </a:lnTo>
                  <a:lnTo>
                    <a:pt x="55" y="87"/>
                  </a:lnTo>
                  <a:lnTo>
                    <a:pt x="44" y="87"/>
                  </a:lnTo>
                  <a:lnTo>
                    <a:pt x="33" y="87"/>
                  </a:lnTo>
                  <a:lnTo>
                    <a:pt x="33" y="87"/>
                  </a:lnTo>
                  <a:lnTo>
                    <a:pt x="33" y="98"/>
                  </a:lnTo>
                  <a:lnTo>
                    <a:pt x="33" y="109"/>
                  </a:lnTo>
                  <a:lnTo>
                    <a:pt x="33" y="109"/>
                  </a:lnTo>
                  <a:lnTo>
                    <a:pt x="33" y="120"/>
                  </a:lnTo>
                  <a:lnTo>
                    <a:pt x="33" y="142"/>
                  </a:lnTo>
                  <a:lnTo>
                    <a:pt x="33" y="152"/>
                  </a:lnTo>
                  <a:lnTo>
                    <a:pt x="22" y="174"/>
                  </a:lnTo>
                  <a:lnTo>
                    <a:pt x="22" y="185"/>
                  </a:lnTo>
                  <a:lnTo>
                    <a:pt x="22" y="196"/>
                  </a:lnTo>
                  <a:lnTo>
                    <a:pt x="11" y="207"/>
                  </a:lnTo>
                  <a:lnTo>
                    <a:pt x="11" y="239"/>
                  </a:lnTo>
                  <a:lnTo>
                    <a:pt x="0" y="251"/>
                  </a:lnTo>
                  <a:lnTo>
                    <a:pt x="0" y="261"/>
                  </a:lnTo>
                  <a:lnTo>
                    <a:pt x="0" y="272"/>
                  </a:lnTo>
                  <a:lnTo>
                    <a:pt x="0" y="294"/>
                  </a:lnTo>
                  <a:lnTo>
                    <a:pt x="0" y="316"/>
                  </a:lnTo>
                  <a:lnTo>
                    <a:pt x="11" y="338"/>
                  </a:lnTo>
                  <a:lnTo>
                    <a:pt x="11" y="338"/>
                  </a:lnTo>
                  <a:lnTo>
                    <a:pt x="22" y="338"/>
                  </a:lnTo>
                  <a:lnTo>
                    <a:pt x="33" y="338"/>
                  </a:lnTo>
                  <a:lnTo>
                    <a:pt x="44" y="338"/>
                  </a:lnTo>
                  <a:lnTo>
                    <a:pt x="44" y="338"/>
                  </a:lnTo>
                  <a:lnTo>
                    <a:pt x="55" y="338"/>
                  </a:lnTo>
                  <a:lnTo>
                    <a:pt x="55" y="326"/>
                  </a:lnTo>
                  <a:lnTo>
                    <a:pt x="55" y="326"/>
                  </a:lnTo>
                  <a:lnTo>
                    <a:pt x="55" y="316"/>
                  </a:lnTo>
                  <a:lnTo>
                    <a:pt x="65" y="316"/>
                  </a:lnTo>
                  <a:lnTo>
                    <a:pt x="77" y="326"/>
                  </a:lnTo>
                  <a:lnTo>
                    <a:pt x="87" y="348"/>
                  </a:lnTo>
                  <a:lnTo>
                    <a:pt x="87" y="348"/>
                  </a:lnTo>
                  <a:lnTo>
                    <a:pt x="87" y="348"/>
                  </a:lnTo>
                  <a:lnTo>
                    <a:pt x="98" y="338"/>
                  </a:lnTo>
                  <a:lnTo>
                    <a:pt x="98" y="316"/>
                  </a:lnTo>
                  <a:lnTo>
                    <a:pt x="109" y="294"/>
                  </a:lnTo>
                  <a:lnTo>
                    <a:pt x="109" y="283"/>
                  </a:lnTo>
                  <a:lnTo>
                    <a:pt x="120" y="283"/>
                  </a:lnTo>
                  <a:lnTo>
                    <a:pt x="120" y="294"/>
                  </a:lnTo>
                  <a:lnTo>
                    <a:pt x="131" y="294"/>
                  </a:lnTo>
                  <a:lnTo>
                    <a:pt x="131" y="305"/>
                  </a:lnTo>
                  <a:lnTo>
                    <a:pt x="142" y="305"/>
                  </a:lnTo>
                  <a:lnTo>
                    <a:pt x="142" y="305"/>
                  </a:lnTo>
                  <a:lnTo>
                    <a:pt x="152" y="316"/>
                  </a:lnTo>
                  <a:lnTo>
                    <a:pt x="164" y="326"/>
                  </a:lnTo>
                  <a:lnTo>
                    <a:pt x="164" y="326"/>
                  </a:lnTo>
                  <a:lnTo>
                    <a:pt x="185" y="316"/>
                  </a:lnTo>
                  <a:lnTo>
                    <a:pt x="207" y="305"/>
                  </a:lnTo>
                  <a:lnTo>
                    <a:pt x="207" y="305"/>
                  </a:lnTo>
                  <a:lnTo>
                    <a:pt x="207" y="305"/>
                  </a:lnTo>
                  <a:lnTo>
                    <a:pt x="218" y="305"/>
                  </a:lnTo>
                  <a:lnTo>
                    <a:pt x="218" y="316"/>
                  </a:lnTo>
                  <a:lnTo>
                    <a:pt x="218" y="316"/>
                  </a:lnTo>
                  <a:lnTo>
                    <a:pt x="229" y="316"/>
                  </a:lnTo>
                  <a:lnTo>
                    <a:pt x="239" y="316"/>
                  </a:lnTo>
                  <a:lnTo>
                    <a:pt x="251" y="316"/>
                  </a:lnTo>
                  <a:lnTo>
                    <a:pt x="251" y="316"/>
                  </a:lnTo>
                  <a:lnTo>
                    <a:pt x="261" y="316"/>
                  </a:lnTo>
                  <a:lnTo>
                    <a:pt x="261" y="316"/>
                  </a:lnTo>
                  <a:lnTo>
                    <a:pt x="272" y="326"/>
                  </a:lnTo>
                  <a:lnTo>
                    <a:pt x="294" y="316"/>
                  </a:lnTo>
                  <a:lnTo>
                    <a:pt x="294" y="316"/>
                  </a:lnTo>
                  <a:lnTo>
                    <a:pt x="305" y="326"/>
                  </a:lnTo>
                  <a:lnTo>
                    <a:pt x="316" y="326"/>
                  </a:lnTo>
                  <a:lnTo>
                    <a:pt x="326" y="338"/>
                  </a:lnTo>
                  <a:lnTo>
                    <a:pt x="348" y="348"/>
                  </a:lnTo>
                  <a:lnTo>
                    <a:pt x="348" y="348"/>
                  </a:lnTo>
                  <a:lnTo>
                    <a:pt x="359" y="359"/>
                  </a:lnTo>
                  <a:lnTo>
                    <a:pt x="370" y="381"/>
                  </a:lnTo>
                  <a:lnTo>
                    <a:pt x="392" y="403"/>
                  </a:lnTo>
                  <a:lnTo>
                    <a:pt x="413" y="425"/>
                  </a:lnTo>
                  <a:lnTo>
                    <a:pt x="425" y="435"/>
                  </a:lnTo>
                  <a:lnTo>
                    <a:pt x="435" y="446"/>
                  </a:lnTo>
                  <a:lnTo>
                    <a:pt x="446" y="468"/>
                  </a:lnTo>
                  <a:lnTo>
                    <a:pt x="457" y="468"/>
                  </a:lnTo>
                  <a:lnTo>
                    <a:pt x="457" y="468"/>
                  </a:lnTo>
                  <a:lnTo>
                    <a:pt x="468" y="479"/>
                  </a:lnTo>
                  <a:lnTo>
                    <a:pt x="468" y="490"/>
                  </a:lnTo>
                  <a:lnTo>
                    <a:pt x="479" y="500"/>
                  </a:lnTo>
                  <a:lnTo>
                    <a:pt x="479" y="500"/>
                  </a:lnTo>
                  <a:lnTo>
                    <a:pt x="490" y="500"/>
                  </a:lnTo>
                  <a:lnTo>
                    <a:pt x="490" y="500"/>
                  </a:lnTo>
                  <a:lnTo>
                    <a:pt x="500" y="512"/>
                  </a:lnTo>
                  <a:lnTo>
                    <a:pt x="500" y="512"/>
                  </a:lnTo>
                  <a:lnTo>
                    <a:pt x="512" y="500"/>
                  </a:lnTo>
                  <a:lnTo>
                    <a:pt x="512" y="490"/>
                  </a:lnTo>
                  <a:lnTo>
                    <a:pt x="522" y="490"/>
                  </a:lnTo>
                  <a:lnTo>
                    <a:pt x="522" y="490"/>
                  </a:lnTo>
                  <a:lnTo>
                    <a:pt x="533" y="479"/>
                  </a:lnTo>
                  <a:lnTo>
                    <a:pt x="533" y="479"/>
                  </a:lnTo>
                  <a:lnTo>
                    <a:pt x="533" y="468"/>
                  </a:lnTo>
                  <a:close/>
                </a:path>
              </a:pathLst>
            </a:custGeom>
            <a:solidFill>
              <a:srgbClr val="C9C4C0"/>
            </a:solidFill>
            <a:ln w="9525" cap="flat">
              <a:solidFill>
                <a:srgbClr val="FFFFFF"/>
              </a:solidFill>
              <a:bevel/>
              <a:headEnd/>
              <a:tailEnd/>
            </a:ln>
            <a:effectLst/>
          </p:spPr>
          <p:txBody>
            <a:bodyPr wrap="none" anchor="ctr"/>
            <a:lstStyle/>
            <a:p>
              <a:endParaRPr lang="en-US" sz="3600">
                <a:solidFill>
                  <a:srgbClr val="000000"/>
                </a:solidFill>
                <a:latin typeface="Roboto Light"/>
              </a:endParaRPr>
            </a:p>
          </p:txBody>
        </p:sp>
        <p:sp>
          <p:nvSpPr>
            <p:cNvPr id="44" name="Freeform 176">
              <a:extLst>
                <a:ext uri="{FF2B5EF4-FFF2-40B4-BE49-F238E27FC236}">
                  <a16:creationId xmlns:a16="http://schemas.microsoft.com/office/drawing/2014/main" id="{8B216052-6207-01CB-2767-86C76C0F7FC1}"/>
                </a:ext>
              </a:extLst>
            </p:cNvPr>
            <p:cNvSpPr>
              <a:spLocks noChangeArrowheads="1"/>
            </p:cNvSpPr>
            <p:nvPr/>
          </p:nvSpPr>
          <p:spPr bwMode="auto">
            <a:xfrm>
              <a:off x="8033744" y="3726102"/>
              <a:ext cx="161012" cy="176494"/>
            </a:xfrm>
            <a:custGeom>
              <a:avLst/>
              <a:gdLst>
                <a:gd name="T0" fmla="*/ 229 w 230"/>
                <a:gd name="T1" fmla="*/ 218 h 251"/>
                <a:gd name="T2" fmla="*/ 229 w 230"/>
                <a:gd name="T3" fmla="*/ 185 h 251"/>
                <a:gd name="T4" fmla="*/ 229 w 230"/>
                <a:gd name="T5" fmla="*/ 142 h 251"/>
                <a:gd name="T6" fmla="*/ 185 w 230"/>
                <a:gd name="T7" fmla="*/ 142 h 251"/>
                <a:gd name="T8" fmla="*/ 152 w 230"/>
                <a:gd name="T9" fmla="*/ 142 h 251"/>
                <a:gd name="T10" fmla="*/ 109 w 230"/>
                <a:gd name="T11" fmla="*/ 142 h 251"/>
                <a:gd name="T12" fmla="*/ 109 w 230"/>
                <a:gd name="T13" fmla="*/ 131 h 251"/>
                <a:gd name="T14" fmla="*/ 109 w 230"/>
                <a:gd name="T15" fmla="*/ 131 h 251"/>
                <a:gd name="T16" fmla="*/ 109 w 230"/>
                <a:gd name="T17" fmla="*/ 163 h 251"/>
                <a:gd name="T18" fmla="*/ 98 w 230"/>
                <a:gd name="T19" fmla="*/ 196 h 251"/>
                <a:gd name="T20" fmla="*/ 87 w 230"/>
                <a:gd name="T21" fmla="*/ 196 h 251"/>
                <a:gd name="T22" fmla="*/ 76 w 230"/>
                <a:gd name="T23" fmla="*/ 229 h 251"/>
                <a:gd name="T24" fmla="*/ 76 w 230"/>
                <a:gd name="T25" fmla="*/ 239 h 251"/>
                <a:gd name="T26" fmla="*/ 87 w 230"/>
                <a:gd name="T27" fmla="*/ 250 h 251"/>
                <a:gd name="T28" fmla="*/ 98 w 230"/>
                <a:gd name="T29" fmla="*/ 250 h 251"/>
                <a:gd name="T30" fmla="*/ 98 w 230"/>
                <a:gd name="T31" fmla="*/ 239 h 251"/>
                <a:gd name="T32" fmla="*/ 109 w 230"/>
                <a:gd name="T33" fmla="*/ 250 h 251"/>
                <a:gd name="T34" fmla="*/ 109 w 230"/>
                <a:gd name="T35" fmla="*/ 250 h 251"/>
                <a:gd name="T36" fmla="*/ 120 w 230"/>
                <a:gd name="T37" fmla="*/ 250 h 251"/>
                <a:gd name="T38" fmla="*/ 120 w 230"/>
                <a:gd name="T39" fmla="*/ 250 h 251"/>
                <a:gd name="T40" fmla="*/ 152 w 230"/>
                <a:gd name="T41" fmla="*/ 250 h 251"/>
                <a:gd name="T42" fmla="*/ 196 w 230"/>
                <a:gd name="T43" fmla="*/ 250 h 251"/>
                <a:gd name="T44" fmla="*/ 229 w 230"/>
                <a:gd name="T45" fmla="*/ 250 h 251"/>
                <a:gd name="T46" fmla="*/ 22 w 230"/>
                <a:gd name="T47" fmla="*/ 0 h 251"/>
                <a:gd name="T48" fmla="*/ 11 w 230"/>
                <a:gd name="T49" fmla="*/ 0 h 251"/>
                <a:gd name="T50" fmla="*/ 11 w 230"/>
                <a:gd name="T51" fmla="*/ 11 h 251"/>
                <a:gd name="T52" fmla="*/ 11 w 230"/>
                <a:gd name="T53" fmla="*/ 22 h 251"/>
                <a:gd name="T54" fmla="*/ 0 w 230"/>
                <a:gd name="T55" fmla="*/ 33 h 251"/>
                <a:gd name="T56" fmla="*/ 0 w 230"/>
                <a:gd name="T57" fmla="*/ 44 h 251"/>
                <a:gd name="T58" fmla="*/ 11 w 230"/>
                <a:gd name="T59" fmla="*/ 44 h 251"/>
                <a:gd name="T60" fmla="*/ 22 w 230"/>
                <a:gd name="T61" fmla="*/ 44 h 251"/>
                <a:gd name="T62" fmla="*/ 33 w 230"/>
                <a:gd name="T63" fmla="*/ 11 h 251"/>
                <a:gd name="T64" fmla="*/ 33 w 230"/>
                <a:gd name="T65"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0" h="251">
                  <a:moveTo>
                    <a:pt x="229" y="239"/>
                  </a:moveTo>
                  <a:lnTo>
                    <a:pt x="229" y="218"/>
                  </a:lnTo>
                  <a:lnTo>
                    <a:pt x="229" y="207"/>
                  </a:lnTo>
                  <a:lnTo>
                    <a:pt x="229" y="185"/>
                  </a:lnTo>
                  <a:lnTo>
                    <a:pt x="229" y="163"/>
                  </a:lnTo>
                  <a:lnTo>
                    <a:pt x="229" y="142"/>
                  </a:lnTo>
                  <a:lnTo>
                    <a:pt x="207" y="142"/>
                  </a:lnTo>
                  <a:lnTo>
                    <a:pt x="185" y="142"/>
                  </a:lnTo>
                  <a:lnTo>
                    <a:pt x="163" y="142"/>
                  </a:lnTo>
                  <a:lnTo>
                    <a:pt x="152" y="142"/>
                  </a:lnTo>
                  <a:lnTo>
                    <a:pt x="120" y="142"/>
                  </a:lnTo>
                  <a:lnTo>
                    <a:pt x="109" y="142"/>
                  </a:lnTo>
                  <a:lnTo>
                    <a:pt x="109" y="142"/>
                  </a:lnTo>
                  <a:lnTo>
                    <a:pt x="109" y="131"/>
                  </a:lnTo>
                  <a:lnTo>
                    <a:pt x="109" y="131"/>
                  </a:lnTo>
                  <a:lnTo>
                    <a:pt x="109" y="131"/>
                  </a:lnTo>
                  <a:lnTo>
                    <a:pt x="109" y="152"/>
                  </a:lnTo>
                  <a:lnTo>
                    <a:pt x="109" y="163"/>
                  </a:lnTo>
                  <a:lnTo>
                    <a:pt x="98" y="174"/>
                  </a:lnTo>
                  <a:lnTo>
                    <a:pt x="98" y="196"/>
                  </a:lnTo>
                  <a:lnTo>
                    <a:pt x="98" y="196"/>
                  </a:lnTo>
                  <a:lnTo>
                    <a:pt x="87" y="196"/>
                  </a:lnTo>
                  <a:lnTo>
                    <a:pt x="87" y="207"/>
                  </a:lnTo>
                  <a:lnTo>
                    <a:pt x="76" y="229"/>
                  </a:lnTo>
                  <a:lnTo>
                    <a:pt x="76" y="239"/>
                  </a:lnTo>
                  <a:lnTo>
                    <a:pt x="76" y="239"/>
                  </a:lnTo>
                  <a:lnTo>
                    <a:pt x="87" y="239"/>
                  </a:lnTo>
                  <a:lnTo>
                    <a:pt x="87" y="250"/>
                  </a:lnTo>
                  <a:lnTo>
                    <a:pt x="87" y="250"/>
                  </a:lnTo>
                  <a:lnTo>
                    <a:pt x="98" y="250"/>
                  </a:lnTo>
                  <a:lnTo>
                    <a:pt x="98" y="239"/>
                  </a:lnTo>
                  <a:lnTo>
                    <a:pt x="98" y="239"/>
                  </a:lnTo>
                  <a:lnTo>
                    <a:pt x="98" y="239"/>
                  </a:lnTo>
                  <a:lnTo>
                    <a:pt x="109" y="250"/>
                  </a:lnTo>
                  <a:lnTo>
                    <a:pt x="109" y="250"/>
                  </a:lnTo>
                  <a:lnTo>
                    <a:pt x="109" y="250"/>
                  </a:lnTo>
                  <a:lnTo>
                    <a:pt x="120" y="250"/>
                  </a:lnTo>
                  <a:lnTo>
                    <a:pt x="120" y="250"/>
                  </a:lnTo>
                  <a:lnTo>
                    <a:pt x="120" y="250"/>
                  </a:lnTo>
                  <a:lnTo>
                    <a:pt x="120" y="250"/>
                  </a:lnTo>
                  <a:lnTo>
                    <a:pt x="142" y="250"/>
                  </a:lnTo>
                  <a:lnTo>
                    <a:pt x="152" y="250"/>
                  </a:lnTo>
                  <a:lnTo>
                    <a:pt x="174" y="250"/>
                  </a:lnTo>
                  <a:lnTo>
                    <a:pt x="196" y="250"/>
                  </a:lnTo>
                  <a:lnTo>
                    <a:pt x="218" y="250"/>
                  </a:lnTo>
                  <a:lnTo>
                    <a:pt x="229" y="250"/>
                  </a:lnTo>
                  <a:lnTo>
                    <a:pt x="229" y="239"/>
                  </a:lnTo>
                  <a:close/>
                  <a:moveTo>
                    <a:pt x="22" y="0"/>
                  </a:moveTo>
                  <a:lnTo>
                    <a:pt x="22" y="0"/>
                  </a:lnTo>
                  <a:lnTo>
                    <a:pt x="11" y="0"/>
                  </a:lnTo>
                  <a:lnTo>
                    <a:pt x="11" y="11"/>
                  </a:lnTo>
                  <a:lnTo>
                    <a:pt x="11" y="11"/>
                  </a:lnTo>
                  <a:lnTo>
                    <a:pt x="11" y="22"/>
                  </a:lnTo>
                  <a:lnTo>
                    <a:pt x="11" y="22"/>
                  </a:lnTo>
                  <a:lnTo>
                    <a:pt x="0" y="22"/>
                  </a:lnTo>
                  <a:lnTo>
                    <a:pt x="0" y="33"/>
                  </a:lnTo>
                  <a:lnTo>
                    <a:pt x="0" y="33"/>
                  </a:lnTo>
                  <a:lnTo>
                    <a:pt x="0" y="44"/>
                  </a:lnTo>
                  <a:lnTo>
                    <a:pt x="0" y="44"/>
                  </a:lnTo>
                  <a:lnTo>
                    <a:pt x="11" y="44"/>
                  </a:lnTo>
                  <a:lnTo>
                    <a:pt x="22" y="44"/>
                  </a:lnTo>
                  <a:lnTo>
                    <a:pt x="22" y="44"/>
                  </a:lnTo>
                  <a:lnTo>
                    <a:pt x="22" y="33"/>
                  </a:lnTo>
                  <a:lnTo>
                    <a:pt x="33" y="11"/>
                  </a:lnTo>
                  <a:lnTo>
                    <a:pt x="33" y="0"/>
                  </a:lnTo>
                  <a:lnTo>
                    <a:pt x="33" y="0"/>
                  </a:lnTo>
                  <a:lnTo>
                    <a:pt x="22" y="0"/>
                  </a:lnTo>
                  <a:close/>
                </a:path>
              </a:pathLst>
            </a:custGeom>
            <a:solidFill>
              <a:srgbClr val="C9C4C0"/>
            </a:solidFill>
            <a:ln w="9525" cap="flat">
              <a:solidFill>
                <a:srgbClr val="FFFFFF"/>
              </a:solidFill>
              <a:bevel/>
              <a:headEnd/>
              <a:tailEnd/>
            </a:ln>
            <a:effectLst/>
          </p:spPr>
          <p:txBody>
            <a:bodyPr wrap="none" anchor="ctr"/>
            <a:lstStyle/>
            <a:p>
              <a:endParaRPr lang="en-US" sz="3600">
                <a:solidFill>
                  <a:srgbClr val="000000"/>
                </a:solidFill>
                <a:latin typeface="Roboto Light"/>
              </a:endParaRPr>
            </a:p>
          </p:txBody>
        </p:sp>
        <p:sp>
          <p:nvSpPr>
            <p:cNvPr id="45" name="Freeform 178">
              <a:extLst>
                <a:ext uri="{FF2B5EF4-FFF2-40B4-BE49-F238E27FC236}">
                  <a16:creationId xmlns:a16="http://schemas.microsoft.com/office/drawing/2014/main" id="{D4219693-8A9F-D307-750F-73FB37AF65B5}"/>
                </a:ext>
              </a:extLst>
            </p:cNvPr>
            <p:cNvSpPr>
              <a:spLocks noChangeArrowheads="1"/>
            </p:cNvSpPr>
            <p:nvPr/>
          </p:nvSpPr>
          <p:spPr bwMode="auto">
            <a:xfrm>
              <a:off x="8919309" y="1948778"/>
              <a:ext cx="687397" cy="613083"/>
            </a:xfrm>
            <a:custGeom>
              <a:avLst/>
              <a:gdLst>
                <a:gd name="T0" fmla="*/ 924 w 979"/>
                <a:gd name="T1" fmla="*/ 815 h 871"/>
                <a:gd name="T2" fmla="*/ 880 w 979"/>
                <a:gd name="T3" fmla="*/ 783 h 871"/>
                <a:gd name="T4" fmla="*/ 859 w 979"/>
                <a:gd name="T5" fmla="*/ 707 h 871"/>
                <a:gd name="T6" fmla="*/ 880 w 979"/>
                <a:gd name="T7" fmla="*/ 696 h 871"/>
                <a:gd name="T8" fmla="*/ 837 w 979"/>
                <a:gd name="T9" fmla="*/ 652 h 871"/>
                <a:gd name="T10" fmla="*/ 761 w 979"/>
                <a:gd name="T11" fmla="*/ 511 h 871"/>
                <a:gd name="T12" fmla="*/ 717 w 979"/>
                <a:gd name="T13" fmla="*/ 402 h 871"/>
                <a:gd name="T14" fmla="*/ 695 w 979"/>
                <a:gd name="T15" fmla="*/ 359 h 871"/>
                <a:gd name="T16" fmla="*/ 674 w 979"/>
                <a:gd name="T17" fmla="*/ 326 h 871"/>
                <a:gd name="T18" fmla="*/ 630 w 979"/>
                <a:gd name="T19" fmla="*/ 272 h 871"/>
                <a:gd name="T20" fmla="*/ 619 w 979"/>
                <a:gd name="T21" fmla="*/ 239 h 871"/>
                <a:gd name="T22" fmla="*/ 598 w 979"/>
                <a:gd name="T23" fmla="*/ 184 h 871"/>
                <a:gd name="T24" fmla="*/ 598 w 979"/>
                <a:gd name="T25" fmla="*/ 152 h 871"/>
                <a:gd name="T26" fmla="*/ 619 w 979"/>
                <a:gd name="T27" fmla="*/ 196 h 871"/>
                <a:gd name="T28" fmla="*/ 652 w 979"/>
                <a:gd name="T29" fmla="*/ 239 h 871"/>
                <a:gd name="T30" fmla="*/ 685 w 979"/>
                <a:gd name="T31" fmla="*/ 293 h 871"/>
                <a:gd name="T32" fmla="*/ 750 w 979"/>
                <a:gd name="T33" fmla="*/ 348 h 871"/>
                <a:gd name="T34" fmla="*/ 761 w 979"/>
                <a:gd name="T35" fmla="*/ 293 h 871"/>
                <a:gd name="T36" fmla="*/ 793 w 979"/>
                <a:gd name="T37" fmla="*/ 196 h 871"/>
                <a:gd name="T38" fmla="*/ 761 w 979"/>
                <a:gd name="T39" fmla="*/ 130 h 871"/>
                <a:gd name="T40" fmla="*/ 739 w 979"/>
                <a:gd name="T41" fmla="*/ 65 h 871"/>
                <a:gd name="T42" fmla="*/ 728 w 979"/>
                <a:gd name="T43" fmla="*/ 22 h 871"/>
                <a:gd name="T44" fmla="*/ 663 w 979"/>
                <a:gd name="T45" fmla="*/ 43 h 871"/>
                <a:gd name="T46" fmla="*/ 630 w 979"/>
                <a:gd name="T47" fmla="*/ 43 h 871"/>
                <a:gd name="T48" fmla="*/ 598 w 979"/>
                <a:gd name="T49" fmla="*/ 43 h 871"/>
                <a:gd name="T50" fmla="*/ 576 w 979"/>
                <a:gd name="T51" fmla="*/ 32 h 871"/>
                <a:gd name="T52" fmla="*/ 565 w 979"/>
                <a:gd name="T53" fmla="*/ 43 h 871"/>
                <a:gd name="T54" fmla="*/ 543 w 979"/>
                <a:gd name="T55" fmla="*/ 22 h 871"/>
                <a:gd name="T56" fmla="*/ 554 w 979"/>
                <a:gd name="T57" fmla="*/ 11 h 871"/>
                <a:gd name="T58" fmla="*/ 522 w 979"/>
                <a:gd name="T59" fmla="*/ 11 h 871"/>
                <a:gd name="T60" fmla="*/ 478 w 979"/>
                <a:gd name="T61" fmla="*/ 11 h 871"/>
                <a:gd name="T62" fmla="*/ 445 w 979"/>
                <a:gd name="T63" fmla="*/ 22 h 871"/>
                <a:gd name="T64" fmla="*/ 435 w 979"/>
                <a:gd name="T65" fmla="*/ 11 h 871"/>
                <a:gd name="T66" fmla="*/ 424 w 979"/>
                <a:gd name="T67" fmla="*/ 32 h 871"/>
                <a:gd name="T68" fmla="*/ 369 w 979"/>
                <a:gd name="T69" fmla="*/ 54 h 871"/>
                <a:gd name="T70" fmla="*/ 337 w 979"/>
                <a:gd name="T71" fmla="*/ 65 h 871"/>
                <a:gd name="T72" fmla="*/ 250 w 979"/>
                <a:gd name="T73" fmla="*/ 43 h 871"/>
                <a:gd name="T74" fmla="*/ 185 w 979"/>
                <a:gd name="T75" fmla="*/ 22 h 871"/>
                <a:gd name="T76" fmla="*/ 43 w 979"/>
                <a:gd name="T77" fmla="*/ 11 h 871"/>
                <a:gd name="T78" fmla="*/ 21 w 979"/>
                <a:gd name="T79" fmla="*/ 0 h 871"/>
                <a:gd name="T80" fmla="*/ 11 w 979"/>
                <a:gd name="T81" fmla="*/ 32 h 871"/>
                <a:gd name="T82" fmla="*/ 21 w 979"/>
                <a:gd name="T83" fmla="*/ 87 h 871"/>
                <a:gd name="T84" fmla="*/ 0 w 979"/>
                <a:gd name="T85" fmla="*/ 130 h 871"/>
                <a:gd name="T86" fmla="*/ 11 w 979"/>
                <a:gd name="T87" fmla="*/ 184 h 871"/>
                <a:gd name="T88" fmla="*/ 21 w 979"/>
                <a:gd name="T89" fmla="*/ 239 h 871"/>
                <a:gd name="T90" fmla="*/ 21 w 979"/>
                <a:gd name="T91" fmla="*/ 326 h 871"/>
                <a:gd name="T92" fmla="*/ 32 w 979"/>
                <a:gd name="T93" fmla="*/ 402 h 871"/>
                <a:gd name="T94" fmla="*/ 32 w 979"/>
                <a:gd name="T95" fmla="*/ 489 h 871"/>
                <a:gd name="T96" fmla="*/ 32 w 979"/>
                <a:gd name="T97" fmla="*/ 565 h 871"/>
                <a:gd name="T98" fmla="*/ 32 w 979"/>
                <a:gd name="T99" fmla="*/ 652 h 871"/>
                <a:gd name="T100" fmla="*/ 43 w 979"/>
                <a:gd name="T101" fmla="*/ 728 h 871"/>
                <a:gd name="T102" fmla="*/ 43 w 979"/>
                <a:gd name="T103" fmla="*/ 815 h 871"/>
                <a:gd name="T104" fmla="*/ 98 w 979"/>
                <a:gd name="T105" fmla="*/ 870 h 871"/>
                <a:gd name="T106" fmla="*/ 250 w 979"/>
                <a:gd name="T107" fmla="*/ 870 h 871"/>
                <a:gd name="T108" fmla="*/ 369 w 979"/>
                <a:gd name="T109" fmla="*/ 870 h 871"/>
                <a:gd name="T110" fmla="*/ 489 w 979"/>
                <a:gd name="T111" fmla="*/ 870 h 871"/>
                <a:gd name="T112" fmla="*/ 543 w 979"/>
                <a:gd name="T113" fmla="*/ 859 h 871"/>
                <a:gd name="T114" fmla="*/ 554 w 979"/>
                <a:gd name="T115" fmla="*/ 870 h 871"/>
                <a:gd name="T116" fmla="*/ 619 w 979"/>
                <a:gd name="T117" fmla="*/ 870 h 871"/>
                <a:gd name="T118" fmla="*/ 772 w 979"/>
                <a:gd name="T119" fmla="*/ 870 h 871"/>
                <a:gd name="T120" fmla="*/ 870 w 979"/>
                <a:gd name="T121" fmla="*/ 870 h 871"/>
                <a:gd name="T122" fmla="*/ 978 w 979"/>
                <a:gd name="T123" fmla="*/ 870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9" h="871">
                  <a:moveTo>
                    <a:pt x="978" y="870"/>
                  </a:moveTo>
                  <a:lnTo>
                    <a:pt x="978" y="859"/>
                  </a:lnTo>
                  <a:lnTo>
                    <a:pt x="935" y="837"/>
                  </a:lnTo>
                  <a:lnTo>
                    <a:pt x="924" y="815"/>
                  </a:lnTo>
                  <a:lnTo>
                    <a:pt x="902" y="804"/>
                  </a:lnTo>
                  <a:lnTo>
                    <a:pt x="891" y="804"/>
                  </a:lnTo>
                  <a:lnTo>
                    <a:pt x="891" y="794"/>
                  </a:lnTo>
                  <a:lnTo>
                    <a:pt x="880" y="783"/>
                  </a:lnTo>
                  <a:lnTo>
                    <a:pt x="870" y="761"/>
                  </a:lnTo>
                  <a:lnTo>
                    <a:pt x="870" y="739"/>
                  </a:lnTo>
                  <a:lnTo>
                    <a:pt x="859" y="707"/>
                  </a:lnTo>
                  <a:lnTo>
                    <a:pt x="859" y="707"/>
                  </a:lnTo>
                  <a:lnTo>
                    <a:pt x="870" y="696"/>
                  </a:lnTo>
                  <a:lnTo>
                    <a:pt x="870" y="696"/>
                  </a:lnTo>
                  <a:lnTo>
                    <a:pt x="870" y="696"/>
                  </a:lnTo>
                  <a:lnTo>
                    <a:pt x="880" y="696"/>
                  </a:lnTo>
                  <a:lnTo>
                    <a:pt x="870" y="685"/>
                  </a:lnTo>
                  <a:lnTo>
                    <a:pt x="859" y="674"/>
                  </a:lnTo>
                  <a:lnTo>
                    <a:pt x="848" y="663"/>
                  </a:lnTo>
                  <a:lnTo>
                    <a:pt x="837" y="652"/>
                  </a:lnTo>
                  <a:lnTo>
                    <a:pt x="804" y="587"/>
                  </a:lnTo>
                  <a:lnTo>
                    <a:pt x="793" y="554"/>
                  </a:lnTo>
                  <a:lnTo>
                    <a:pt x="783" y="533"/>
                  </a:lnTo>
                  <a:lnTo>
                    <a:pt x="761" y="511"/>
                  </a:lnTo>
                  <a:lnTo>
                    <a:pt x="739" y="457"/>
                  </a:lnTo>
                  <a:lnTo>
                    <a:pt x="728" y="446"/>
                  </a:lnTo>
                  <a:lnTo>
                    <a:pt x="728" y="413"/>
                  </a:lnTo>
                  <a:lnTo>
                    <a:pt x="717" y="402"/>
                  </a:lnTo>
                  <a:lnTo>
                    <a:pt x="717" y="391"/>
                  </a:lnTo>
                  <a:lnTo>
                    <a:pt x="706" y="391"/>
                  </a:lnTo>
                  <a:lnTo>
                    <a:pt x="706" y="380"/>
                  </a:lnTo>
                  <a:lnTo>
                    <a:pt x="695" y="359"/>
                  </a:lnTo>
                  <a:lnTo>
                    <a:pt x="695" y="359"/>
                  </a:lnTo>
                  <a:lnTo>
                    <a:pt x="695" y="337"/>
                  </a:lnTo>
                  <a:lnTo>
                    <a:pt x="685" y="326"/>
                  </a:lnTo>
                  <a:lnTo>
                    <a:pt x="674" y="326"/>
                  </a:lnTo>
                  <a:lnTo>
                    <a:pt x="663" y="304"/>
                  </a:lnTo>
                  <a:lnTo>
                    <a:pt x="652" y="283"/>
                  </a:lnTo>
                  <a:lnTo>
                    <a:pt x="641" y="272"/>
                  </a:lnTo>
                  <a:lnTo>
                    <a:pt x="630" y="272"/>
                  </a:lnTo>
                  <a:lnTo>
                    <a:pt x="630" y="261"/>
                  </a:lnTo>
                  <a:lnTo>
                    <a:pt x="630" y="250"/>
                  </a:lnTo>
                  <a:lnTo>
                    <a:pt x="619" y="239"/>
                  </a:lnTo>
                  <a:lnTo>
                    <a:pt x="619" y="239"/>
                  </a:lnTo>
                  <a:lnTo>
                    <a:pt x="619" y="217"/>
                  </a:lnTo>
                  <a:lnTo>
                    <a:pt x="609" y="206"/>
                  </a:lnTo>
                  <a:lnTo>
                    <a:pt x="609" y="196"/>
                  </a:lnTo>
                  <a:lnTo>
                    <a:pt x="598" y="184"/>
                  </a:lnTo>
                  <a:lnTo>
                    <a:pt x="587" y="174"/>
                  </a:lnTo>
                  <a:lnTo>
                    <a:pt x="598" y="163"/>
                  </a:lnTo>
                  <a:lnTo>
                    <a:pt x="598" y="163"/>
                  </a:lnTo>
                  <a:lnTo>
                    <a:pt x="598" y="152"/>
                  </a:lnTo>
                  <a:lnTo>
                    <a:pt x="609" y="152"/>
                  </a:lnTo>
                  <a:lnTo>
                    <a:pt x="609" y="163"/>
                  </a:lnTo>
                  <a:lnTo>
                    <a:pt x="619" y="184"/>
                  </a:lnTo>
                  <a:lnTo>
                    <a:pt x="619" y="196"/>
                  </a:lnTo>
                  <a:lnTo>
                    <a:pt x="630" y="196"/>
                  </a:lnTo>
                  <a:lnTo>
                    <a:pt x="630" y="206"/>
                  </a:lnTo>
                  <a:lnTo>
                    <a:pt x="652" y="228"/>
                  </a:lnTo>
                  <a:lnTo>
                    <a:pt x="652" y="239"/>
                  </a:lnTo>
                  <a:lnTo>
                    <a:pt x="663" y="261"/>
                  </a:lnTo>
                  <a:lnTo>
                    <a:pt x="663" y="261"/>
                  </a:lnTo>
                  <a:lnTo>
                    <a:pt x="663" y="272"/>
                  </a:lnTo>
                  <a:lnTo>
                    <a:pt x="685" y="293"/>
                  </a:lnTo>
                  <a:lnTo>
                    <a:pt x="695" y="304"/>
                  </a:lnTo>
                  <a:lnTo>
                    <a:pt x="706" y="326"/>
                  </a:lnTo>
                  <a:lnTo>
                    <a:pt x="728" y="337"/>
                  </a:lnTo>
                  <a:lnTo>
                    <a:pt x="750" y="348"/>
                  </a:lnTo>
                  <a:lnTo>
                    <a:pt x="750" y="337"/>
                  </a:lnTo>
                  <a:lnTo>
                    <a:pt x="761" y="326"/>
                  </a:lnTo>
                  <a:lnTo>
                    <a:pt x="761" y="315"/>
                  </a:lnTo>
                  <a:lnTo>
                    <a:pt x="761" y="293"/>
                  </a:lnTo>
                  <a:lnTo>
                    <a:pt x="772" y="261"/>
                  </a:lnTo>
                  <a:lnTo>
                    <a:pt x="783" y="206"/>
                  </a:lnTo>
                  <a:lnTo>
                    <a:pt x="783" y="196"/>
                  </a:lnTo>
                  <a:lnTo>
                    <a:pt x="793" y="196"/>
                  </a:lnTo>
                  <a:lnTo>
                    <a:pt x="783" y="184"/>
                  </a:lnTo>
                  <a:lnTo>
                    <a:pt x="783" y="163"/>
                  </a:lnTo>
                  <a:lnTo>
                    <a:pt x="772" y="141"/>
                  </a:lnTo>
                  <a:lnTo>
                    <a:pt x="761" y="130"/>
                  </a:lnTo>
                  <a:lnTo>
                    <a:pt x="750" y="109"/>
                  </a:lnTo>
                  <a:lnTo>
                    <a:pt x="750" y="98"/>
                  </a:lnTo>
                  <a:lnTo>
                    <a:pt x="750" y="87"/>
                  </a:lnTo>
                  <a:lnTo>
                    <a:pt x="739" y="65"/>
                  </a:lnTo>
                  <a:lnTo>
                    <a:pt x="739" y="54"/>
                  </a:lnTo>
                  <a:lnTo>
                    <a:pt x="728" y="32"/>
                  </a:lnTo>
                  <a:lnTo>
                    <a:pt x="728" y="32"/>
                  </a:lnTo>
                  <a:lnTo>
                    <a:pt x="728" y="22"/>
                  </a:lnTo>
                  <a:lnTo>
                    <a:pt x="717" y="22"/>
                  </a:lnTo>
                  <a:lnTo>
                    <a:pt x="706" y="32"/>
                  </a:lnTo>
                  <a:lnTo>
                    <a:pt x="685" y="43"/>
                  </a:lnTo>
                  <a:lnTo>
                    <a:pt x="663" y="43"/>
                  </a:lnTo>
                  <a:lnTo>
                    <a:pt x="652" y="43"/>
                  </a:lnTo>
                  <a:lnTo>
                    <a:pt x="641" y="43"/>
                  </a:lnTo>
                  <a:lnTo>
                    <a:pt x="641" y="43"/>
                  </a:lnTo>
                  <a:lnTo>
                    <a:pt x="630" y="43"/>
                  </a:lnTo>
                  <a:lnTo>
                    <a:pt x="619" y="43"/>
                  </a:lnTo>
                  <a:lnTo>
                    <a:pt x="609" y="43"/>
                  </a:lnTo>
                  <a:lnTo>
                    <a:pt x="598" y="43"/>
                  </a:lnTo>
                  <a:lnTo>
                    <a:pt x="598" y="43"/>
                  </a:lnTo>
                  <a:lnTo>
                    <a:pt x="576" y="32"/>
                  </a:lnTo>
                  <a:lnTo>
                    <a:pt x="576" y="32"/>
                  </a:lnTo>
                  <a:lnTo>
                    <a:pt x="576" y="32"/>
                  </a:lnTo>
                  <a:lnTo>
                    <a:pt x="576" y="32"/>
                  </a:lnTo>
                  <a:lnTo>
                    <a:pt x="576" y="32"/>
                  </a:lnTo>
                  <a:lnTo>
                    <a:pt x="576" y="43"/>
                  </a:lnTo>
                  <a:lnTo>
                    <a:pt x="565" y="43"/>
                  </a:lnTo>
                  <a:lnTo>
                    <a:pt x="565" y="43"/>
                  </a:lnTo>
                  <a:lnTo>
                    <a:pt x="554" y="32"/>
                  </a:lnTo>
                  <a:lnTo>
                    <a:pt x="543" y="32"/>
                  </a:lnTo>
                  <a:lnTo>
                    <a:pt x="532" y="32"/>
                  </a:lnTo>
                  <a:lnTo>
                    <a:pt x="543" y="22"/>
                  </a:lnTo>
                  <a:lnTo>
                    <a:pt x="543" y="11"/>
                  </a:lnTo>
                  <a:lnTo>
                    <a:pt x="565" y="22"/>
                  </a:lnTo>
                  <a:lnTo>
                    <a:pt x="565" y="22"/>
                  </a:lnTo>
                  <a:lnTo>
                    <a:pt x="554" y="11"/>
                  </a:lnTo>
                  <a:lnTo>
                    <a:pt x="543" y="0"/>
                  </a:lnTo>
                  <a:lnTo>
                    <a:pt x="543" y="11"/>
                  </a:lnTo>
                  <a:lnTo>
                    <a:pt x="522" y="11"/>
                  </a:lnTo>
                  <a:lnTo>
                    <a:pt x="522" y="11"/>
                  </a:lnTo>
                  <a:lnTo>
                    <a:pt x="489" y="0"/>
                  </a:lnTo>
                  <a:lnTo>
                    <a:pt x="478" y="0"/>
                  </a:lnTo>
                  <a:lnTo>
                    <a:pt x="478" y="0"/>
                  </a:lnTo>
                  <a:lnTo>
                    <a:pt x="478" y="11"/>
                  </a:lnTo>
                  <a:lnTo>
                    <a:pt x="478" y="11"/>
                  </a:lnTo>
                  <a:lnTo>
                    <a:pt x="467" y="11"/>
                  </a:lnTo>
                  <a:lnTo>
                    <a:pt x="456" y="22"/>
                  </a:lnTo>
                  <a:lnTo>
                    <a:pt x="445" y="22"/>
                  </a:lnTo>
                  <a:lnTo>
                    <a:pt x="467" y="11"/>
                  </a:lnTo>
                  <a:lnTo>
                    <a:pt x="467" y="0"/>
                  </a:lnTo>
                  <a:lnTo>
                    <a:pt x="445" y="11"/>
                  </a:lnTo>
                  <a:lnTo>
                    <a:pt x="435" y="11"/>
                  </a:lnTo>
                  <a:lnTo>
                    <a:pt x="424" y="22"/>
                  </a:lnTo>
                  <a:lnTo>
                    <a:pt x="424" y="22"/>
                  </a:lnTo>
                  <a:lnTo>
                    <a:pt x="424" y="22"/>
                  </a:lnTo>
                  <a:lnTo>
                    <a:pt x="424" y="32"/>
                  </a:lnTo>
                  <a:lnTo>
                    <a:pt x="413" y="32"/>
                  </a:lnTo>
                  <a:lnTo>
                    <a:pt x="402" y="32"/>
                  </a:lnTo>
                  <a:lnTo>
                    <a:pt x="391" y="32"/>
                  </a:lnTo>
                  <a:lnTo>
                    <a:pt x="369" y="54"/>
                  </a:lnTo>
                  <a:lnTo>
                    <a:pt x="359" y="65"/>
                  </a:lnTo>
                  <a:lnTo>
                    <a:pt x="347" y="65"/>
                  </a:lnTo>
                  <a:lnTo>
                    <a:pt x="337" y="65"/>
                  </a:lnTo>
                  <a:lnTo>
                    <a:pt x="337" y="65"/>
                  </a:lnTo>
                  <a:lnTo>
                    <a:pt x="326" y="65"/>
                  </a:lnTo>
                  <a:lnTo>
                    <a:pt x="315" y="54"/>
                  </a:lnTo>
                  <a:lnTo>
                    <a:pt x="293" y="54"/>
                  </a:lnTo>
                  <a:lnTo>
                    <a:pt x="250" y="43"/>
                  </a:lnTo>
                  <a:lnTo>
                    <a:pt x="239" y="32"/>
                  </a:lnTo>
                  <a:lnTo>
                    <a:pt x="217" y="32"/>
                  </a:lnTo>
                  <a:lnTo>
                    <a:pt x="217" y="32"/>
                  </a:lnTo>
                  <a:lnTo>
                    <a:pt x="185" y="22"/>
                  </a:lnTo>
                  <a:lnTo>
                    <a:pt x="152" y="11"/>
                  </a:lnTo>
                  <a:lnTo>
                    <a:pt x="130" y="11"/>
                  </a:lnTo>
                  <a:lnTo>
                    <a:pt x="87" y="0"/>
                  </a:lnTo>
                  <a:lnTo>
                    <a:pt x="43" y="11"/>
                  </a:lnTo>
                  <a:lnTo>
                    <a:pt x="32" y="11"/>
                  </a:lnTo>
                  <a:lnTo>
                    <a:pt x="32" y="0"/>
                  </a:lnTo>
                  <a:lnTo>
                    <a:pt x="21" y="0"/>
                  </a:lnTo>
                  <a:lnTo>
                    <a:pt x="21" y="0"/>
                  </a:lnTo>
                  <a:lnTo>
                    <a:pt x="21" y="11"/>
                  </a:lnTo>
                  <a:lnTo>
                    <a:pt x="11" y="11"/>
                  </a:lnTo>
                  <a:lnTo>
                    <a:pt x="11" y="22"/>
                  </a:lnTo>
                  <a:lnTo>
                    <a:pt x="11" y="32"/>
                  </a:lnTo>
                  <a:lnTo>
                    <a:pt x="11" y="43"/>
                  </a:lnTo>
                  <a:lnTo>
                    <a:pt x="11" y="65"/>
                  </a:lnTo>
                  <a:lnTo>
                    <a:pt x="21" y="76"/>
                  </a:lnTo>
                  <a:lnTo>
                    <a:pt x="21" y="87"/>
                  </a:lnTo>
                  <a:lnTo>
                    <a:pt x="11" y="98"/>
                  </a:lnTo>
                  <a:lnTo>
                    <a:pt x="11" y="109"/>
                  </a:lnTo>
                  <a:lnTo>
                    <a:pt x="0" y="119"/>
                  </a:lnTo>
                  <a:lnTo>
                    <a:pt x="0" y="130"/>
                  </a:lnTo>
                  <a:lnTo>
                    <a:pt x="0" y="130"/>
                  </a:lnTo>
                  <a:lnTo>
                    <a:pt x="11" y="152"/>
                  </a:lnTo>
                  <a:lnTo>
                    <a:pt x="11" y="163"/>
                  </a:lnTo>
                  <a:lnTo>
                    <a:pt x="11" y="184"/>
                  </a:lnTo>
                  <a:lnTo>
                    <a:pt x="21" y="206"/>
                  </a:lnTo>
                  <a:lnTo>
                    <a:pt x="21" y="217"/>
                  </a:lnTo>
                  <a:lnTo>
                    <a:pt x="21" y="217"/>
                  </a:lnTo>
                  <a:lnTo>
                    <a:pt x="21" y="239"/>
                  </a:lnTo>
                  <a:lnTo>
                    <a:pt x="21" y="261"/>
                  </a:lnTo>
                  <a:lnTo>
                    <a:pt x="21" y="283"/>
                  </a:lnTo>
                  <a:lnTo>
                    <a:pt x="21" y="304"/>
                  </a:lnTo>
                  <a:lnTo>
                    <a:pt x="21" y="326"/>
                  </a:lnTo>
                  <a:lnTo>
                    <a:pt x="32" y="337"/>
                  </a:lnTo>
                  <a:lnTo>
                    <a:pt x="32" y="359"/>
                  </a:lnTo>
                  <a:lnTo>
                    <a:pt x="32" y="380"/>
                  </a:lnTo>
                  <a:lnTo>
                    <a:pt x="32" y="402"/>
                  </a:lnTo>
                  <a:lnTo>
                    <a:pt x="32" y="424"/>
                  </a:lnTo>
                  <a:lnTo>
                    <a:pt x="32" y="446"/>
                  </a:lnTo>
                  <a:lnTo>
                    <a:pt x="32" y="467"/>
                  </a:lnTo>
                  <a:lnTo>
                    <a:pt x="32" y="489"/>
                  </a:lnTo>
                  <a:lnTo>
                    <a:pt x="32" y="500"/>
                  </a:lnTo>
                  <a:lnTo>
                    <a:pt x="32" y="522"/>
                  </a:lnTo>
                  <a:lnTo>
                    <a:pt x="32" y="544"/>
                  </a:lnTo>
                  <a:lnTo>
                    <a:pt x="32" y="565"/>
                  </a:lnTo>
                  <a:lnTo>
                    <a:pt x="32" y="587"/>
                  </a:lnTo>
                  <a:lnTo>
                    <a:pt x="32" y="609"/>
                  </a:lnTo>
                  <a:lnTo>
                    <a:pt x="32" y="631"/>
                  </a:lnTo>
                  <a:lnTo>
                    <a:pt x="32" y="652"/>
                  </a:lnTo>
                  <a:lnTo>
                    <a:pt x="32" y="674"/>
                  </a:lnTo>
                  <a:lnTo>
                    <a:pt x="32" y="685"/>
                  </a:lnTo>
                  <a:lnTo>
                    <a:pt x="32" y="707"/>
                  </a:lnTo>
                  <a:lnTo>
                    <a:pt x="43" y="728"/>
                  </a:lnTo>
                  <a:lnTo>
                    <a:pt x="43" y="750"/>
                  </a:lnTo>
                  <a:lnTo>
                    <a:pt x="43" y="772"/>
                  </a:lnTo>
                  <a:lnTo>
                    <a:pt x="43" y="794"/>
                  </a:lnTo>
                  <a:lnTo>
                    <a:pt x="43" y="815"/>
                  </a:lnTo>
                  <a:lnTo>
                    <a:pt x="43" y="837"/>
                  </a:lnTo>
                  <a:lnTo>
                    <a:pt x="43" y="848"/>
                  </a:lnTo>
                  <a:lnTo>
                    <a:pt x="43" y="870"/>
                  </a:lnTo>
                  <a:lnTo>
                    <a:pt x="98" y="870"/>
                  </a:lnTo>
                  <a:lnTo>
                    <a:pt x="130" y="870"/>
                  </a:lnTo>
                  <a:lnTo>
                    <a:pt x="163" y="870"/>
                  </a:lnTo>
                  <a:lnTo>
                    <a:pt x="195" y="870"/>
                  </a:lnTo>
                  <a:lnTo>
                    <a:pt x="250" y="870"/>
                  </a:lnTo>
                  <a:lnTo>
                    <a:pt x="282" y="870"/>
                  </a:lnTo>
                  <a:lnTo>
                    <a:pt x="315" y="870"/>
                  </a:lnTo>
                  <a:lnTo>
                    <a:pt x="337" y="870"/>
                  </a:lnTo>
                  <a:lnTo>
                    <a:pt x="369" y="870"/>
                  </a:lnTo>
                  <a:lnTo>
                    <a:pt x="402" y="870"/>
                  </a:lnTo>
                  <a:lnTo>
                    <a:pt x="435" y="870"/>
                  </a:lnTo>
                  <a:lnTo>
                    <a:pt x="467" y="870"/>
                  </a:lnTo>
                  <a:lnTo>
                    <a:pt x="489" y="870"/>
                  </a:lnTo>
                  <a:lnTo>
                    <a:pt x="522" y="870"/>
                  </a:lnTo>
                  <a:lnTo>
                    <a:pt x="532" y="870"/>
                  </a:lnTo>
                  <a:lnTo>
                    <a:pt x="532" y="870"/>
                  </a:lnTo>
                  <a:lnTo>
                    <a:pt x="543" y="859"/>
                  </a:lnTo>
                  <a:lnTo>
                    <a:pt x="543" y="859"/>
                  </a:lnTo>
                  <a:lnTo>
                    <a:pt x="554" y="859"/>
                  </a:lnTo>
                  <a:lnTo>
                    <a:pt x="554" y="859"/>
                  </a:lnTo>
                  <a:lnTo>
                    <a:pt x="554" y="870"/>
                  </a:lnTo>
                  <a:lnTo>
                    <a:pt x="554" y="870"/>
                  </a:lnTo>
                  <a:lnTo>
                    <a:pt x="565" y="870"/>
                  </a:lnTo>
                  <a:lnTo>
                    <a:pt x="587" y="870"/>
                  </a:lnTo>
                  <a:lnTo>
                    <a:pt x="619" y="870"/>
                  </a:lnTo>
                  <a:lnTo>
                    <a:pt x="641" y="870"/>
                  </a:lnTo>
                  <a:lnTo>
                    <a:pt x="663" y="870"/>
                  </a:lnTo>
                  <a:lnTo>
                    <a:pt x="750" y="870"/>
                  </a:lnTo>
                  <a:lnTo>
                    <a:pt x="772" y="870"/>
                  </a:lnTo>
                  <a:lnTo>
                    <a:pt x="793" y="870"/>
                  </a:lnTo>
                  <a:lnTo>
                    <a:pt x="826" y="870"/>
                  </a:lnTo>
                  <a:lnTo>
                    <a:pt x="848" y="870"/>
                  </a:lnTo>
                  <a:lnTo>
                    <a:pt x="870" y="870"/>
                  </a:lnTo>
                  <a:lnTo>
                    <a:pt x="902" y="870"/>
                  </a:lnTo>
                  <a:lnTo>
                    <a:pt x="924" y="870"/>
                  </a:lnTo>
                  <a:lnTo>
                    <a:pt x="946" y="870"/>
                  </a:lnTo>
                  <a:lnTo>
                    <a:pt x="978" y="870"/>
                  </a:lnTo>
                </a:path>
              </a:pathLst>
            </a:custGeom>
            <a:solidFill>
              <a:srgbClr val="C9C4C0"/>
            </a:solidFill>
            <a:ln w="9525" cap="flat">
              <a:solidFill>
                <a:srgbClr val="FFFFFF"/>
              </a:solidFill>
              <a:bevel/>
              <a:headEnd/>
              <a:tailEnd/>
            </a:ln>
            <a:effectLst/>
          </p:spPr>
          <p:txBody>
            <a:bodyPr wrap="none" anchor="ctr"/>
            <a:lstStyle/>
            <a:p>
              <a:endParaRPr lang="en-US" sz="3600">
                <a:solidFill>
                  <a:srgbClr val="000000"/>
                </a:solidFill>
                <a:latin typeface="Roboto Light"/>
              </a:endParaRPr>
            </a:p>
          </p:txBody>
        </p:sp>
        <p:sp>
          <p:nvSpPr>
            <p:cNvPr id="46" name="Freeform 183">
              <a:extLst>
                <a:ext uri="{FF2B5EF4-FFF2-40B4-BE49-F238E27FC236}">
                  <a16:creationId xmlns:a16="http://schemas.microsoft.com/office/drawing/2014/main" id="{7F5D8B33-2B8F-9DBA-A41A-E3A94C38B329}"/>
                </a:ext>
              </a:extLst>
            </p:cNvPr>
            <p:cNvSpPr>
              <a:spLocks noChangeArrowheads="1"/>
            </p:cNvSpPr>
            <p:nvPr/>
          </p:nvSpPr>
          <p:spPr bwMode="auto">
            <a:xfrm>
              <a:off x="9900865" y="3153272"/>
              <a:ext cx="92891" cy="114566"/>
            </a:xfrm>
            <a:custGeom>
              <a:avLst/>
              <a:gdLst>
                <a:gd name="T0" fmla="*/ 120 w 132"/>
                <a:gd name="T1" fmla="*/ 33 h 163"/>
                <a:gd name="T2" fmla="*/ 120 w 132"/>
                <a:gd name="T3" fmla="*/ 21 h 163"/>
                <a:gd name="T4" fmla="*/ 109 w 132"/>
                <a:gd name="T5" fmla="*/ 0 h 163"/>
                <a:gd name="T6" fmla="*/ 98 w 132"/>
                <a:gd name="T7" fmla="*/ 0 h 163"/>
                <a:gd name="T8" fmla="*/ 98 w 132"/>
                <a:gd name="T9" fmla="*/ 0 h 163"/>
                <a:gd name="T10" fmla="*/ 87 w 132"/>
                <a:gd name="T11" fmla="*/ 11 h 163"/>
                <a:gd name="T12" fmla="*/ 87 w 132"/>
                <a:gd name="T13" fmla="*/ 11 h 163"/>
                <a:gd name="T14" fmla="*/ 77 w 132"/>
                <a:gd name="T15" fmla="*/ 11 h 163"/>
                <a:gd name="T16" fmla="*/ 77 w 132"/>
                <a:gd name="T17" fmla="*/ 21 h 163"/>
                <a:gd name="T18" fmla="*/ 65 w 132"/>
                <a:gd name="T19" fmla="*/ 33 h 163"/>
                <a:gd name="T20" fmla="*/ 65 w 132"/>
                <a:gd name="T21" fmla="*/ 33 h 163"/>
                <a:gd name="T22" fmla="*/ 55 w 132"/>
                <a:gd name="T23" fmla="*/ 21 h 163"/>
                <a:gd name="T24" fmla="*/ 55 w 132"/>
                <a:gd name="T25" fmla="*/ 21 h 163"/>
                <a:gd name="T26" fmla="*/ 44 w 132"/>
                <a:gd name="T27" fmla="*/ 21 h 163"/>
                <a:gd name="T28" fmla="*/ 44 w 132"/>
                <a:gd name="T29" fmla="*/ 21 h 163"/>
                <a:gd name="T30" fmla="*/ 33 w 132"/>
                <a:gd name="T31" fmla="*/ 33 h 163"/>
                <a:gd name="T32" fmla="*/ 22 w 132"/>
                <a:gd name="T33" fmla="*/ 54 h 163"/>
                <a:gd name="T34" fmla="*/ 11 w 132"/>
                <a:gd name="T35" fmla="*/ 76 h 163"/>
                <a:gd name="T36" fmla="*/ 11 w 132"/>
                <a:gd name="T37" fmla="*/ 76 h 163"/>
                <a:gd name="T38" fmla="*/ 0 w 132"/>
                <a:gd name="T39" fmla="*/ 87 h 163"/>
                <a:gd name="T40" fmla="*/ 0 w 132"/>
                <a:gd name="T41" fmla="*/ 98 h 163"/>
                <a:gd name="T42" fmla="*/ 0 w 132"/>
                <a:gd name="T43" fmla="*/ 98 h 163"/>
                <a:gd name="T44" fmla="*/ 0 w 132"/>
                <a:gd name="T45" fmla="*/ 119 h 163"/>
                <a:gd name="T46" fmla="*/ 0 w 132"/>
                <a:gd name="T47" fmla="*/ 140 h 163"/>
                <a:gd name="T48" fmla="*/ 0 w 132"/>
                <a:gd name="T49" fmla="*/ 151 h 163"/>
                <a:gd name="T50" fmla="*/ 11 w 132"/>
                <a:gd name="T51" fmla="*/ 162 h 163"/>
                <a:gd name="T52" fmla="*/ 11 w 132"/>
                <a:gd name="T53" fmla="*/ 162 h 163"/>
                <a:gd name="T54" fmla="*/ 22 w 132"/>
                <a:gd name="T55" fmla="*/ 162 h 163"/>
                <a:gd name="T56" fmla="*/ 33 w 132"/>
                <a:gd name="T57" fmla="*/ 151 h 163"/>
                <a:gd name="T58" fmla="*/ 44 w 132"/>
                <a:gd name="T59" fmla="*/ 151 h 163"/>
                <a:gd name="T60" fmla="*/ 55 w 132"/>
                <a:gd name="T61" fmla="*/ 151 h 163"/>
                <a:gd name="T62" fmla="*/ 65 w 132"/>
                <a:gd name="T63" fmla="*/ 151 h 163"/>
                <a:gd name="T64" fmla="*/ 65 w 132"/>
                <a:gd name="T65" fmla="*/ 151 h 163"/>
                <a:gd name="T66" fmla="*/ 77 w 132"/>
                <a:gd name="T67" fmla="*/ 151 h 163"/>
                <a:gd name="T68" fmla="*/ 77 w 132"/>
                <a:gd name="T69" fmla="*/ 151 h 163"/>
                <a:gd name="T70" fmla="*/ 87 w 132"/>
                <a:gd name="T71" fmla="*/ 151 h 163"/>
                <a:gd name="T72" fmla="*/ 87 w 132"/>
                <a:gd name="T73" fmla="*/ 151 h 163"/>
                <a:gd name="T74" fmla="*/ 98 w 132"/>
                <a:gd name="T75" fmla="*/ 140 h 163"/>
                <a:gd name="T76" fmla="*/ 109 w 132"/>
                <a:gd name="T77" fmla="*/ 119 h 163"/>
                <a:gd name="T78" fmla="*/ 120 w 132"/>
                <a:gd name="T79" fmla="*/ 108 h 163"/>
                <a:gd name="T80" fmla="*/ 109 w 132"/>
                <a:gd name="T81" fmla="*/ 108 h 163"/>
                <a:gd name="T82" fmla="*/ 98 w 132"/>
                <a:gd name="T83" fmla="*/ 98 h 163"/>
                <a:gd name="T84" fmla="*/ 87 w 132"/>
                <a:gd name="T85" fmla="*/ 98 h 163"/>
                <a:gd name="T86" fmla="*/ 77 w 132"/>
                <a:gd name="T87" fmla="*/ 108 h 163"/>
                <a:gd name="T88" fmla="*/ 65 w 132"/>
                <a:gd name="T89" fmla="*/ 108 h 163"/>
                <a:gd name="T90" fmla="*/ 65 w 132"/>
                <a:gd name="T91" fmla="*/ 108 h 163"/>
                <a:gd name="T92" fmla="*/ 55 w 132"/>
                <a:gd name="T93" fmla="*/ 108 h 163"/>
                <a:gd name="T94" fmla="*/ 55 w 132"/>
                <a:gd name="T95" fmla="*/ 108 h 163"/>
                <a:gd name="T96" fmla="*/ 65 w 132"/>
                <a:gd name="T97" fmla="*/ 108 h 163"/>
                <a:gd name="T98" fmla="*/ 77 w 132"/>
                <a:gd name="T99" fmla="*/ 87 h 163"/>
                <a:gd name="T100" fmla="*/ 98 w 132"/>
                <a:gd name="T101" fmla="*/ 76 h 163"/>
                <a:gd name="T102" fmla="*/ 120 w 132"/>
                <a:gd name="T103" fmla="*/ 65 h 163"/>
                <a:gd name="T104" fmla="*/ 120 w 132"/>
                <a:gd name="T105" fmla="*/ 65 h 163"/>
                <a:gd name="T106" fmla="*/ 120 w 132"/>
                <a:gd name="T107" fmla="*/ 54 h 163"/>
                <a:gd name="T108" fmla="*/ 131 w 132"/>
                <a:gd name="T109" fmla="*/ 43 h 163"/>
                <a:gd name="T110" fmla="*/ 120 w 132"/>
                <a:gd name="T111" fmla="*/ 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2" h="163">
                  <a:moveTo>
                    <a:pt x="120" y="33"/>
                  </a:moveTo>
                  <a:lnTo>
                    <a:pt x="120" y="21"/>
                  </a:lnTo>
                  <a:lnTo>
                    <a:pt x="109" y="0"/>
                  </a:lnTo>
                  <a:lnTo>
                    <a:pt x="98" y="0"/>
                  </a:lnTo>
                  <a:lnTo>
                    <a:pt x="98" y="0"/>
                  </a:lnTo>
                  <a:lnTo>
                    <a:pt x="87" y="11"/>
                  </a:lnTo>
                  <a:lnTo>
                    <a:pt x="87" y="11"/>
                  </a:lnTo>
                  <a:lnTo>
                    <a:pt x="77" y="11"/>
                  </a:lnTo>
                  <a:lnTo>
                    <a:pt x="77" y="21"/>
                  </a:lnTo>
                  <a:lnTo>
                    <a:pt x="65" y="33"/>
                  </a:lnTo>
                  <a:lnTo>
                    <a:pt x="65" y="33"/>
                  </a:lnTo>
                  <a:lnTo>
                    <a:pt x="55" y="21"/>
                  </a:lnTo>
                  <a:lnTo>
                    <a:pt x="55" y="21"/>
                  </a:lnTo>
                  <a:lnTo>
                    <a:pt x="44" y="21"/>
                  </a:lnTo>
                  <a:lnTo>
                    <a:pt x="44" y="21"/>
                  </a:lnTo>
                  <a:lnTo>
                    <a:pt x="33" y="33"/>
                  </a:lnTo>
                  <a:lnTo>
                    <a:pt x="22" y="54"/>
                  </a:lnTo>
                  <a:lnTo>
                    <a:pt x="11" y="76"/>
                  </a:lnTo>
                  <a:lnTo>
                    <a:pt x="11" y="76"/>
                  </a:lnTo>
                  <a:lnTo>
                    <a:pt x="0" y="87"/>
                  </a:lnTo>
                  <a:lnTo>
                    <a:pt x="0" y="98"/>
                  </a:lnTo>
                  <a:lnTo>
                    <a:pt x="0" y="98"/>
                  </a:lnTo>
                  <a:lnTo>
                    <a:pt x="0" y="119"/>
                  </a:lnTo>
                  <a:lnTo>
                    <a:pt x="0" y="140"/>
                  </a:lnTo>
                  <a:lnTo>
                    <a:pt x="0" y="151"/>
                  </a:lnTo>
                  <a:lnTo>
                    <a:pt x="11" y="162"/>
                  </a:lnTo>
                  <a:lnTo>
                    <a:pt x="11" y="162"/>
                  </a:lnTo>
                  <a:lnTo>
                    <a:pt x="22" y="162"/>
                  </a:lnTo>
                  <a:lnTo>
                    <a:pt x="33" y="151"/>
                  </a:lnTo>
                  <a:lnTo>
                    <a:pt x="44" y="151"/>
                  </a:lnTo>
                  <a:lnTo>
                    <a:pt x="55" y="151"/>
                  </a:lnTo>
                  <a:lnTo>
                    <a:pt x="65" y="151"/>
                  </a:lnTo>
                  <a:lnTo>
                    <a:pt x="65" y="151"/>
                  </a:lnTo>
                  <a:lnTo>
                    <a:pt x="77" y="151"/>
                  </a:lnTo>
                  <a:lnTo>
                    <a:pt x="77" y="151"/>
                  </a:lnTo>
                  <a:lnTo>
                    <a:pt x="87" y="151"/>
                  </a:lnTo>
                  <a:lnTo>
                    <a:pt x="87" y="151"/>
                  </a:lnTo>
                  <a:lnTo>
                    <a:pt x="98" y="140"/>
                  </a:lnTo>
                  <a:lnTo>
                    <a:pt x="109" y="119"/>
                  </a:lnTo>
                  <a:lnTo>
                    <a:pt x="120" y="108"/>
                  </a:lnTo>
                  <a:lnTo>
                    <a:pt x="109" y="108"/>
                  </a:lnTo>
                  <a:lnTo>
                    <a:pt x="98" y="98"/>
                  </a:lnTo>
                  <a:lnTo>
                    <a:pt x="87" y="98"/>
                  </a:lnTo>
                  <a:lnTo>
                    <a:pt x="77" y="108"/>
                  </a:lnTo>
                  <a:lnTo>
                    <a:pt x="65" y="108"/>
                  </a:lnTo>
                  <a:lnTo>
                    <a:pt x="65" y="108"/>
                  </a:lnTo>
                  <a:lnTo>
                    <a:pt x="55" y="108"/>
                  </a:lnTo>
                  <a:lnTo>
                    <a:pt x="55" y="108"/>
                  </a:lnTo>
                  <a:lnTo>
                    <a:pt x="65" y="108"/>
                  </a:lnTo>
                  <a:lnTo>
                    <a:pt x="77" y="87"/>
                  </a:lnTo>
                  <a:lnTo>
                    <a:pt x="98" y="76"/>
                  </a:lnTo>
                  <a:lnTo>
                    <a:pt x="120" y="65"/>
                  </a:lnTo>
                  <a:lnTo>
                    <a:pt x="120" y="65"/>
                  </a:lnTo>
                  <a:lnTo>
                    <a:pt x="120" y="54"/>
                  </a:lnTo>
                  <a:lnTo>
                    <a:pt x="131" y="43"/>
                  </a:lnTo>
                  <a:lnTo>
                    <a:pt x="120" y="33"/>
                  </a:lnTo>
                </a:path>
              </a:pathLst>
            </a:custGeom>
            <a:solidFill>
              <a:srgbClr val="C9C4C0"/>
            </a:solidFill>
            <a:ln w="9525" cap="flat">
              <a:solidFill>
                <a:srgbClr val="FFFFFF"/>
              </a:solidFill>
              <a:bevel/>
              <a:headEnd/>
              <a:tailEnd/>
            </a:ln>
            <a:effectLst/>
          </p:spPr>
          <p:txBody>
            <a:bodyPr wrap="none" anchor="ctr"/>
            <a:lstStyle/>
            <a:p>
              <a:endParaRPr lang="en-US" sz="3600">
                <a:solidFill>
                  <a:srgbClr val="000000"/>
                </a:solidFill>
                <a:latin typeface="Roboto Light"/>
              </a:endParaRPr>
            </a:p>
          </p:txBody>
        </p:sp>
        <p:sp>
          <p:nvSpPr>
            <p:cNvPr id="47" name="Freeform 185">
              <a:extLst>
                <a:ext uri="{FF2B5EF4-FFF2-40B4-BE49-F238E27FC236}">
                  <a16:creationId xmlns:a16="http://schemas.microsoft.com/office/drawing/2014/main" id="{9BBFD7DB-5F3D-EC85-72F5-AB631344C60B}"/>
                </a:ext>
              </a:extLst>
            </p:cNvPr>
            <p:cNvSpPr>
              <a:spLocks noChangeArrowheads="1"/>
            </p:cNvSpPr>
            <p:nvPr/>
          </p:nvSpPr>
          <p:spPr bwMode="auto">
            <a:xfrm>
              <a:off x="8247395" y="3627017"/>
              <a:ext cx="1068251" cy="1198300"/>
            </a:xfrm>
            <a:custGeom>
              <a:avLst/>
              <a:gdLst>
                <a:gd name="T0" fmla="*/ 1478 w 1522"/>
                <a:gd name="T1" fmla="*/ 261 h 1708"/>
                <a:gd name="T2" fmla="*/ 1488 w 1522"/>
                <a:gd name="T3" fmla="*/ 185 h 1708"/>
                <a:gd name="T4" fmla="*/ 1467 w 1522"/>
                <a:gd name="T5" fmla="*/ 152 h 1708"/>
                <a:gd name="T6" fmla="*/ 1401 w 1522"/>
                <a:gd name="T7" fmla="*/ 76 h 1708"/>
                <a:gd name="T8" fmla="*/ 1315 w 1522"/>
                <a:gd name="T9" fmla="*/ 76 h 1708"/>
                <a:gd name="T10" fmla="*/ 1260 w 1522"/>
                <a:gd name="T11" fmla="*/ 65 h 1708"/>
                <a:gd name="T12" fmla="*/ 1184 w 1522"/>
                <a:gd name="T13" fmla="*/ 11 h 1708"/>
                <a:gd name="T14" fmla="*/ 1054 w 1522"/>
                <a:gd name="T15" fmla="*/ 0 h 1708"/>
                <a:gd name="T16" fmla="*/ 934 w 1522"/>
                <a:gd name="T17" fmla="*/ 43 h 1708"/>
                <a:gd name="T18" fmla="*/ 836 w 1522"/>
                <a:gd name="T19" fmla="*/ 65 h 1708"/>
                <a:gd name="T20" fmla="*/ 716 w 1522"/>
                <a:gd name="T21" fmla="*/ 87 h 1708"/>
                <a:gd name="T22" fmla="*/ 619 w 1522"/>
                <a:gd name="T23" fmla="*/ 33 h 1708"/>
                <a:gd name="T24" fmla="*/ 510 w 1522"/>
                <a:gd name="T25" fmla="*/ 98 h 1708"/>
                <a:gd name="T26" fmla="*/ 466 w 1522"/>
                <a:gd name="T27" fmla="*/ 304 h 1708"/>
                <a:gd name="T28" fmla="*/ 445 w 1522"/>
                <a:gd name="T29" fmla="*/ 533 h 1708"/>
                <a:gd name="T30" fmla="*/ 336 w 1522"/>
                <a:gd name="T31" fmla="*/ 663 h 1708"/>
                <a:gd name="T32" fmla="*/ 281 w 1522"/>
                <a:gd name="T33" fmla="*/ 848 h 1708"/>
                <a:gd name="T34" fmla="*/ 185 w 1522"/>
                <a:gd name="T35" fmla="*/ 924 h 1708"/>
                <a:gd name="T36" fmla="*/ 174 w 1522"/>
                <a:gd name="T37" fmla="*/ 892 h 1708"/>
                <a:gd name="T38" fmla="*/ 130 w 1522"/>
                <a:gd name="T39" fmla="*/ 892 h 1708"/>
                <a:gd name="T40" fmla="*/ 98 w 1522"/>
                <a:gd name="T41" fmla="*/ 924 h 1708"/>
                <a:gd name="T42" fmla="*/ 65 w 1522"/>
                <a:gd name="T43" fmla="*/ 902 h 1708"/>
                <a:gd name="T44" fmla="*/ 21 w 1522"/>
                <a:gd name="T45" fmla="*/ 946 h 1708"/>
                <a:gd name="T46" fmla="*/ 11 w 1522"/>
                <a:gd name="T47" fmla="*/ 1033 h 1708"/>
                <a:gd name="T48" fmla="*/ 87 w 1522"/>
                <a:gd name="T49" fmla="*/ 1011 h 1708"/>
                <a:gd name="T50" fmla="*/ 249 w 1522"/>
                <a:gd name="T51" fmla="*/ 1011 h 1708"/>
                <a:gd name="T52" fmla="*/ 358 w 1522"/>
                <a:gd name="T53" fmla="*/ 1055 h 1708"/>
                <a:gd name="T54" fmla="*/ 390 w 1522"/>
                <a:gd name="T55" fmla="*/ 1153 h 1708"/>
                <a:gd name="T56" fmla="*/ 466 w 1522"/>
                <a:gd name="T57" fmla="*/ 1218 h 1708"/>
                <a:gd name="T58" fmla="*/ 564 w 1522"/>
                <a:gd name="T59" fmla="*/ 1185 h 1708"/>
                <a:gd name="T60" fmla="*/ 629 w 1522"/>
                <a:gd name="T61" fmla="*/ 1109 h 1708"/>
                <a:gd name="T62" fmla="*/ 738 w 1522"/>
                <a:gd name="T63" fmla="*/ 1142 h 1708"/>
                <a:gd name="T64" fmla="*/ 771 w 1522"/>
                <a:gd name="T65" fmla="*/ 1294 h 1708"/>
                <a:gd name="T66" fmla="*/ 803 w 1522"/>
                <a:gd name="T67" fmla="*/ 1446 h 1708"/>
                <a:gd name="T68" fmla="*/ 803 w 1522"/>
                <a:gd name="T69" fmla="*/ 1501 h 1708"/>
                <a:gd name="T70" fmla="*/ 912 w 1522"/>
                <a:gd name="T71" fmla="*/ 1479 h 1708"/>
                <a:gd name="T72" fmla="*/ 956 w 1522"/>
                <a:gd name="T73" fmla="*/ 1490 h 1708"/>
                <a:gd name="T74" fmla="*/ 999 w 1522"/>
                <a:gd name="T75" fmla="*/ 1511 h 1708"/>
                <a:gd name="T76" fmla="*/ 1043 w 1522"/>
                <a:gd name="T77" fmla="*/ 1533 h 1708"/>
                <a:gd name="T78" fmla="*/ 1119 w 1522"/>
                <a:gd name="T79" fmla="*/ 1566 h 1708"/>
                <a:gd name="T80" fmla="*/ 1184 w 1522"/>
                <a:gd name="T81" fmla="*/ 1544 h 1708"/>
                <a:gd name="T82" fmla="*/ 1238 w 1522"/>
                <a:gd name="T83" fmla="*/ 1598 h 1708"/>
                <a:gd name="T84" fmla="*/ 1303 w 1522"/>
                <a:gd name="T85" fmla="*/ 1653 h 1708"/>
                <a:gd name="T86" fmla="*/ 1358 w 1522"/>
                <a:gd name="T87" fmla="*/ 1696 h 1708"/>
                <a:gd name="T88" fmla="*/ 1401 w 1522"/>
                <a:gd name="T89" fmla="*/ 1696 h 1708"/>
                <a:gd name="T90" fmla="*/ 1391 w 1522"/>
                <a:gd name="T91" fmla="*/ 1588 h 1708"/>
                <a:gd name="T92" fmla="*/ 1336 w 1522"/>
                <a:gd name="T93" fmla="*/ 1609 h 1708"/>
                <a:gd name="T94" fmla="*/ 1282 w 1522"/>
                <a:gd name="T95" fmla="*/ 1522 h 1708"/>
                <a:gd name="T96" fmla="*/ 1303 w 1522"/>
                <a:gd name="T97" fmla="*/ 1381 h 1708"/>
                <a:gd name="T98" fmla="*/ 1325 w 1522"/>
                <a:gd name="T99" fmla="*/ 1294 h 1708"/>
                <a:gd name="T100" fmla="*/ 1445 w 1522"/>
                <a:gd name="T101" fmla="*/ 1229 h 1708"/>
                <a:gd name="T102" fmla="*/ 1434 w 1522"/>
                <a:gd name="T103" fmla="*/ 1120 h 1708"/>
                <a:gd name="T104" fmla="*/ 1380 w 1522"/>
                <a:gd name="T105" fmla="*/ 1022 h 1708"/>
                <a:gd name="T106" fmla="*/ 1369 w 1522"/>
                <a:gd name="T107" fmla="*/ 924 h 1708"/>
                <a:gd name="T108" fmla="*/ 1358 w 1522"/>
                <a:gd name="T109" fmla="*/ 794 h 1708"/>
                <a:gd name="T110" fmla="*/ 1336 w 1522"/>
                <a:gd name="T111" fmla="*/ 718 h 1708"/>
                <a:gd name="T112" fmla="*/ 1358 w 1522"/>
                <a:gd name="T113" fmla="*/ 652 h 1708"/>
                <a:gd name="T114" fmla="*/ 1391 w 1522"/>
                <a:gd name="T115" fmla="*/ 587 h 1708"/>
                <a:gd name="T116" fmla="*/ 1401 w 1522"/>
                <a:gd name="T117" fmla="*/ 467 h 1708"/>
                <a:gd name="T118" fmla="*/ 1445 w 1522"/>
                <a:gd name="T119" fmla="*/ 380 h 1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22" h="1708">
                  <a:moveTo>
                    <a:pt x="1521" y="283"/>
                  </a:moveTo>
                  <a:lnTo>
                    <a:pt x="1521" y="283"/>
                  </a:lnTo>
                  <a:lnTo>
                    <a:pt x="1521" y="272"/>
                  </a:lnTo>
                  <a:lnTo>
                    <a:pt x="1510" y="272"/>
                  </a:lnTo>
                  <a:lnTo>
                    <a:pt x="1510" y="272"/>
                  </a:lnTo>
                  <a:lnTo>
                    <a:pt x="1510" y="272"/>
                  </a:lnTo>
                  <a:lnTo>
                    <a:pt x="1499" y="272"/>
                  </a:lnTo>
                  <a:lnTo>
                    <a:pt x="1499" y="261"/>
                  </a:lnTo>
                  <a:lnTo>
                    <a:pt x="1488" y="261"/>
                  </a:lnTo>
                  <a:lnTo>
                    <a:pt x="1478" y="261"/>
                  </a:lnTo>
                  <a:lnTo>
                    <a:pt x="1478" y="250"/>
                  </a:lnTo>
                  <a:lnTo>
                    <a:pt x="1488" y="239"/>
                  </a:lnTo>
                  <a:lnTo>
                    <a:pt x="1488" y="228"/>
                  </a:lnTo>
                  <a:lnTo>
                    <a:pt x="1488" y="217"/>
                  </a:lnTo>
                  <a:lnTo>
                    <a:pt x="1488" y="217"/>
                  </a:lnTo>
                  <a:lnTo>
                    <a:pt x="1488" y="217"/>
                  </a:lnTo>
                  <a:lnTo>
                    <a:pt x="1488" y="207"/>
                  </a:lnTo>
                  <a:lnTo>
                    <a:pt x="1488" y="207"/>
                  </a:lnTo>
                  <a:lnTo>
                    <a:pt x="1488" y="196"/>
                  </a:lnTo>
                  <a:lnTo>
                    <a:pt x="1488" y="185"/>
                  </a:lnTo>
                  <a:lnTo>
                    <a:pt x="1488" y="174"/>
                  </a:lnTo>
                  <a:lnTo>
                    <a:pt x="1499" y="174"/>
                  </a:lnTo>
                  <a:lnTo>
                    <a:pt x="1499" y="163"/>
                  </a:lnTo>
                  <a:lnTo>
                    <a:pt x="1488" y="163"/>
                  </a:lnTo>
                  <a:lnTo>
                    <a:pt x="1488" y="163"/>
                  </a:lnTo>
                  <a:lnTo>
                    <a:pt x="1488" y="152"/>
                  </a:lnTo>
                  <a:lnTo>
                    <a:pt x="1488" y="152"/>
                  </a:lnTo>
                  <a:lnTo>
                    <a:pt x="1478" y="152"/>
                  </a:lnTo>
                  <a:lnTo>
                    <a:pt x="1478" y="152"/>
                  </a:lnTo>
                  <a:lnTo>
                    <a:pt x="1467" y="152"/>
                  </a:lnTo>
                  <a:lnTo>
                    <a:pt x="1467" y="152"/>
                  </a:lnTo>
                  <a:lnTo>
                    <a:pt x="1467" y="141"/>
                  </a:lnTo>
                  <a:lnTo>
                    <a:pt x="1467" y="141"/>
                  </a:lnTo>
                  <a:lnTo>
                    <a:pt x="1467" y="130"/>
                  </a:lnTo>
                  <a:lnTo>
                    <a:pt x="1456" y="130"/>
                  </a:lnTo>
                  <a:lnTo>
                    <a:pt x="1434" y="120"/>
                  </a:lnTo>
                  <a:lnTo>
                    <a:pt x="1423" y="98"/>
                  </a:lnTo>
                  <a:lnTo>
                    <a:pt x="1412" y="98"/>
                  </a:lnTo>
                  <a:lnTo>
                    <a:pt x="1412" y="87"/>
                  </a:lnTo>
                  <a:lnTo>
                    <a:pt x="1401" y="76"/>
                  </a:lnTo>
                  <a:lnTo>
                    <a:pt x="1401" y="65"/>
                  </a:lnTo>
                  <a:lnTo>
                    <a:pt x="1391" y="65"/>
                  </a:lnTo>
                  <a:lnTo>
                    <a:pt x="1380" y="65"/>
                  </a:lnTo>
                  <a:lnTo>
                    <a:pt x="1369" y="76"/>
                  </a:lnTo>
                  <a:lnTo>
                    <a:pt x="1358" y="87"/>
                  </a:lnTo>
                  <a:lnTo>
                    <a:pt x="1358" y="87"/>
                  </a:lnTo>
                  <a:lnTo>
                    <a:pt x="1347" y="76"/>
                  </a:lnTo>
                  <a:lnTo>
                    <a:pt x="1336" y="76"/>
                  </a:lnTo>
                  <a:lnTo>
                    <a:pt x="1325" y="76"/>
                  </a:lnTo>
                  <a:lnTo>
                    <a:pt x="1315" y="76"/>
                  </a:lnTo>
                  <a:lnTo>
                    <a:pt x="1303" y="87"/>
                  </a:lnTo>
                  <a:lnTo>
                    <a:pt x="1293" y="87"/>
                  </a:lnTo>
                  <a:lnTo>
                    <a:pt x="1293" y="87"/>
                  </a:lnTo>
                  <a:lnTo>
                    <a:pt x="1282" y="87"/>
                  </a:lnTo>
                  <a:lnTo>
                    <a:pt x="1282" y="87"/>
                  </a:lnTo>
                  <a:lnTo>
                    <a:pt x="1282" y="87"/>
                  </a:lnTo>
                  <a:lnTo>
                    <a:pt x="1271" y="76"/>
                  </a:lnTo>
                  <a:lnTo>
                    <a:pt x="1260" y="76"/>
                  </a:lnTo>
                  <a:lnTo>
                    <a:pt x="1260" y="65"/>
                  </a:lnTo>
                  <a:lnTo>
                    <a:pt x="1260" y="65"/>
                  </a:lnTo>
                  <a:lnTo>
                    <a:pt x="1249" y="65"/>
                  </a:lnTo>
                  <a:lnTo>
                    <a:pt x="1249" y="65"/>
                  </a:lnTo>
                  <a:lnTo>
                    <a:pt x="1238" y="54"/>
                  </a:lnTo>
                  <a:lnTo>
                    <a:pt x="1238" y="43"/>
                  </a:lnTo>
                  <a:lnTo>
                    <a:pt x="1238" y="43"/>
                  </a:lnTo>
                  <a:lnTo>
                    <a:pt x="1217" y="33"/>
                  </a:lnTo>
                  <a:lnTo>
                    <a:pt x="1217" y="22"/>
                  </a:lnTo>
                  <a:lnTo>
                    <a:pt x="1217" y="22"/>
                  </a:lnTo>
                  <a:lnTo>
                    <a:pt x="1195" y="11"/>
                  </a:lnTo>
                  <a:lnTo>
                    <a:pt x="1184" y="11"/>
                  </a:lnTo>
                  <a:lnTo>
                    <a:pt x="1184" y="11"/>
                  </a:lnTo>
                  <a:lnTo>
                    <a:pt x="1173" y="22"/>
                  </a:lnTo>
                  <a:lnTo>
                    <a:pt x="1162" y="22"/>
                  </a:lnTo>
                  <a:lnTo>
                    <a:pt x="1162" y="22"/>
                  </a:lnTo>
                  <a:lnTo>
                    <a:pt x="1151" y="22"/>
                  </a:lnTo>
                  <a:lnTo>
                    <a:pt x="1119" y="11"/>
                  </a:lnTo>
                  <a:lnTo>
                    <a:pt x="1086" y="0"/>
                  </a:lnTo>
                  <a:lnTo>
                    <a:pt x="1075" y="0"/>
                  </a:lnTo>
                  <a:lnTo>
                    <a:pt x="1064" y="0"/>
                  </a:lnTo>
                  <a:lnTo>
                    <a:pt x="1054" y="0"/>
                  </a:lnTo>
                  <a:lnTo>
                    <a:pt x="1043" y="22"/>
                  </a:lnTo>
                  <a:lnTo>
                    <a:pt x="1043" y="22"/>
                  </a:lnTo>
                  <a:lnTo>
                    <a:pt x="1021" y="33"/>
                  </a:lnTo>
                  <a:lnTo>
                    <a:pt x="1021" y="33"/>
                  </a:lnTo>
                  <a:lnTo>
                    <a:pt x="999" y="33"/>
                  </a:lnTo>
                  <a:lnTo>
                    <a:pt x="977" y="22"/>
                  </a:lnTo>
                  <a:lnTo>
                    <a:pt x="967" y="33"/>
                  </a:lnTo>
                  <a:lnTo>
                    <a:pt x="956" y="33"/>
                  </a:lnTo>
                  <a:lnTo>
                    <a:pt x="945" y="43"/>
                  </a:lnTo>
                  <a:lnTo>
                    <a:pt x="934" y="43"/>
                  </a:lnTo>
                  <a:lnTo>
                    <a:pt x="912" y="43"/>
                  </a:lnTo>
                  <a:lnTo>
                    <a:pt x="901" y="54"/>
                  </a:lnTo>
                  <a:lnTo>
                    <a:pt x="890" y="54"/>
                  </a:lnTo>
                  <a:lnTo>
                    <a:pt x="890" y="54"/>
                  </a:lnTo>
                  <a:lnTo>
                    <a:pt x="880" y="54"/>
                  </a:lnTo>
                  <a:lnTo>
                    <a:pt x="869" y="54"/>
                  </a:lnTo>
                  <a:lnTo>
                    <a:pt x="858" y="54"/>
                  </a:lnTo>
                  <a:lnTo>
                    <a:pt x="847" y="54"/>
                  </a:lnTo>
                  <a:lnTo>
                    <a:pt x="836" y="54"/>
                  </a:lnTo>
                  <a:lnTo>
                    <a:pt x="836" y="65"/>
                  </a:lnTo>
                  <a:lnTo>
                    <a:pt x="825" y="76"/>
                  </a:lnTo>
                  <a:lnTo>
                    <a:pt x="825" y="98"/>
                  </a:lnTo>
                  <a:lnTo>
                    <a:pt x="814" y="109"/>
                  </a:lnTo>
                  <a:lnTo>
                    <a:pt x="814" y="109"/>
                  </a:lnTo>
                  <a:lnTo>
                    <a:pt x="814" y="109"/>
                  </a:lnTo>
                  <a:lnTo>
                    <a:pt x="771" y="98"/>
                  </a:lnTo>
                  <a:lnTo>
                    <a:pt x="760" y="98"/>
                  </a:lnTo>
                  <a:lnTo>
                    <a:pt x="738" y="98"/>
                  </a:lnTo>
                  <a:lnTo>
                    <a:pt x="727" y="87"/>
                  </a:lnTo>
                  <a:lnTo>
                    <a:pt x="716" y="87"/>
                  </a:lnTo>
                  <a:lnTo>
                    <a:pt x="716" y="87"/>
                  </a:lnTo>
                  <a:lnTo>
                    <a:pt x="706" y="87"/>
                  </a:lnTo>
                  <a:lnTo>
                    <a:pt x="695" y="76"/>
                  </a:lnTo>
                  <a:lnTo>
                    <a:pt x="684" y="76"/>
                  </a:lnTo>
                  <a:lnTo>
                    <a:pt x="673" y="76"/>
                  </a:lnTo>
                  <a:lnTo>
                    <a:pt x="662" y="76"/>
                  </a:lnTo>
                  <a:lnTo>
                    <a:pt x="662" y="65"/>
                  </a:lnTo>
                  <a:lnTo>
                    <a:pt x="651" y="54"/>
                  </a:lnTo>
                  <a:lnTo>
                    <a:pt x="640" y="43"/>
                  </a:lnTo>
                  <a:lnTo>
                    <a:pt x="619" y="33"/>
                  </a:lnTo>
                  <a:lnTo>
                    <a:pt x="608" y="22"/>
                  </a:lnTo>
                  <a:lnTo>
                    <a:pt x="608" y="22"/>
                  </a:lnTo>
                  <a:lnTo>
                    <a:pt x="597" y="22"/>
                  </a:lnTo>
                  <a:lnTo>
                    <a:pt x="575" y="11"/>
                  </a:lnTo>
                  <a:lnTo>
                    <a:pt x="564" y="22"/>
                  </a:lnTo>
                  <a:lnTo>
                    <a:pt x="542" y="33"/>
                  </a:lnTo>
                  <a:lnTo>
                    <a:pt x="521" y="76"/>
                  </a:lnTo>
                  <a:lnTo>
                    <a:pt x="521" y="87"/>
                  </a:lnTo>
                  <a:lnTo>
                    <a:pt x="510" y="87"/>
                  </a:lnTo>
                  <a:lnTo>
                    <a:pt x="510" y="98"/>
                  </a:lnTo>
                  <a:lnTo>
                    <a:pt x="510" y="109"/>
                  </a:lnTo>
                  <a:lnTo>
                    <a:pt x="510" y="120"/>
                  </a:lnTo>
                  <a:lnTo>
                    <a:pt x="510" y="152"/>
                  </a:lnTo>
                  <a:lnTo>
                    <a:pt x="510" y="163"/>
                  </a:lnTo>
                  <a:lnTo>
                    <a:pt x="510" y="185"/>
                  </a:lnTo>
                  <a:lnTo>
                    <a:pt x="499" y="207"/>
                  </a:lnTo>
                  <a:lnTo>
                    <a:pt x="499" y="217"/>
                  </a:lnTo>
                  <a:lnTo>
                    <a:pt x="488" y="239"/>
                  </a:lnTo>
                  <a:lnTo>
                    <a:pt x="477" y="261"/>
                  </a:lnTo>
                  <a:lnTo>
                    <a:pt x="466" y="304"/>
                  </a:lnTo>
                  <a:lnTo>
                    <a:pt x="466" y="326"/>
                  </a:lnTo>
                  <a:lnTo>
                    <a:pt x="466" y="348"/>
                  </a:lnTo>
                  <a:lnTo>
                    <a:pt x="455" y="348"/>
                  </a:lnTo>
                  <a:lnTo>
                    <a:pt x="455" y="380"/>
                  </a:lnTo>
                  <a:lnTo>
                    <a:pt x="455" y="402"/>
                  </a:lnTo>
                  <a:lnTo>
                    <a:pt x="455" y="435"/>
                  </a:lnTo>
                  <a:lnTo>
                    <a:pt x="455" y="457"/>
                  </a:lnTo>
                  <a:lnTo>
                    <a:pt x="445" y="489"/>
                  </a:lnTo>
                  <a:lnTo>
                    <a:pt x="434" y="511"/>
                  </a:lnTo>
                  <a:lnTo>
                    <a:pt x="445" y="533"/>
                  </a:lnTo>
                  <a:lnTo>
                    <a:pt x="423" y="554"/>
                  </a:lnTo>
                  <a:lnTo>
                    <a:pt x="401" y="576"/>
                  </a:lnTo>
                  <a:lnTo>
                    <a:pt x="390" y="576"/>
                  </a:lnTo>
                  <a:lnTo>
                    <a:pt x="379" y="587"/>
                  </a:lnTo>
                  <a:lnTo>
                    <a:pt x="368" y="598"/>
                  </a:lnTo>
                  <a:lnTo>
                    <a:pt x="368" y="598"/>
                  </a:lnTo>
                  <a:lnTo>
                    <a:pt x="358" y="609"/>
                  </a:lnTo>
                  <a:lnTo>
                    <a:pt x="346" y="641"/>
                  </a:lnTo>
                  <a:lnTo>
                    <a:pt x="346" y="652"/>
                  </a:lnTo>
                  <a:lnTo>
                    <a:pt x="336" y="663"/>
                  </a:lnTo>
                  <a:lnTo>
                    <a:pt x="325" y="674"/>
                  </a:lnTo>
                  <a:lnTo>
                    <a:pt x="314" y="685"/>
                  </a:lnTo>
                  <a:lnTo>
                    <a:pt x="314" y="685"/>
                  </a:lnTo>
                  <a:lnTo>
                    <a:pt x="314" y="707"/>
                  </a:lnTo>
                  <a:lnTo>
                    <a:pt x="314" y="761"/>
                  </a:lnTo>
                  <a:lnTo>
                    <a:pt x="314" y="772"/>
                  </a:lnTo>
                  <a:lnTo>
                    <a:pt x="314" y="794"/>
                  </a:lnTo>
                  <a:lnTo>
                    <a:pt x="303" y="826"/>
                  </a:lnTo>
                  <a:lnTo>
                    <a:pt x="292" y="837"/>
                  </a:lnTo>
                  <a:lnTo>
                    <a:pt x="281" y="848"/>
                  </a:lnTo>
                  <a:lnTo>
                    <a:pt x="271" y="848"/>
                  </a:lnTo>
                  <a:lnTo>
                    <a:pt x="260" y="859"/>
                  </a:lnTo>
                  <a:lnTo>
                    <a:pt x="260" y="859"/>
                  </a:lnTo>
                  <a:lnTo>
                    <a:pt x="249" y="870"/>
                  </a:lnTo>
                  <a:lnTo>
                    <a:pt x="238" y="870"/>
                  </a:lnTo>
                  <a:lnTo>
                    <a:pt x="227" y="892"/>
                  </a:lnTo>
                  <a:lnTo>
                    <a:pt x="216" y="913"/>
                  </a:lnTo>
                  <a:lnTo>
                    <a:pt x="205" y="924"/>
                  </a:lnTo>
                  <a:lnTo>
                    <a:pt x="195" y="924"/>
                  </a:lnTo>
                  <a:lnTo>
                    <a:pt x="185" y="924"/>
                  </a:lnTo>
                  <a:lnTo>
                    <a:pt x="185" y="924"/>
                  </a:lnTo>
                  <a:lnTo>
                    <a:pt x="174" y="924"/>
                  </a:lnTo>
                  <a:lnTo>
                    <a:pt x="174" y="924"/>
                  </a:lnTo>
                  <a:lnTo>
                    <a:pt x="174" y="924"/>
                  </a:lnTo>
                  <a:lnTo>
                    <a:pt x="174" y="924"/>
                  </a:lnTo>
                  <a:lnTo>
                    <a:pt x="174" y="913"/>
                  </a:lnTo>
                  <a:lnTo>
                    <a:pt x="174" y="913"/>
                  </a:lnTo>
                  <a:lnTo>
                    <a:pt x="163" y="902"/>
                  </a:lnTo>
                  <a:lnTo>
                    <a:pt x="174" y="892"/>
                  </a:lnTo>
                  <a:lnTo>
                    <a:pt x="174" y="892"/>
                  </a:lnTo>
                  <a:lnTo>
                    <a:pt x="174" y="881"/>
                  </a:lnTo>
                  <a:lnTo>
                    <a:pt x="174" y="881"/>
                  </a:lnTo>
                  <a:lnTo>
                    <a:pt x="163" y="870"/>
                  </a:lnTo>
                  <a:lnTo>
                    <a:pt x="163" y="870"/>
                  </a:lnTo>
                  <a:lnTo>
                    <a:pt x="152" y="881"/>
                  </a:lnTo>
                  <a:lnTo>
                    <a:pt x="152" y="881"/>
                  </a:lnTo>
                  <a:lnTo>
                    <a:pt x="141" y="881"/>
                  </a:lnTo>
                  <a:lnTo>
                    <a:pt x="141" y="892"/>
                  </a:lnTo>
                  <a:lnTo>
                    <a:pt x="130" y="892"/>
                  </a:lnTo>
                  <a:lnTo>
                    <a:pt x="130" y="892"/>
                  </a:lnTo>
                  <a:lnTo>
                    <a:pt x="130" y="892"/>
                  </a:lnTo>
                  <a:lnTo>
                    <a:pt x="119" y="881"/>
                  </a:lnTo>
                  <a:lnTo>
                    <a:pt x="119" y="892"/>
                  </a:lnTo>
                  <a:lnTo>
                    <a:pt x="119" y="892"/>
                  </a:lnTo>
                  <a:lnTo>
                    <a:pt x="119" y="892"/>
                  </a:lnTo>
                  <a:lnTo>
                    <a:pt x="119" y="902"/>
                  </a:lnTo>
                  <a:lnTo>
                    <a:pt x="108" y="913"/>
                  </a:lnTo>
                  <a:lnTo>
                    <a:pt x="108" y="913"/>
                  </a:lnTo>
                  <a:lnTo>
                    <a:pt x="98" y="913"/>
                  </a:lnTo>
                  <a:lnTo>
                    <a:pt x="98" y="924"/>
                  </a:lnTo>
                  <a:lnTo>
                    <a:pt x="87" y="924"/>
                  </a:lnTo>
                  <a:lnTo>
                    <a:pt x="87" y="924"/>
                  </a:lnTo>
                  <a:lnTo>
                    <a:pt x="87" y="913"/>
                  </a:lnTo>
                  <a:lnTo>
                    <a:pt x="76" y="913"/>
                  </a:lnTo>
                  <a:lnTo>
                    <a:pt x="76" y="902"/>
                  </a:lnTo>
                  <a:lnTo>
                    <a:pt x="76" y="902"/>
                  </a:lnTo>
                  <a:lnTo>
                    <a:pt x="65" y="902"/>
                  </a:lnTo>
                  <a:lnTo>
                    <a:pt x="65" y="902"/>
                  </a:lnTo>
                  <a:lnTo>
                    <a:pt x="65" y="902"/>
                  </a:lnTo>
                  <a:lnTo>
                    <a:pt x="65" y="902"/>
                  </a:lnTo>
                  <a:lnTo>
                    <a:pt x="54" y="913"/>
                  </a:lnTo>
                  <a:lnTo>
                    <a:pt x="43" y="913"/>
                  </a:lnTo>
                  <a:lnTo>
                    <a:pt x="32" y="924"/>
                  </a:lnTo>
                  <a:lnTo>
                    <a:pt x="21" y="935"/>
                  </a:lnTo>
                  <a:lnTo>
                    <a:pt x="21" y="935"/>
                  </a:lnTo>
                  <a:lnTo>
                    <a:pt x="21" y="946"/>
                  </a:lnTo>
                  <a:lnTo>
                    <a:pt x="11" y="946"/>
                  </a:lnTo>
                  <a:lnTo>
                    <a:pt x="11" y="946"/>
                  </a:lnTo>
                  <a:lnTo>
                    <a:pt x="21" y="946"/>
                  </a:lnTo>
                  <a:lnTo>
                    <a:pt x="21" y="946"/>
                  </a:lnTo>
                  <a:lnTo>
                    <a:pt x="21" y="979"/>
                  </a:lnTo>
                  <a:lnTo>
                    <a:pt x="21" y="1000"/>
                  </a:lnTo>
                  <a:lnTo>
                    <a:pt x="21" y="1000"/>
                  </a:lnTo>
                  <a:lnTo>
                    <a:pt x="11" y="1000"/>
                  </a:lnTo>
                  <a:lnTo>
                    <a:pt x="0" y="1000"/>
                  </a:lnTo>
                  <a:lnTo>
                    <a:pt x="0" y="1011"/>
                  </a:lnTo>
                  <a:lnTo>
                    <a:pt x="0" y="1011"/>
                  </a:lnTo>
                  <a:lnTo>
                    <a:pt x="0" y="1022"/>
                  </a:lnTo>
                  <a:lnTo>
                    <a:pt x="11" y="1022"/>
                  </a:lnTo>
                  <a:lnTo>
                    <a:pt x="11" y="1033"/>
                  </a:lnTo>
                  <a:lnTo>
                    <a:pt x="21" y="1033"/>
                  </a:lnTo>
                  <a:lnTo>
                    <a:pt x="32" y="1022"/>
                  </a:lnTo>
                  <a:lnTo>
                    <a:pt x="43" y="1022"/>
                  </a:lnTo>
                  <a:lnTo>
                    <a:pt x="43" y="1011"/>
                  </a:lnTo>
                  <a:lnTo>
                    <a:pt x="54" y="1011"/>
                  </a:lnTo>
                  <a:lnTo>
                    <a:pt x="65" y="1011"/>
                  </a:lnTo>
                  <a:lnTo>
                    <a:pt x="76" y="1011"/>
                  </a:lnTo>
                  <a:lnTo>
                    <a:pt x="87" y="1022"/>
                  </a:lnTo>
                  <a:lnTo>
                    <a:pt x="87" y="1011"/>
                  </a:lnTo>
                  <a:lnTo>
                    <a:pt x="87" y="1011"/>
                  </a:lnTo>
                  <a:lnTo>
                    <a:pt x="108" y="1011"/>
                  </a:lnTo>
                  <a:lnTo>
                    <a:pt x="119" y="1011"/>
                  </a:lnTo>
                  <a:lnTo>
                    <a:pt x="141" y="1011"/>
                  </a:lnTo>
                  <a:lnTo>
                    <a:pt x="152" y="1011"/>
                  </a:lnTo>
                  <a:lnTo>
                    <a:pt x="152" y="1022"/>
                  </a:lnTo>
                  <a:lnTo>
                    <a:pt x="174" y="1022"/>
                  </a:lnTo>
                  <a:lnTo>
                    <a:pt x="195" y="1022"/>
                  </a:lnTo>
                  <a:lnTo>
                    <a:pt x="195" y="1022"/>
                  </a:lnTo>
                  <a:lnTo>
                    <a:pt x="227" y="1022"/>
                  </a:lnTo>
                  <a:lnTo>
                    <a:pt x="249" y="1011"/>
                  </a:lnTo>
                  <a:lnTo>
                    <a:pt x="281" y="1011"/>
                  </a:lnTo>
                  <a:lnTo>
                    <a:pt x="303" y="1011"/>
                  </a:lnTo>
                  <a:lnTo>
                    <a:pt x="325" y="1011"/>
                  </a:lnTo>
                  <a:lnTo>
                    <a:pt x="336" y="1022"/>
                  </a:lnTo>
                  <a:lnTo>
                    <a:pt x="346" y="1022"/>
                  </a:lnTo>
                  <a:lnTo>
                    <a:pt x="346" y="1033"/>
                  </a:lnTo>
                  <a:lnTo>
                    <a:pt x="346" y="1033"/>
                  </a:lnTo>
                  <a:lnTo>
                    <a:pt x="346" y="1044"/>
                  </a:lnTo>
                  <a:lnTo>
                    <a:pt x="358" y="1044"/>
                  </a:lnTo>
                  <a:lnTo>
                    <a:pt x="358" y="1055"/>
                  </a:lnTo>
                  <a:lnTo>
                    <a:pt x="358" y="1055"/>
                  </a:lnTo>
                  <a:lnTo>
                    <a:pt x="358" y="1076"/>
                  </a:lnTo>
                  <a:lnTo>
                    <a:pt x="358" y="1087"/>
                  </a:lnTo>
                  <a:lnTo>
                    <a:pt x="368" y="1098"/>
                  </a:lnTo>
                  <a:lnTo>
                    <a:pt x="368" y="1109"/>
                  </a:lnTo>
                  <a:lnTo>
                    <a:pt x="379" y="1120"/>
                  </a:lnTo>
                  <a:lnTo>
                    <a:pt x="379" y="1131"/>
                  </a:lnTo>
                  <a:lnTo>
                    <a:pt x="379" y="1142"/>
                  </a:lnTo>
                  <a:lnTo>
                    <a:pt x="379" y="1153"/>
                  </a:lnTo>
                  <a:lnTo>
                    <a:pt x="390" y="1153"/>
                  </a:lnTo>
                  <a:lnTo>
                    <a:pt x="390" y="1163"/>
                  </a:lnTo>
                  <a:lnTo>
                    <a:pt x="401" y="1174"/>
                  </a:lnTo>
                  <a:lnTo>
                    <a:pt x="412" y="1196"/>
                  </a:lnTo>
                  <a:lnTo>
                    <a:pt x="423" y="1218"/>
                  </a:lnTo>
                  <a:lnTo>
                    <a:pt x="423" y="1218"/>
                  </a:lnTo>
                  <a:lnTo>
                    <a:pt x="434" y="1218"/>
                  </a:lnTo>
                  <a:lnTo>
                    <a:pt x="445" y="1218"/>
                  </a:lnTo>
                  <a:lnTo>
                    <a:pt x="455" y="1218"/>
                  </a:lnTo>
                  <a:lnTo>
                    <a:pt x="455" y="1218"/>
                  </a:lnTo>
                  <a:lnTo>
                    <a:pt x="466" y="1218"/>
                  </a:lnTo>
                  <a:lnTo>
                    <a:pt x="477" y="1218"/>
                  </a:lnTo>
                  <a:lnTo>
                    <a:pt x="488" y="1207"/>
                  </a:lnTo>
                  <a:lnTo>
                    <a:pt x="499" y="1207"/>
                  </a:lnTo>
                  <a:lnTo>
                    <a:pt x="499" y="1207"/>
                  </a:lnTo>
                  <a:lnTo>
                    <a:pt x="510" y="1207"/>
                  </a:lnTo>
                  <a:lnTo>
                    <a:pt x="532" y="1207"/>
                  </a:lnTo>
                  <a:lnTo>
                    <a:pt x="532" y="1207"/>
                  </a:lnTo>
                  <a:lnTo>
                    <a:pt x="553" y="1207"/>
                  </a:lnTo>
                  <a:lnTo>
                    <a:pt x="564" y="1207"/>
                  </a:lnTo>
                  <a:lnTo>
                    <a:pt x="564" y="1185"/>
                  </a:lnTo>
                  <a:lnTo>
                    <a:pt x="564" y="1174"/>
                  </a:lnTo>
                  <a:lnTo>
                    <a:pt x="575" y="1174"/>
                  </a:lnTo>
                  <a:lnTo>
                    <a:pt x="575" y="1163"/>
                  </a:lnTo>
                  <a:lnTo>
                    <a:pt x="575" y="1153"/>
                  </a:lnTo>
                  <a:lnTo>
                    <a:pt x="575" y="1142"/>
                  </a:lnTo>
                  <a:lnTo>
                    <a:pt x="586" y="1131"/>
                  </a:lnTo>
                  <a:lnTo>
                    <a:pt x="597" y="1120"/>
                  </a:lnTo>
                  <a:lnTo>
                    <a:pt x="608" y="1120"/>
                  </a:lnTo>
                  <a:lnTo>
                    <a:pt x="619" y="1120"/>
                  </a:lnTo>
                  <a:lnTo>
                    <a:pt x="629" y="1109"/>
                  </a:lnTo>
                  <a:lnTo>
                    <a:pt x="662" y="1109"/>
                  </a:lnTo>
                  <a:lnTo>
                    <a:pt x="662" y="1109"/>
                  </a:lnTo>
                  <a:lnTo>
                    <a:pt x="662" y="1109"/>
                  </a:lnTo>
                  <a:lnTo>
                    <a:pt x="662" y="1131"/>
                  </a:lnTo>
                  <a:lnTo>
                    <a:pt x="662" y="1131"/>
                  </a:lnTo>
                  <a:lnTo>
                    <a:pt x="662" y="1142"/>
                  </a:lnTo>
                  <a:lnTo>
                    <a:pt x="662" y="1142"/>
                  </a:lnTo>
                  <a:lnTo>
                    <a:pt x="695" y="1142"/>
                  </a:lnTo>
                  <a:lnTo>
                    <a:pt x="716" y="1142"/>
                  </a:lnTo>
                  <a:lnTo>
                    <a:pt x="738" y="1142"/>
                  </a:lnTo>
                  <a:lnTo>
                    <a:pt x="760" y="1153"/>
                  </a:lnTo>
                  <a:lnTo>
                    <a:pt x="760" y="1153"/>
                  </a:lnTo>
                  <a:lnTo>
                    <a:pt x="760" y="1153"/>
                  </a:lnTo>
                  <a:lnTo>
                    <a:pt x="771" y="1153"/>
                  </a:lnTo>
                  <a:lnTo>
                    <a:pt x="771" y="1174"/>
                  </a:lnTo>
                  <a:lnTo>
                    <a:pt x="760" y="1196"/>
                  </a:lnTo>
                  <a:lnTo>
                    <a:pt x="760" y="1218"/>
                  </a:lnTo>
                  <a:lnTo>
                    <a:pt x="771" y="1240"/>
                  </a:lnTo>
                  <a:lnTo>
                    <a:pt x="771" y="1272"/>
                  </a:lnTo>
                  <a:lnTo>
                    <a:pt x="771" y="1294"/>
                  </a:lnTo>
                  <a:lnTo>
                    <a:pt x="760" y="1316"/>
                  </a:lnTo>
                  <a:lnTo>
                    <a:pt x="760" y="1348"/>
                  </a:lnTo>
                  <a:lnTo>
                    <a:pt x="771" y="1359"/>
                  </a:lnTo>
                  <a:lnTo>
                    <a:pt x="771" y="1370"/>
                  </a:lnTo>
                  <a:lnTo>
                    <a:pt x="782" y="1381"/>
                  </a:lnTo>
                  <a:lnTo>
                    <a:pt x="793" y="1392"/>
                  </a:lnTo>
                  <a:lnTo>
                    <a:pt x="803" y="1414"/>
                  </a:lnTo>
                  <a:lnTo>
                    <a:pt x="803" y="1424"/>
                  </a:lnTo>
                  <a:lnTo>
                    <a:pt x="803" y="1435"/>
                  </a:lnTo>
                  <a:lnTo>
                    <a:pt x="803" y="1446"/>
                  </a:lnTo>
                  <a:lnTo>
                    <a:pt x="803" y="1457"/>
                  </a:lnTo>
                  <a:lnTo>
                    <a:pt x="803" y="1468"/>
                  </a:lnTo>
                  <a:lnTo>
                    <a:pt x="793" y="1468"/>
                  </a:lnTo>
                  <a:lnTo>
                    <a:pt x="793" y="1479"/>
                  </a:lnTo>
                  <a:lnTo>
                    <a:pt x="793" y="1490"/>
                  </a:lnTo>
                  <a:lnTo>
                    <a:pt x="793" y="1490"/>
                  </a:lnTo>
                  <a:lnTo>
                    <a:pt x="793" y="1501"/>
                  </a:lnTo>
                  <a:lnTo>
                    <a:pt x="803" y="1501"/>
                  </a:lnTo>
                  <a:lnTo>
                    <a:pt x="803" y="1501"/>
                  </a:lnTo>
                  <a:lnTo>
                    <a:pt x="803" y="1501"/>
                  </a:lnTo>
                  <a:lnTo>
                    <a:pt x="814" y="1490"/>
                  </a:lnTo>
                  <a:lnTo>
                    <a:pt x="825" y="1490"/>
                  </a:lnTo>
                  <a:lnTo>
                    <a:pt x="825" y="1490"/>
                  </a:lnTo>
                  <a:lnTo>
                    <a:pt x="847" y="1490"/>
                  </a:lnTo>
                  <a:lnTo>
                    <a:pt x="858" y="1490"/>
                  </a:lnTo>
                  <a:lnTo>
                    <a:pt x="869" y="1490"/>
                  </a:lnTo>
                  <a:lnTo>
                    <a:pt x="890" y="1479"/>
                  </a:lnTo>
                  <a:lnTo>
                    <a:pt x="890" y="1479"/>
                  </a:lnTo>
                  <a:lnTo>
                    <a:pt x="901" y="1479"/>
                  </a:lnTo>
                  <a:lnTo>
                    <a:pt x="912" y="1479"/>
                  </a:lnTo>
                  <a:lnTo>
                    <a:pt x="923" y="1490"/>
                  </a:lnTo>
                  <a:lnTo>
                    <a:pt x="934" y="1479"/>
                  </a:lnTo>
                  <a:lnTo>
                    <a:pt x="934" y="1479"/>
                  </a:lnTo>
                  <a:lnTo>
                    <a:pt x="934" y="1479"/>
                  </a:lnTo>
                  <a:lnTo>
                    <a:pt x="934" y="1468"/>
                  </a:lnTo>
                  <a:lnTo>
                    <a:pt x="934" y="1468"/>
                  </a:lnTo>
                  <a:lnTo>
                    <a:pt x="945" y="1479"/>
                  </a:lnTo>
                  <a:lnTo>
                    <a:pt x="945" y="1479"/>
                  </a:lnTo>
                  <a:lnTo>
                    <a:pt x="945" y="1490"/>
                  </a:lnTo>
                  <a:lnTo>
                    <a:pt x="956" y="1490"/>
                  </a:lnTo>
                  <a:lnTo>
                    <a:pt x="967" y="1490"/>
                  </a:lnTo>
                  <a:lnTo>
                    <a:pt x="967" y="1501"/>
                  </a:lnTo>
                  <a:lnTo>
                    <a:pt x="967" y="1511"/>
                  </a:lnTo>
                  <a:lnTo>
                    <a:pt x="967" y="1511"/>
                  </a:lnTo>
                  <a:lnTo>
                    <a:pt x="967" y="1522"/>
                  </a:lnTo>
                  <a:lnTo>
                    <a:pt x="967" y="1522"/>
                  </a:lnTo>
                  <a:lnTo>
                    <a:pt x="977" y="1522"/>
                  </a:lnTo>
                  <a:lnTo>
                    <a:pt x="977" y="1522"/>
                  </a:lnTo>
                  <a:lnTo>
                    <a:pt x="988" y="1511"/>
                  </a:lnTo>
                  <a:lnTo>
                    <a:pt x="999" y="1511"/>
                  </a:lnTo>
                  <a:lnTo>
                    <a:pt x="999" y="1511"/>
                  </a:lnTo>
                  <a:lnTo>
                    <a:pt x="1010" y="1511"/>
                  </a:lnTo>
                  <a:lnTo>
                    <a:pt x="1021" y="1511"/>
                  </a:lnTo>
                  <a:lnTo>
                    <a:pt x="1032" y="1501"/>
                  </a:lnTo>
                  <a:lnTo>
                    <a:pt x="1032" y="1501"/>
                  </a:lnTo>
                  <a:lnTo>
                    <a:pt x="1043" y="1501"/>
                  </a:lnTo>
                  <a:lnTo>
                    <a:pt x="1043" y="1501"/>
                  </a:lnTo>
                  <a:lnTo>
                    <a:pt x="1043" y="1511"/>
                  </a:lnTo>
                  <a:lnTo>
                    <a:pt x="1043" y="1522"/>
                  </a:lnTo>
                  <a:lnTo>
                    <a:pt x="1043" y="1533"/>
                  </a:lnTo>
                  <a:lnTo>
                    <a:pt x="1043" y="1544"/>
                  </a:lnTo>
                  <a:lnTo>
                    <a:pt x="1054" y="1544"/>
                  </a:lnTo>
                  <a:lnTo>
                    <a:pt x="1054" y="1544"/>
                  </a:lnTo>
                  <a:lnTo>
                    <a:pt x="1054" y="1555"/>
                  </a:lnTo>
                  <a:lnTo>
                    <a:pt x="1064" y="1555"/>
                  </a:lnTo>
                  <a:lnTo>
                    <a:pt x="1086" y="1555"/>
                  </a:lnTo>
                  <a:lnTo>
                    <a:pt x="1086" y="1566"/>
                  </a:lnTo>
                  <a:lnTo>
                    <a:pt x="1097" y="1566"/>
                  </a:lnTo>
                  <a:lnTo>
                    <a:pt x="1108" y="1566"/>
                  </a:lnTo>
                  <a:lnTo>
                    <a:pt x="1119" y="1566"/>
                  </a:lnTo>
                  <a:lnTo>
                    <a:pt x="1130" y="1566"/>
                  </a:lnTo>
                  <a:lnTo>
                    <a:pt x="1141" y="1577"/>
                  </a:lnTo>
                  <a:lnTo>
                    <a:pt x="1151" y="1577"/>
                  </a:lnTo>
                  <a:lnTo>
                    <a:pt x="1162" y="1566"/>
                  </a:lnTo>
                  <a:lnTo>
                    <a:pt x="1162" y="1566"/>
                  </a:lnTo>
                  <a:lnTo>
                    <a:pt x="1173" y="1566"/>
                  </a:lnTo>
                  <a:lnTo>
                    <a:pt x="1173" y="1566"/>
                  </a:lnTo>
                  <a:lnTo>
                    <a:pt x="1173" y="1555"/>
                  </a:lnTo>
                  <a:lnTo>
                    <a:pt x="1173" y="1544"/>
                  </a:lnTo>
                  <a:lnTo>
                    <a:pt x="1184" y="1544"/>
                  </a:lnTo>
                  <a:lnTo>
                    <a:pt x="1184" y="1533"/>
                  </a:lnTo>
                  <a:lnTo>
                    <a:pt x="1184" y="1533"/>
                  </a:lnTo>
                  <a:lnTo>
                    <a:pt x="1195" y="1533"/>
                  </a:lnTo>
                  <a:lnTo>
                    <a:pt x="1195" y="1555"/>
                  </a:lnTo>
                  <a:lnTo>
                    <a:pt x="1206" y="1566"/>
                  </a:lnTo>
                  <a:lnTo>
                    <a:pt x="1217" y="1577"/>
                  </a:lnTo>
                  <a:lnTo>
                    <a:pt x="1217" y="1588"/>
                  </a:lnTo>
                  <a:lnTo>
                    <a:pt x="1217" y="1598"/>
                  </a:lnTo>
                  <a:lnTo>
                    <a:pt x="1228" y="1598"/>
                  </a:lnTo>
                  <a:lnTo>
                    <a:pt x="1238" y="1598"/>
                  </a:lnTo>
                  <a:lnTo>
                    <a:pt x="1238" y="1598"/>
                  </a:lnTo>
                  <a:lnTo>
                    <a:pt x="1260" y="1609"/>
                  </a:lnTo>
                  <a:lnTo>
                    <a:pt x="1271" y="1609"/>
                  </a:lnTo>
                  <a:lnTo>
                    <a:pt x="1282" y="1620"/>
                  </a:lnTo>
                  <a:lnTo>
                    <a:pt x="1282" y="1620"/>
                  </a:lnTo>
                  <a:lnTo>
                    <a:pt x="1293" y="1631"/>
                  </a:lnTo>
                  <a:lnTo>
                    <a:pt x="1293" y="1631"/>
                  </a:lnTo>
                  <a:lnTo>
                    <a:pt x="1293" y="1642"/>
                  </a:lnTo>
                  <a:lnTo>
                    <a:pt x="1293" y="1653"/>
                  </a:lnTo>
                  <a:lnTo>
                    <a:pt x="1303" y="1653"/>
                  </a:lnTo>
                  <a:lnTo>
                    <a:pt x="1303" y="1653"/>
                  </a:lnTo>
                  <a:lnTo>
                    <a:pt x="1315" y="1664"/>
                  </a:lnTo>
                  <a:lnTo>
                    <a:pt x="1315" y="1664"/>
                  </a:lnTo>
                  <a:lnTo>
                    <a:pt x="1325" y="1675"/>
                  </a:lnTo>
                  <a:lnTo>
                    <a:pt x="1325" y="1685"/>
                  </a:lnTo>
                  <a:lnTo>
                    <a:pt x="1325" y="1696"/>
                  </a:lnTo>
                  <a:lnTo>
                    <a:pt x="1336" y="1696"/>
                  </a:lnTo>
                  <a:lnTo>
                    <a:pt x="1336" y="1696"/>
                  </a:lnTo>
                  <a:lnTo>
                    <a:pt x="1347" y="1696"/>
                  </a:lnTo>
                  <a:lnTo>
                    <a:pt x="1358" y="1696"/>
                  </a:lnTo>
                  <a:lnTo>
                    <a:pt x="1358" y="1696"/>
                  </a:lnTo>
                  <a:lnTo>
                    <a:pt x="1369" y="1685"/>
                  </a:lnTo>
                  <a:lnTo>
                    <a:pt x="1380" y="1685"/>
                  </a:lnTo>
                  <a:lnTo>
                    <a:pt x="1380" y="1685"/>
                  </a:lnTo>
                  <a:lnTo>
                    <a:pt x="1380" y="1696"/>
                  </a:lnTo>
                  <a:lnTo>
                    <a:pt x="1380" y="1696"/>
                  </a:lnTo>
                  <a:lnTo>
                    <a:pt x="1380" y="1707"/>
                  </a:lnTo>
                  <a:lnTo>
                    <a:pt x="1391" y="1707"/>
                  </a:lnTo>
                  <a:lnTo>
                    <a:pt x="1391" y="1707"/>
                  </a:lnTo>
                  <a:lnTo>
                    <a:pt x="1401" y="1696"/>
                  </a:lnTo>
                  <a:lnTo>
                    <a:pt x="1401" y="1696"/>
                  </a:lnTo>
                  <a:lnTo>
                    <a:pt x="1401" y="1685"/>
                  </a:lnTo>
                  <a:lnTo>
                    <a:pt x="1401" y="1664"/>
                  </a:lnTo>
                  <a:lnTo>
                    <a:pt x="1401" y="1653"/>
                  </a:lnTo>
                  <a:lnTo>
                    <a:pt x="1401" y="1631"/>
                  </a:lnTo>
                  <a:lnTo>
                    <a:pt x="1401" y="1620"/>
                  </a:lnTo>
                  <a:lnTo>
                    <a:pt x="1401" y="1598"/>
                  </a:lnTo>
                  <a:lnTo>
                    <a:pt x="1401" y="1588"/>
                  </a:lnTo>
                  <a:lnTo>
                    <a:pt x="1391" y="1588"/>
                  </a:lnTo>
                  <a:lnTo>
                    <a:pt x="1391" y="1588"/>
                  </a:lnTo>
                  <a:lnTo>
                    <a:pt x="1380" y="1588"/>
                  </a:lnTo>
                  <a:lnTo>
                    <a:pt x="1380" y="1598"/>
                  </a:lnTo>
                  <a:lnTo>
                    <a:pt x="1369" y="1598"/>
                  </a:lnTo>
                  <a:lnTo>
                    <a:pt x="1380" y="1598"/>
                  </a:lnTo>
                  <a:lnTo>
                    <a:pt x="1380" y="1609"/>
                  </a:lnTo>
                  <a:lnTo>
                    <a:pt x="1369" y="1609"/>
                  </a:lnTo>
                  <a:lnTo>
                    <a:pt x="1369" y="1609"/>
                  </a:lnTo>
                  <a:lnTo>
                    <a:pt x="1358" y="1609"/>
                  </a:lnTo>
                  <a:lnTo>
                    <a:pt x="1347" y="1609"/>
                  </a:lnTo>
                  <a:lnTo>
                    <a:pt x="1336" y="1609"/>
                  </a:lnTo>
                  <a:lnTo>
                    <a:pt x="1336" y="1598"/>
                  </a:lnTo>
                  <a:lnTo>
                    <a:pt x="1325" y="1588"/>
                  </a:lnTo>
                  <a:lnTo>
                    <a:pt x="1315" y="1577"/>
                  </a:lnTo>
                  <a:lnTo>
                    <a:pt x="1303" y="1566"/>
                  </a:lnTo>
                  <a:lnTo>
                    <a:pt x="1303" y="1566"/>
                  </a:lnTo>
                  <a:lnTo>
                    <a:pt x="1293" y="1555"/>
                  </a:lnTo>
                  <a:lnTo>
                    <a:pt x="1293" y="1544"/>
                  </a:lnTo>
                  <a:lnTo>
                    <a:pt x="1293" y="1544"/>
                  </a:lnTo>
                  <a:lnTo>
                    <a:pt x="1282" y="1533"/>
                  </a:lnTo>
                  <a:lnTo>
                    <a:pt x="1282" y="1522"/>
                  </a:lnTo>
                  <a:lnTo>
                    <a:pt x="1293" y="1511"/>
                  </a:lnTo>
                  <a:lnTo>
                    <a:pt x="1293" y="1490"/>
                  </a:lnTo>
                  <a:lnTo>
                    <a:pt x="1293" y="1479"/>
                  </a:lnTo>
                  <a:lnTo>
                    <a:pt x="1303" y="1468"/>
                  </a:lnTo>
                  <a:lnTo>
                    <a:pt x="1303" y="1457"/>
                  </a:lnTo>
                  <a:lnTo>
                    <a:pt x="1303" y="1446"/>
                  </a:lnTo>
                  <a:lnTo>
                    <a:pt x="1303" y="1424"/>
                  </a:lnTo>
                  <a:lnTo>
                    <a:pt x="1303" y="1424"/>
                  </a:lnTo>
                  <a:lnTo>
                    <a:pt x="1303" y="1403"/>
                  </a:lnTo>
                  <a:lnTo>
                    <a:pt x="1303" y="1381"/>
                  </a:lnTo>
                  <a:lnTo>
                    <a:pt x="1303" y="1381"/>
                  </a:lnTo>
                  <a:lnTo>
                    <a:pt x="1303" y="1359"/>
                  </a:lnTo>
                  <a:lnTo>
                    <a:pt x="1303" y="1348"/>
                  </a:lnTo>
                  <a:lnTo>
                    <a:pt x="1293" y="1327"/>
                  </a:lnTo>
                  <a:lnTo>
                    <a:pt x="1293" y="1327"/>
                  </a:lnTo>
                  <a:lnTo>
                    <a:pt x="1293" y="1316"/>
                  </a:lnTo>
                  <a:lnTo>
                    <a:pt x="1303" y="1305"/>
                  </a:lnTo>
                  <a:lnTo>
                    <a:pt x="1315" y="1305"/>
                  </a:lnTo>
                  <a:lnTo>
                    <a:pt x="1315" y="1294"/>
                  </a:lnTo>
                  <a:lnTo>
                    <a:pt x="1325" y="1294"/>
                  </a:lnTo>
                  <a:lnTo>
                    <a:pt x="1325" y="1283"/>
                  </a:lnTo>
                  <a:lnTo>
                    <a:pt x="1336" y="1272"/>
                  </a:lnTo>
                  <a:lnTo>
                    <a:pt x="1336" y="1261"/>
                  </a:lnTo>
                  <a:lnTo>
                    <a:pt x="1336" y="1250"/>
                  </a:lnTo>
                  <a:lnTo>
                    <a:pt x="1336" y="1250"/>
                  </a:lnTo>
                  <a:lnTo>
                    <a:pt x="1358" y="1250"/>
                  </a:lnTo>
                  <a:lnTo>
                    <a:pt x="1380" y="1250"/>
                  </a:lnTo>
                  <a:lnTo>
                    <a:pt x="1401" y="1240"/>
                  </a:lnTo>
                  <a:lnTo>
                    <a:pt x="1423" y="1240"/>
                  </a:lnTo>
                  <a:lnTo>
                    <a:pt x="1445" y="1229"/>
                  </a:lnTo>
                  <a:lnTo>
                    <a:pt x="1467" y="1229"/>
                  </a:lnTo>
                  <a:lnTo>
                    <a:pt x="1478" y="1229"/>
                  </a:lnTo>
                  <a:lnTo>
                    <a:pt x="1478" y="1218"/>
                  </a:lnTo>
                  <a:lnTo>
                    <a:pt x="1478" y="1207"/>
                  </a:lnTo>
                  <a:lnTo>
                    <a:pt x="1467" y="1185"/>
                  </a:lnTo>
                  <a:lnTo>
                    <a:pt x="1456" y="1174"/>
                  </a:lnTo>
                  <a:lnTo>
                    <a:pt x="1456" y="1163"/>
                  </a:lnTo>
                  <a:lnTo>
                    <a:pt x="1456" y="1153"/>
                  </a:lnTo>
                  <a:lnTo>
                    <a:pt x="1445" y="1142"/>
                  </a:lnTo>
                  <a:lnTo>
                    <a:pt x="1434" y="1120"/>
                  </a:lnTo>
                  <a:lnTo>
                    <a:pt x="1434" y="1120"/>
                  </a:lnTo>
                  <a:lnTo>
                    <a:pt x="1434" y="1109"/>
                  </a:lnTo>
                  <a:lnTo>
                    <a:pt x="1423" y="1098"/>
                  </a:lnTo>
                  <a:lnTo>
                    <a:pt x="1401" y="1087"/>
                  </a:lnTo>
                  <a:lnTo>
                    <a:pt x="1401" y="1087"/>
                  </a:lnTo>
                  <a:lnTo>
                    <a:pt x="1391" y="1066"/>
                  </a:lnTo>
                  <a:lnTo>
                    <a:pt x="1380" y="1055"/>
                  </a:lnTo>
                  <a:lnTo>
                    <a:pt x="1380" y="1044"/>
                  </a:lnTo>
                  <a:lnTo>
                    <a:pt x="1380" y="1033"/>
                  </a:lnTo>
                  <a:lnTo>
                    <a:pt x="1380" y="1022"/>
                  </a:lnTo>
                  <a:lnTo>
                    <a:pt x="1391" y="1011"/>
                  </a:lnTo>
                  <a:lnTo>
                    <a:pt x="1391" y="1000"/>
                  </a:lnTo>
                  <a:lnTo>
                    <a:pt x="1391" y="1000"/>
                  </a:lnTo>
                  <a:lnTo>
                    <a:pt x="1391" y="979"/>
                  </a:lnTo>
                  <a:lnTo>
                    <a:pt x="1380" y="979"/>
                  </a:lnTo>
                  <a:lnTo>
                    <a:pt x="1380" y="968"/>
                  </a:lnTo>
                  <a:lnTo>
                    <a:pt x="1380" y="957"/>
                  </a:lnTo>
                  <a:lnTo>
                    <a:pt x="1369" y="935"/>
                  </a:lnTo>
                  <a:lnTo>
                    <a:pt x="1369" y="924"/>
                  </a:lnTo>
                  <a:lnTo>
                    <a:pt x="1369" y="924"/>
                  </a:lnTo>
                  <a:lnTo>
                    <a:pt x="1369" y="902"/>
                  </a:lnTo>
                  <a:lnTo>
                    <a:pt x="1380" y="892"/>
                  </a:lnTo>
                  <a:lnTo>
                    <a:pt x="1380" y="892"/>
                  </a:lnTo>
                  <a:lnTo>
                    <a:pt x="1369" y="870"/>
                  </a:lnTo>
                  <a:lnTo>
                    <a:pt x="1369" y="859"/>
                  </a:lnTo>
                  <a:lnTo>
                    <a:pt x="1358" y="837"/>
                  </a:lnTo>
                  <a:lnTo>
                    <a:pt x="1358" y="826"/>
                  </a:lnTo>
                  <a:lnTo>
                    <a:pt x="1358" y="815"/>
                  </a:lnTo>
                  <a:lnTo>
                    <a:pt x="1358" y="794"/>
                  </a:lnTo>
                  <a:lnTo>
                    <a:pt x="1358" y="794"/>
                  </a:lnTo>
                  <a:lnTo>
                    <a:pt x="1358" y="783"/>
                  </a:lnTo>
                  <a:lnTo>
                    <a:pt x="1358" y="772"/>
                  </a:lnTo>
                  <a:lnTo>
                    <a:pt x="1358" y="761"/>
                  </a:lnTo>
                  <a:lnTo>
                    <a:pt x="1358" y="750"/>
                  </a:lnTo>
                  <a:lnTo>
                    <a:pt x="1347" y="739"/>
                  </a:lnTo>
                  <a:lnTo>
                    <a:pt x="1347" y="739"/>
                  </a:lnTo>
                  <a:lnTo>
                    <a:pt x="1347" y="728"/>
                  </a:lnTo>
                  <a:lnTo>
                    <a:pt x="1347" y="728"/>
                  </a:lnTo>
                  <a:lnTo>
                    <a:pt x="1336" y="728"/>
                  </a:lnTo>
                  <a:lnTo>
                    <a:pt x="1336" y="718"/>
                  </a:lnTo>
                  <a:lnTo>
                    <a:pt x="1336" y="718"/>
                  </a:lnTo>
                  <a:lnTo>
                    <a:pt x="1336" y="707"/>
                  </a:lnTo>
                  <a:lnTo>
                    <a:pt x="1336" y="696"/>
                  </a:lnTo>
                  <a:lnTo>
                    <a:pt x="1336" y="696"/>
                  </a:lnTo>
                  <a:lnTo>
                    <a:pt x="1347" y="696"/>
                  </a:lnTo>
                  <a:lnTo>
                    <a:pt x="1347" y="685"/>
                  </a:lnTo>
                  <a:lnTo>
                    <a:pt x="1358" y="685"/>
                  </a:lnTo>
                  <a:lnTo>
                    <a:pt x="1358" y="674"/>
                  </a:lnTo>
                  <a:lnTo>
                    <a:pt x="1358" y="663"/>
                  </a:lnTo>
                  <a:lnTo>
                    <a:pt x="1358" y="652"/>
                  </a:lnTo>
                  <a:lnTo>
                    <a:pt x="1358" y="652"/>
                  </a:lnTo>
                  <a:lnTo>
                    <a:pt x="1358" y="641"/>
                  </a:lnTo>
                  <a:lnTo>
                    <a:pt x="1369" y="631"/>
                  </a:lnTo>
                  <a:lnTo>
                    <a:pt x="1369" y="620"/>
                  </a:lnTo>
                  <a:lnTo>
                    <a:pt x="1380" y="620"/>
                  </a:lnTo>
                  <a:lnTo>
                    <a:pt x="1380" y="620"/>
                  </a:lnTo>
                  <a:lnTo>
                    <a:pt x="1391" y="609"/>
                  </a:lnTo>
                  <a:lnTo>
                    <a:pt x="1391" y="609"/>
                  </a:lnTo>
                  <a:lnTo>
                    <a:pt x="1391" y="609"/>
                  </a:lnTo>
                  <a:lnTo>
                    <a:pt x="1391" y="587"/>
                  </a:lnTo>
                  <a:lnTo>
                    <a:pt x="1391" y="576"/>
                  </a:lnTo>
                  <a:lnTo>
                    <a:pt x="1391" y="565"/>
                  </a:lnTo>
                  <a:lnTo>
                    <a:pt x="1391" y="554"/>
                  </a:lnTo>
                  <a:lnTo>
                    <a:pt x="1391" y="544"/>
                  </a:lnTo>
                  <a:lnTo>
                    <a:pt x="1401" y="533"/>
                  </a:lnTo>
                  <a:lnTo>
                    <a:pt x="1391" y="522"/>
                  </a:lnTo>
                  <a:lnTo>
                    <a:pt x="1401" y="489"/>
                  </a:lnTo>
                  <a:lnTo>
                    <a:pt x="1401" y="489"/>
                  </a:lnTo>
                  <a:lnTo>
                    <a:pt x="1401" y="478"/>
                  </a:lnTo>
                  <a:lnTo>
                    <a:pt x="1401" y="467"/>
                  </a:lnTo>
                  <a:lnTo>
                    <a:pt x="1401" y="467"/>
                  </a:lnTo>
                  <a:lnTo>
                    <a:pt x="1412" y="457"/>
                  </a:lnTo>
                  <a:lnTo>
                    <a:pt x="1412" y="446"/>
                  </a:lnTo>
                  <a:lnTo>
                    <a:pt x="1423" y="435"/>
                  </a:lnTo>
                  <a:lnTo>
                    <a:pt x="1423" y="424"/>
                  </a:lnTo>
                  <a:lnTo>
                    <a:pt x="1423" y="413"/>
                  </a:lnTo>
                  <a:lnTo>
                    <a:pt x="1423" y="413"/>
                  </a:lnTo>
                  <a:lnTo>
                    <a:pt x="1423" y="402"/>
                  </a:lnTo>
                  <a:lnTo>
                    <a:pt x="1434" y="391"/>
                  </a:lnTo>
                  <a:lnTo>
                    <a:pt x="1445" y="380"/>
                  </a:lnTo>
                  <a:lnTo>
                    <a:pt x="1445" y="370"/>
                  </a:lnTo>
                  <a:lnTo>
                    <a:pt x="1467" y="370"/>
                  </a:lnTo>
                  <a:lnTo>
                    <a:pt x="1467" y="370"/>
                  </a:lnTo>
                  <a:lnTo>
                    <a:pt x="1499" y="326"/>
                  </a:lnTo>
                  <a:lnTo>
                    <a:pt x="1521" y="304"/>
                  </a:lnTo>
                  <a:lnTo>
                    <a:pt x="1521" y="293"/>
                  </a:lnTo>
                  <a:lnTo>
                    <a:pt x="1521" y="293"/>
                  </a:lnTo>
                  <a:lnTo>
                    <a:pt x="1521" y="283"/>
                  </a:lnTo>
                </a:path>
              </a:pathLst>
            </a:custGeom>
            <a:solidFill>
              <a:srgbClr val="C9C4C0"/>
            </a:solidFill>
            <a:ln w="9525" cap="flat">
              <a:solidFill>
                <a:srgbClr val="FFFFFF"/>
              </a:solidFill>
              <a:bevel/>
              <a:headEnd/>
              <a:tailEnd/>
            </a:ln>
            <a:effectLst/>
          </p:spPr>
          <p:txBody>
            <a:bodyPr wrap="none" anchor="ctr"/>
            <a:lstStyle/>
            <a:p>
              <a:endParaRPr lang="en-US" sz="3600">
                <a:solidFill>
                  <a:srgbClr val="000000"/>
                </a:solidFill>
                <a:latin typeface="Roboto Light"/>
              </a:endParaRPr>
            </a:p>
          </p:txBody>
        </p:sp>
        <p:sp>
          <p:nvSpPr>
            <p:cNvPr id="48" name="Freeform 194">
              <a:extLst>
                <a:ext uri="{FF2B5EF4-FFF2-40B4-BE49-F238E27FC236}">
                  <a16:creationId xmlns:a16="http://schemas.microsoft.com/office/drawing/2014/main" id="{79C2C30F-81FE-FAB2-E9CB-D81DFDB8738F}"/>
                </a:ext>
              </a:extLst>
            </p:cNvPr>
            <p:cNvSpPr>
              <a:spLocks noChangeArrowheads="1"/>
            </p:cNvSpPr>
            <p:nvPr/>
          </p:nvSpPr>
          <p:spPr bwMode="auto">
            <a:xfrm>
              <a:off x="8185468" y="3735391"/>
              <a:ext cx="421108" cy="551155"/>
            </a:xfrm>
            <a:custGeom>
              <a:avLst/>
              <a:gdLst>
                <a:gd name="T0" fmla="*/ 564 w 598"/>
                <a:gd name="T1" fmla="*/ 11 h 784"/>
                <a:gd name="T2" fmla="*/ 542 w 598"/>
                <a:gd name="T3" fmla="*/ 11 h 784"/>
                <a:gd name="T4" fmla="*/ 499 w 598"/>
                <a:gd name="T5" fmla="*/ 0 h 784"/>
                <a:gd name="T6" fmla="*/ 433 w 598"/>
                <a:gd name="T7" fmla="*/ 11 h 784"/>
                <a:gd name="T8" fmla="*/ 423 w 598"/>
                <a:gd name="T9" fmla="*/ 55 h 784"/>
                <a:gd name="T10" fmla="*/ 401 w 598"/>
                <a:gd name="T11" fmla="*/ 120 h 784"/>
                <a:gd name="T12" fmla="*/ 390 w 598"/>
                <a:gd name="T13" fmla="*/ 152 h 784"/>
                <a:gd name="T14" fmla="*/ 379 w 598"/>
                <a:gd name="T15" fmla="*/ 174 h 784"/>
                <a:gd name="T16" fmla="*/ 325 w 598"/>
                <a:gd name="T17" fmla="*/ 152 h 784"/>
                <a:gd name="T18" fmla="*/ 292 w 598"/>
                <a:gd name="T19" fmla="*/ 152 h 784"/>
                <a:gd name="T20" fmla="*/ 282 w 598"/>
                <a:gd name="T21" fmla="*/ 141 h 784"/>
                <a:gd name="T22" fmla="*/ 185 w 598"/>
                <a:gd name="T23" fmla="*/ 131 h 784"/>
                <a:gd name="T24" fmla="*/ 163 w 598"/>
                <a:gd name="T25" fmla="*/ 196 h 784"/>
                <a:gd name="T26" fmla="*/ 163 w 598"/>
                <a:gd name="T27" fmla="*/ 218 h 784"/>
                <a:gd name="T28" fmla="*/ 239 w 598"/>
                <a:gd name="T29" fmla="*/ 207 h 784"/>
                <a:gd name="T30" fmla="*/ 261 w 598"/>
                <a:gd name="T31" fmla="*/ 250 h 784"/>
                <a:gd name="T32" fmla="*/ 250 w 598"/>
                <a:gd name="T33" fmla="*/ 283 h 784"/>
                <a:gd name="T34" fmla="*/ 217 w 598"/>
                <a:gd name="T35" fmla="*/ 315 h 784"/>
                <a:gd name="T36" fmla="*/ 239 w 598"/>
                <a:gd name="T37" fmla="*/ 359 h 784"/>
                <a:gd name="T38" fmla="*/ 261 w 598"/>
                <a:gd name="T39" fmla="*/ 392 h 784"/>
                <a:gd name="T40" fmla="*/ 261 w 598"/>
                <a:gd name="T41" fmla="*/ 468 h 784"/>
                <a:gd name="T42" fmla="*/ 250 w 598"/>
                <a:gd name="T43" fmla="*/ 511 h 784"/>
                <a:gd name="T44" fmla="*/ 239 w 598"/>
                <a:gd name="T45" fmla="*/ 544 h 784"/>
                <a:gd name="T46" fmla="*/ 217 w 598"/>
                <a:gd name="T47" fmla="*/ 555 h 784"/>
                <a:gd name="T48" fmla="*/ 206 w 598"/>
                <a:gd name="T49" fmla="*/ 533 h 784"/>
                <a:gd name="T50" fmla="*/ 141 w 598"/>
                <a:gd name="T51" fmla="*/ 533 h 784"/>
                <a:gd name="T52" fmla="*/ 98 w 598"/>
                <a:gd name="T53" fmla="*/ 500 h 784"/>
                <a:gd name="T54" fmla="*/ 108 w 598"/>
                <a:gd name="T55" fmla="*/ 533 h 784"/>
                <a:gd name="T56" fmla="*/ 54 w 598"/>
                <a:gd name="T57" fmla="*/ 544 h 784"/>
                <a:gd name="T58" fmla="*/ 32 w 598"/>
                <a:gd name="T59" fmla="*/ 566 h 784"/>
                <a:gd name="T60" fmla="*/ 43 w 598"/>
                <a:gd name="T61" fmla="*/ 598 h 784"/>
                <a:gd name="T62" fmla="*/ 43 w 598"/>
                <a:gd name="T63" fmla="*/ 620 h 784"/>
                <a:gd name="T64" fmla="*/ 54 w 598"/>
                <a:gd name="T65" fmla="*/ 653 h 784"/>
                <a:gd name="T66" fmla="*/ 43 w 598"/>
                <a:gd name="T67" fmla="*/ 663 h 784"/>
                <a:gd name="T68" fmla="*/ 0 w 598"/>
                <a:gd name="T69" fmla="*/ 674 h 784"/>
                <a:gd name="T70" fmla="*/ 43 w 598"/>
                <a:gd name="T71" fmla="*/ 761 h 784"/>
                <a:gd name="T72" fmla="*/ 65 w 598"/>
                <a:gd name="T73" fmla="*/ 783 h 784"/>
                <a:gd name="T74" fmla="*/ 98 w 598"/>
                <a:gd name="T75" fmla="*/ 750 h 784"/>
                <a:gd name="T76" fmla="*/ 130 w 598"/>
                <a:gd name="T77" fmla="*/ 729 h 784"/>
                <a:gd name="T78" fmla="*/ 152 w 598"/>
                <a:gd name="T79" fmla="*/ 750 h 784"/>
                <a:gd name="T80" fmla="*/ 174 w 598"/>
                <a:gd name="T81" fmla="*/ 772 h 784"/>
                <a:gd name="T82" fmla="*/ 206 w 598"/>
                <a:gd name="T83" fmla="*/ 740 h 784"/>
                <a:gd name="T84" fmla="*/ 217 w 598"/>
                <a:gd name="T85" fmla="*/ 740 h 784"/>
                <a:gd name="T86" fmla="*/ 250 w 598"/>
                <a:gd name="T87" fmla="*/ 718 h 784"/>
                <a:gd name="T88" fmla="*/ 261 w 598"/>
                <a:gd name="T89" fmla="*/ 761 h 784"/>
                <a:gd name="T90" fmla="*/ 272 w 598"/>
                <a:gd name="T91" fmla="*/ 772 h 784"/>
                <a:gd name="T92" fmla="*/ 325 w 598"/>
                <a:gd name="T93" fmla="*/ 718 h 784"/>
                <a:gd name="T94" fmla="*/ 379 w 598"/>
                <a:gd name="T95" fmla="*/ 685 h 784"/>
                <a:gd name="T96" fmla="*/ 401 w 598"/>
                <a:gd name="T97" fmla="*/ 533 h 784"/>
                <a:gd name="T98" fmla="*/ 445 w 598"/>
                <a:gd name="T99" fmla="*/ 457 h 784"/>
                <a:gd name="T100" fmla="*/ 510 w 598"/>
                <a:gd name="T101" fmla="*/ 402 h 784"/>
                <a:gd name="T102" fmla="*/ 542 w 598"/>
                <a:gd name="T103" fmla="*/ 250 h 784"/>
                <a:gd name="T104" fmla="*/ 564 w 598"/>
                <a:gd name="T105" fmla="*/ 109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98" h="784">
                  <a:moveTo>
                    <a:pt x="597" y="11"/>
                  </a:moveTo>
                  <a:lnTo>
                    <a:pt x="586" y="11"/>
                  </a:lnTo>
                  <a:lnTo>
                    <a:pt x="586" y="0"/>
                  </a:lnTo>
                  <a:lnTo>
                    <a:pt x="586" y="0"/>
                  </a:lnTo>
                  <a:lnTo>
                    <a:pt x="575" y="0"/>
                  </a:lnTo>
                  <a:lnTo>
                    <a:pt x="564" y="11"/>
                  </a:lnTo>
                  <a:lnTo>
                    <a:pt x="564" y="11"/>
                  </a:lnTo>
                  <a:lnTo>
                    <a:pt x="564" y="11"/>
                  </a:lnTo>
                  <a:lnTo>
                    <a:pt x="553" y="11"/>
                  </a:lnTo>
                  <a:lnTo>
                    <a:pt x="553" y="11"/>
                  </a:lnTo>
                  <a:lnTo>
                    <a:pt x="542" y="11"/>
                  </a:lnTo>
                  <a:lnTo>
                    <a:pt x="542" y="11"/>
                  </a:lnTo>
                  <a:lnTo>
                    <a:pt x="542" y="11"/>
                  </a:lnTo>
                  <a:lnTo>
                    <a:pt x="532" y="11"/>
                  </a:lnTo>
                  <a:lnTo>
                    <a:pt x="532" y="0"/>
                  </a:lnTo>
                  <a:lnTo>
                    <a:pt x="510" y="0"/>
                  </a:lnTo>
                  <a:lnTo>
                    <a:pt x="510" y="0"/>
                  </a:lnTo>
                  <a:lnTo>
                    <a:pt x="499" y="0"/>
                  </a:lnTo>
                  <a:lnTo>
                    <a:pt x="488" y="0"/>
                  </a:lnTo>
                  <a:lnTo>
                    <a:pt x="488" y="0"/>
                  </a:lnTo>
                  <a:lnTo>
                    <a:pt x="466" y="11"/>
                  </a:lnTo>
                  <a:lnTo>
                    <a:pt x="445" y="11"/>
                  </a:lnTo>
                  <a:lnTo>
                    <a:pt x="445" y="11"/>
                  </a:lnTo>
                  <a:lnTo>
                    <a:pt x="433" y="11"/>
                  </a:lnTo>
                  <a:lnTo>
                    <a:pt x="433" y="11"/>
                  </a:lnTo>
                  <a:lnTo>
                    <a:pt x="433" y="22"/>
                  </a:lnTo>
                  <a:lnTo>
                    <a:pt x="423" y="44"/>
                  </a:lnTo>
                  <a:lnTo>
                    <a:pt x="423" y="44"/>
                  </a:lnTo>
                  <a:lnTo>
                    <a:pt x="423" y="44"/>
                  </a:lnTo>
                  <a:lnTo>
                    <a:pt x="423" y="55"/>
                  </a:lnTo>
                  <a:lnTo>
                    <a:pt x="423" y="65"/>
                  </a:lnTo>
                  <a:lnTo>
                    <a:pt x="423" y="76"/>
                  </a:lnTo>
                  <a:lnTo>
                    <a:pt x="423" y="87"/>
                  </a:lnTo>
                  <a:lnTo>
                    <a:pt x="412" y="98"/>
                  </a:lnTo>
                  <a:lnTo>
                    <a:pt x="401" y="109"/>
                  </a:lnTo>
                  <a:lnTo>
                    <a:pt x="401" y="120"/>
                  </a:lnTo>
                  <a:lnTo>
                    <a:pt x="401" y="120"/>
                  </a:lnTo>
                  <a:lnTo>
                    <a:pt x="401" y="131"/>
                  </a:lnTo>
                  <a:lnTo>
                    <a:pt x="390" y="131"/>
                  </a:lnTo>
                  <a:lnTo>
                    <a:pt x="390" y="141"/>
                  </a:lnTo>
                  <a:lnTo>
                    <a:pt x="390" y="141"/>
                  </a:lnTo>
                  <a:lnTo>
                    <a:pt x="390" y="152"/>
                  </a:lnTo>
                  <a:lnTo>
                    <a:pt x="401" y="163"/>
                  </a:lnTo>
                  <a:lnTo>
                    <a:pt x="401" y="174"/>
                  </a:lnTo>
                  <a:lnTo>
                    <a:pt x="390" y="174"/>
                  </a:lnTo>
                  <a:lnTo>
                    <a:pt x="390" y="174"/>
                  </a:lnTo>
                  <a:lnTo>
                    <a:pt x="390" y="174"/>
                  </a:lnTo>
                  <a:lnTo>
                    <a:pt x="379" y="174"/>
                  </a:lnTo>
                  <a:lnTo>
                    <a:pt x="379" y="163"/>
                  </a:lnTo>
                  <a:lnTo>
                    <a:pt x="368" y="152"/>
                  </a:lnTo>
                  <a:lnTo>
                    <a:pt x="358" y="152"/>
                  </a:lnTo>
                  <a:lnTo>
                    <a:pt x="336" y="152"/>
                  </a:lnTo>
                  <a:lnTo>
                    <a:pt x="336" y="152"/>
                  </a:lnTo>
                  <a:lnTo>
                    <a:pt x="325" y="152"/>
                  </a:lnTo>
                  <a:lnTo>
                    <a:pt x="325" y="141"/>
                  </a:lnTo>
                  <a:lnTo>
                    <a:pt x="314" y="141"/>
                  </a:lnTo>
                  <a:lnTo>
                    <a:pt x="314" y="152"/>
                  </a:lnTo>
                  <a:lnTo>
                    <a:pt x="314" y="152"/>
                  </a:lnTo>
                  <a:lnTo>
                    <a:pt x="303" y="152"/>
                  </a:lnTo>
                  <a:lnTo>
                    <a:pt x="292" y="152"/>
                  </a:lnTo>
                  <a:lnTo>
                    <a:pt x="292" y="141"/>
                  </a:lnTo>
                  <a:lnTo>
                    <a:pt x="292" y="141"/>
                  </a:lnTo>
                  <a:lnTo>
                    <a:pt x="282" y="141"/>
                  </a:lnTo>
                  <a:lnTo>
                    <a:pt x="282" y="141"/>
                  </a:lnTo>
                  <a:lnTo>
                    <a:pt x="282" y="141"/>
                  </a:lnTo>
                  <a:lnTo>
                    <a:pt x="282" y="141"/>
                  </a:lnTo>
                  <a:lnTo>
                    <a:pt x="272" y="131"/>
                  </a:lnTo>
                  <a:lnTo>
                    <a:pt x="261" y="131"/>
                  </a:lnTo>
                  <a:lnTo>
                    <a:pt x="250" y="131"/>
                  </a:lnTo>
                  <a:lnTo>
                    <a:pt x="228" y="131"/>
                  </a:lnTo>
                  <a:lnTo>
                    <a:pt x="206" y="131"/>
                  </a:lnTo>
                  <a:lnTo>
                    <a:pt x="185" y="131"/>
                  </a:lnTo>
                  <a:lnTo>
                    <a:pt x="174" y="131"/>
                  </a:lnTo>
                  <a:lnTo>
                    <a:pt x="174" y="141"/>
                  </a:lnTo>
                  <a:lnTo>
                    <a:pt x="163" y="152"/>
                  </a:lnTo>
                  <a:lnTo>
                    <a:pt x="163" y="163"/>
                  </a:lnTo>
                  <a:lnTo>
                    <a:pt x="163" y="185"/>
                  </a:lnTo>
                  <a:lnTo>
                    <a:pt x="163" y="196"/>
                  </a:lnTo>
                  <a:lnTo>
                    <a:pt x="163" y="196"/>
                  </a:lnTo>
                  <a:lnTo>
                    <a:pt x="163" y="207"/>
                  </a:lnTo>
                  <a:lnTo>
                    <a:pt x="163" y="207"/>
                  </a:lnTo>
                  <a:lnTo>
                    <a:pt x="163" y="218"/>
                  </a:lnTo>
                  <a:lnTo>
                    <a:pt x="163" y="218"/>
                  </a:lnTo>
                  <a:lnTo>
                    <a:pt x="163" y="218"/>
                  </a:lnTo>
                  <a:lnTo>
                    <a:pt x="174" y="218"/>
                  </a:lnTo>
                  <a:lnTo>
                    <a:pt x="185" y="207"/>
                  </a:lnTo>
                  <a:lnTo>
                    <a:pt x="206" y="207"/>
                  </a:lnTo>
                  <a:lnTo>
                    <a:pt x="217" y="196"/>
                  </a:lnTo>
                  <a:lnTo>
                    <a:pt x="228" y="207"/>
                  </a:lnTo>
                  <a:lnTo>
                    <a:pt x="239" y="207"/>
                  </a:lnTo>
                  <a:lnTo>
                    <a:pt x="250" y="207"/>
                  </a:lnTo>
                  <a:lnTo>
                    <a:pt x="250" y="228"/>
                  </a:lnTo>
                  <a:lnTo>
                    <a:pt x="250" y="228"/>
                  </a:lnTo>
                  <a:lnTo>
                    <a:pt x="261" y="239"/>
                  </a:lnTo>
                  <a:lnTo>
                    <a:pt x="261" y="250"/>
                  </a:lnTo>
                  <a:lnTo>
                    <a:pt x="261" y="250"/>
                  </a:lnTo>
                  <a:lnTo>
                    <a:pt x="261" y="261"/>
                  </a:lnTo>
                  <a:lnTo>
                    <a:pt x="261" y="261"/>
                  </a:lnTo>
                  <a:lnTo>
                    <a:pt x="250" y="272"/>
                  </a:lnTo>
                  <a:lnTo>
                    <a:pt x="250" y="272"/>
                  </a:lnTo>
                  <a:lnTo>
                    <a:pt x="250" y="272"/>
                  </a:lnTo>
                  <a:lnTo>
                    <a:pt x="250" y="283"/>
                  </a:lnTo>
                  <a:lnTo>
                    <a:pt x="228" y="283"/>
                  </a:lnTo>
                  <a:lnTo>
                    <a:pt x="228" y="283"/>
                  </a:lnTo>
                  <a:lnTo>
                    <a:pt x="228" y="294"/>
                  </a:lnTo>
                  <a:lnTo>
                    <a:pt x="217" y="294"/>
                  </a:lnTo>
                  <a:lnTo>
                    <a:pt x="217" y="305"/>
                  </a:lnTo>
                  <a:lnTo>
                    <a:pt x="217" y="315"/>
                  </a:lnTo>
                  <a:lnTo>
                    <a:pt x="217" y="326"/>
                  </a:lnTo>
                  <a:lnTo>
                    <a:pt x="217" y="337"/>
                  </a:lnTo>
                  <a:lnTo>
                    <a:pt x="217" y="348"/>
                  </a:lnTo>
                  <a:lnTo>
                    <a:pt x="217" y="348"/>
                  </a:lnTo>
                  <a:lnTo>
                    <a:pt x="228" y="359"/>
                  </a:lnTo>
                  <a:lnTo>
                    <a:pt x="239" y="359"/>
                  </a:lnTo>
                  <a:lnTo>
                    <a:pt x="239" y="359"/>
                  </a:lnTo>
                  <a:lnTo>
                    <a:pt x="239" y="370"/>
                  </a:lnTo>
                  <a:lnTo>
                    <a:pt x="261" y="370"/>
                  </a:lnTo>
                  <a:lnTo>
                    <a:pt x="261" y="381"/>
                  </a:lnTo>
                  <a:lnTo>
                    <a:pt x="261" y="381"/>
                  </a:lnTo>
                  <a:lnTo>
                    <a:pt x="261" y="392"/>
                  </a:lnTo>
                  <a:lnTo>
                    <a:pt x="261" y="402"/>
                  </a:lnTo>
                  <a:lnTo>
                    <a:pt x="261" y="424"/>
                  </a:lnTo>
                  <a:lnTo>
                    <a:pt x="261" y="435"/>
                  </a:lnTo>
                  <a:lnTo>
                    <a:pt x="261" y="446"/>
                  </a:lnTo>
                  <a:lnTo>
                    <a:pt x="261" y="457"/>
                  </a:lnTo>
                  <a:lnTo>
                    <a:pt x="261" y="468"/>
                  </a:lnTo>
                  <a:lnTo>
                    <a:pt x="261" y="479"/>
                  </a:lnTo>
                  <a:lnTo>
                    <a:pt x="261" y="479"/>
                  </a:lnTo>
                  <a:lnTo>
                    <a:pt x="261" y="489"/>
                  </a:lnTo>
                  <a:lnTo>
                    <a:pt x="261" y="500"/>
                  </a:lnTo>
                  <a:lnTo>
                    <a:pt x="250" y="500"/>
                  </a:lnTo>
                  <a:lnTo>
                    <a:pt x="250" y="511"/>
                  </a:lnTo>
                  <a:lnTo>
                    <a:pt x="250" y="511"/>
                  </a:lnTo>
                  <a:lnTo>
                    <a:pt x="250" y="522"/>
                  </a:lnTo>
                  <a:lnTo>
                    <a:pt x="239" y="533"/>
                  </a:lnTo>
                  <a:lnTo>
                    <a:pt x="239" y="533"/>
                  </a:lnTo>
                  <a:lnTo>
                    <a:pt x="239" y="533"/>
                  </a:lnTo>
                  <a:lnTo>
                    <a:pt x="239" y="544"/>
                  </a:lnTo>
                  <a:lnTo>
                    <a:pt x="239" y="544"/>
                  </a:lnTo>
                  <a:lnTo>
                    <a:pt x="239" y="555"/>
                  </a:lnTo>
                  <a:lnTo>
                    <a:pt x="228" y="555"/>
                  </a:lnTo>
                  <a:lnTo>
                    <a:pt x="228" y="555"/>
                  </a:lnTo>
                  <a:lnTo>
                    <a:pt x="217" y="555"/>
                  </a:lnTo>
                  <a:lnTo>
                    <a:pt x="217" y="555"/>
                  </a:lnTo>
                  <a:lnTo>
                    <a:pt x="217" y="544"/>
                  </a:lnTo>
                  <a:lnTo>
                    <a:pt x="217" y="544"/>
                  </a:lnTo>
                  <a:lnTo>
                    <a:pt x="217" y="533"/>
                  </a:lnTo>
                  <a:lnTo>
                    <a:pt x="206" y="522"/>
                  </a:lnTo>
                  <a:lnTo>
                    <a:pt x="206" y="522"/>
                  </a:lnTo>
                  <a:lnTo>
                    <a:pt x="206" y="533"/>
                  </a:lnTo>
                  <a:lnTo>
                    <a:pt x="195" y="533"/>
                  </a:lnTo>
                  <a:lnTo>
                    <a:pt x="185" y="544"/>
                  </a:lnTo>
                  <a:lnTo>
                    <a:pt x="174" y="544"/>
                  </a:lnTo>
                  <a:lnTo>
                    <a:pt x="163" y="544"/>
                  </a:lnTo>
                  <a:lnTo>
                    <a:pt x="141" y="544"/>
                  </a:lnTo>
                  <a:lnTo>
                    <a:pt x="141" y="533"/>
                  </a:lnTo>
                  <a:lnTo>
                    <a:pt x="130" y="522"/>
                  </a:lnTo>
                  <a:lnTo>
                    <a:pt x="130" y="511"/>
                  </a:lnTo>
                  <a:lnTo>
                    <a:pt x="119" y="500"/>
                  </a:lnTo>
                  <a:lnTo>
                    <a:pt x="119" y="500"/>
                  </a:lnTo>
                  <a:lnTo>
                    <a:pt x="108" y="500"/>
                  </a:lnTo>
                  <a:lnTo>
                    <a:pt x="98" y="500"/>
                  </a:lnTo>
                  <a:lnTo>
                    <a:pt x="98" y="511"/>
                  </a:lnTo>
                  <a:lnTo>
                    <a:pt x="98" y="511"/>
                  </a:lnTo>
                  <a:lnTo>
                    <a:pt x="98" y="522"/>
                  </a:lnTo>
                  <a:lnTo>
                    <a:pt x="98" y="522"/>
                  </a:lnTo>
                  <a:lnTo>
                    <a:pt x="108" y="522"/>
                  </a:lnTo>
                  <a:lnTo>
                    <a:pt x="108" y="533"/>
                  </a:lnTo>
                  <a:lnTo>
                    <a:pt x="98" y="533"/>
                  </a:lnTo>
                  <a:lnTo>
                    <a:pt x="98" y="544"/>
                  </a:lnTo>
                  <a:lnTo>
                    <a:pt x="76" y="555"/>
                  </a:lnTo>
                  <a:lnTo>
                    <a:pt x="65" y="544"/>
                  </a:lnTo>
                  <a:lnTo>
                    <a:pt x="65" y="544"/>
                  </a:lnTo>
                  <a:lnTo>
                    <a:pt x="54" y="544"/>
                  </a:lnTo>
                  <a:lnTo>
                    <a:pt x="43" y="544"/>
                  </a:lnTo>
                  <a:lnTo>
                    <a:pt x="43" y="544"/>
                  </a:lnTo>
                  <a:lnTo>
                    <a:pt x="32" y="544"/>
                  </a:lnTo>
                  <a:lnTo>
                    <a:pt x="32" y="544"/>
                  </a:lnTo>
                  <a:lnTo>
                    <a:pt x="32" y="544"/>
                  </a:lnTo>
                  <a:lnTo>
                    <a:pt x="32" y="566"/>
                  </a:lnTo>
                  <a:lnTo>
                    <a:pt x="32" y="576"/>
                  </a:lnTo>
                  <a:lnTo>
                    <a:pt x="32" y="587"/>
                  </a:lnTo>
                  <a:lnTo>
                    <a:pt x="32" y="587"/>
                  </a:lnTo>
                  <a:lnTo>
                    <a:pt x="32" y="587"/>
                  </a:lnTo>
                  <a:lnTo>
                    <a:pt x="43" y="598"/>
                  </a:lnTo>
                  <a:lnTo>
                    <a:pt x="43" y="598"/>
                  </a:lnTo>
                  <a:lnTo>
                    <a:pt x="43" y="598"/>
                  </a:lnTo>
                  <a:lnTo>
                    <a:pt x="43" y="609"/>
                  </a:lnTo>
                  <a:lnTo>
                    <a:pt x="43" y="609"/>
                  </a:lnTo>
                  <a:lnTo>
                    <a:pt x="43" y="620"/>
                  </a:lnTo>
                  <a:lnTo>
                    <a:pt x="43" y="620"/>
                  </a:lnTo>
                  <a:lnTo>
                    <a:pt x="43" y="620"/>
                  </a:lnTo>
                  <a:lnTo>
                    <a:pt x="54" y="631"/>
                  </a:lnTo>
                  <a:lnTo>
                    <a:pt x="65" y="631"/>
                  </a:lnTo>
                  <a:lnTo>
                    <a:pt x="65" y="631"/>
                  </a:lnTo>
                  <a:lnTo>
                    <a:pt x="54" y="642"/>
                  </a:lnTo>
                  <a:lnTo>
                    <a:pt x="54" y="642"/>
                  </a:lnTo>
                  <a:lnTo>
                    <a:pt x="54" y="653"/>
                  </a:lnTo>
                  <a:lnTo>
                    <a:pt x="54" y="653"/>
                  </a:lnTo>
                  <a:lnTo>
                    <a:pt x="54" y="663"/>
                  </a:lnTo>
                  <a:lnTo>
                    <a:pt x="54" y="663"/>
                  </a:lnTo>
                  <a:lnTo>
                    <a:pt x="54" y="663"/>
                  </a:lnTo>
                  <a:lnTo>
                    <a:pt x="43" y="663"/>
                  </a:lnTo>
                  <a:lnTo>
                    <a:pt x="43" y="663"/>
                  </a:lnTo>
                  <a:lnTo>
                    <a:pt x="43" y="663"/>
                  </a:lnTo>
                  <a:lnTo>
                    <a:pt x="32" y="653"/>
                  </a:lnTo>
                  <a:lnTo>
                    <a:pt x="21" y="653"/>
                  </a:lnTo>
                  <a:lnTo>
                    <a:pt x="11" y="663"/>
                  </a:lnTo>
                  <a:lnTo>
                    <a:pt x="0" y="663"/>
                  </a:lnTo>
                  <a:lnTo>
                    <a:pt x="0" y="674"/>
                  </a:lnTo>
                  <a:lnTo>
                    <a:pt x="0" y="685"/>
                  </a:lnTo>
                  <a:lnTo>
                    <a:pt x="11" y="707"/>
                  </a:lnTo>
                  <a:lnTo>
                    <a:pt x="21" y="718"/>
                  </a:lnTo>
                  <a:lnTo>
                    <a:pt x="43" y="729"/>
                  </a:lnTo>
                  <a:lnTo>
                    <a:pt x="43" y="750"/>
                  </a:lnTo>
                  <a:lnTo>
                    <a:pt x="43" y="761"/>
                  </a:lnTo>
                  <a:lnTo>
                    <a:pt x="54" y="761"/>
                  </a:lnTo>
                  <a:lnTo>
                    <a:pt x="54" y="761"/>
                  </a:lnTo>
                  <a:lnTo>
                    <a:pt x="54" y="772"/>
                  </a:lnTo>
                  <a:lnTo>
                    <a:pt x="65" y="783"/>
                  </a:lnTo>
                  <a:lnTo>
                    <a:pt x="65" y="783"/>
                  </a:lnTo>
                  <a:lnTo>
                    <a:pt x="65" y="783"/>
                  </a:lnTo>
                  <a:lnTo>
                    <a:pt x="76" y="783"/>
                  </a:lnTo>
                  <a:lnTo>
                    <a:pt x="76" y="772"/>
                  </a:lnTo>
                  <a:lnTo>
                    <a:pt x="87" y="761"/>
                  </a:lnTo>
                  <a:lnTo>
                    <a:pt x="87" y="761"/>
                  </a:lnTo>
                  <a:lnTo>
                    <a:pt x="98" y="761"/>
                  </a:lnTo>
                  <a:lnTo>
                    <a:pt x="98" y="750"/>
                  </a:lnTo>
                  <a:lnTo>
                    <a:pt x="98" y="750"/>
                  </a:lnTo>
                  <a:lnTo>
                    <a:pt x="108" y="750"/>
                  </a:lnTo>
                  <a:lnTo>
                    <a:pt x="119" y="740"/>
                  </a:lnTo>
                  <a:lnTo>
                    <a:pt x="119" y="740"/>
                  </a:lnTo>
                  <a:lnTo>
                    <a:pt x="130" y="729"/>
                  </a:lnTo>
                  <a:lnTo>
                    <a:pt x="130" y="729"/>
                  </a:lnTo>
                  <a:lnTo>
                    <a:pt x="141" y="740"/>
                  </a:lnTo>
                  <a:lnTo>
                    <a:pt x="141" y="740"/>
                  </a:lnTo>
                  <a:lnTo>
                    <a:pt x="152" y="750"/>
                  </a:lnTo>
                  <a:lnTo>
                    <a:pt x="152" y="750"/>
                  </a:lnTo>
                  <a:lnTo>
                    <a:pt x="152" y="750"/>
                  </a:lnTo>
                  <a:lnTo>
                    <a:pt x="152" y="750"/>
                  </a:lnTo>
                  <a:lnTo>
                    <a:pt x="163" y="750"/>
                  </a:lnTo>
                  <a:lnTo>
                    <a:pt x="163" y="750"/>
                  </a:lnTo>
                  <a:lnTo>
                    <a:pt x="163" y="761"/>
                  </a:lnTo>
                  <a:lnTo>
                    <a:pt x="174" y="761"/>
                  </a:lnTo>
                  <a:lnTo>
                    <a:pt x="174" y="772"/>
                  </a:lnTo>
                  <a:lnTo>
                    <a:pt x="174" y="772"/>
                  </a:lnTo>
                  <a:lnTo>
                    <a:pt x="185" y="772"/>
                  </a:lnTo>
                  <a:lnTo>
                    <a:pt x="185" y="761"/>
                  </a:lnTo>
                  <a:lnTo>
                    <a:pt x="195" y="761"/>
                  </a:lnTo>
                  <a:lnTo>
                    <a:pt x="195" y="761"/>
                  </a:lnTo>
                  <a:lnTo>
                    <a:pt x="206" y="750"/>
                  </a:lnTo>
                  <a:lnTo>
                    <a:pt x="206" y="740"/>
                  </a:lnTo>
                  <a:lnTo>
                    <a:pt x="206" y="740"/>
                  </a:lnTo>
                  <a:lnTo>
                    <a:pt x="206" y="740"/>
                  </a:lnTo>
                  <a:lnTo>
                    <a:pt x="206" y="729"/>
                  </a:lnTo>
                  <a:lnTo>
                    <a:pt x="217" y="740"/>
                  </a:lnTo>
                  <a:lnTo>
                    <a:pt x="217" y="740"/>
                  </a:lnTo>
                  <a:lnTo>
                    <a:pt x="217" y="740"/>
                  </a:lnTo>
                  <a:lnTo>
                    <a:pt x="228" y="740"/>
                  </a:lnTo>
                  <a:lnTo>
                    <a:pt x="228" y="729"/>
                  </a:lnTo>
                  <a:lnTo>
                    <a:pt x="239" y="729"/>
                  </a:lnTo>
                  <a:lnTo>
                    <a:pt x="239" y="729"/>
                  </a:lnTo>
                  <a:lnTo>
                    <a:pt x="250" y="718"/>
                  </a:lnTo>
                  <a:lnTo>
                    <a:pt x="250" y="718"/>
                  </a:lnTo>
                  <a:lnTo>
                    <a:pt x="261" y="729"/>
                  </a:lnTo>
                  <a:lnTo>
                    <a:pt x="261" y="729"/>
                  </a:lnTo>
                  <a:lnTo>
                    <a:pt x="261" y="740"/>
                  </a:lnTo>
                  <a:lnTo>
                    <a:pt x="261" y="740"/>
                  </a:lnTo>
                  <a:lnTo>
                    <a:pt x="250" y="750"/>
                  </a:lnTo>
                  <a:lnTo>
                    <a:pt x="261" y="761"/>
                  </a:lnTo>
                  <a:lnTo>
                    <a:pt x="261" y="761"/>
                  </a:lnTo>
                  <a:lnTo>
                    <a:pt x="261" y="772"/>
                  </a:lnTo>
                  <a:lnTo>
                    <a:pt x="261" y="772"/>
                  </a:lnTo>
                  <a:lnTo>
                    <a:pt x="261" y="772"/>
                  </a:lnTo>
                  <a:lnTo>
                    <a:pt x="261" y="772"/>
                  </a:lnTo>
                  <a:lnTo>
                    <a:pt x="272" y="772"/>
                  </a:lnTo>
                  <a:lnTo>
                    <a:pt x="272" y="772"/>
                  </a:lnTo>
                  <a:lnTo>
                    <a:pt x="282" y="772"/>
                  </a:lnTo>
                  <a:lnTo>
                    <a:pt x="292" y="772"/>
                  </a:lnTo>
                  <a:lnTo>
                    <a:pt x="303" y="761"/>
                  </a:lnTo>
                  <a:lnTo>
                    <a:pt x="314" y="740"/>
                  </a:lnTo>
                  <a:lnTo>
                    <a:pt x="325" y="718"/>
                  </a:lnTo>
                  <a:lnTo>
                    <a:pt x="336" y="718"/>
                  </a:lnTo>
                  <a:lnTo>
                    <a:pt x="347" y="707"/>
                  </a:lnTo>
                  <a:lnTo>
                    <a:pt x="347" y="707"/>
                  </a:lnTo>
                  <a:lnTo>
                    <a:pt x="358" y="696"/>
                  </a:lnTo>
                  <a:lnTo>
                    <a:pt x="368" y="696"/>
                  </a:lnTo>
                  <a:lnTo>
                    <a:pt x="379" y="685"/>
                  </a:lnTo>
                  <a:lnTo>
                    <a:pt x="390" y="674"/>
                  </a:lnTo>
                  <a:lnTo>
                    <a:pt x="401" y="642"/>
                  </a:lnTo>
                  <a:lnTo>
                    <a:pt x="401" y="620"/>
                  </a:lnTo>
                  <a:lnTo>
                    <a:pt x="401" y="609"/>
                  </a:lnTo>
                  <a:lnTo>
                    <a:pt x="401" y="555"/>
                  </a:lnTo>
                  <a:lnTo>
                    <a:pt x="401" y="533"/>
                  </a:lnTo>
                  <a:lnTo>
                    <a:pt x="401" y="533"/>
                  </a:lnTo>
                  <a:lnTo>
                    <a:pt x="412" y="522"/>
                  </a:lnTo>
                  <a:lnTo>
                    <a:pt x="423" y="511"/>
                  </a:lnTo>
                  <a:lnTo>
                    <a:pt x="433" y="500"/>
                  </a:lnTo>
                  <a:lnTo>
                    <a:pt x="433" y="489"/>
                  </a:lnTo>
                  <a:lnTo>
                    <a:pt x="445" y="457"/>
                  </a:lnTo>
                  <a:lnTo>
                    <a:pt x="455" y="446"/>
                  </a:lnTo>
                  <a:lnTo>
                    <a:pt x="455" y="446"/>
                  </a:lnTo>
                  <a:lnTo>
                    <a:pt x="466" y="435"/>
                  </a:lnTo>
                  <a:lnTo>
                    <a:pt x="477" y="424"/>
                  </a:lnTo>
                  <a:lnTo>
                    <a:pt x="488" y="424"/>
                  </a:lnTo>
                  <a:lnTo>
                    <a:pt x="510" y="402"/>
                  </a:lnTo>
                  <a:lnTo>
                    <a:pt x="532" y="381"/>
                  </a:lnTo>
                  <a:lnTo>
                    <a:pt x="521" y="359"/>
                  </a:lnTo>
                  <a:lnTo>
                    <a:pt x="532" y="337"/>
                  </a:lnTo>
                  <a:lnTo>
                    <a:pt x="542" y="305"/>
                  </a:lnTo>
                  <a:lnTo>
                    <a:pt x="542" y="283"/>
                  </a:lnTo>
                  <a:lnTo>
                    <a:pt x="542" y="250"/>
                  </a:lnTo>
                  <a:lnTo>
                    <a:pt x="542" y="228"/>
                  </a:lnTo>
                  <a:lnTo>
                    <a:pt x="542" y="196"/>
                  </a:lnTo>
                  <a:lnTo>
                    <a:pt x="553" y="196"/>
                  </a:lnTo>
                  <a:lnTo>
                    <a:pt x="553" y="174"/>
                  </a:lnTo>
                  <a:lnTo>
                    <a:pt x="553" y="152"/>
                  </a:lnTo>
                  <a:lnTo>
                    <a:pt x="564" y="109"/>
                  </a:lnTo>
                  <a:lnTo>
                    <a:pt x="575" y="87"/>
                  </a:lnTo>
                  <a:lnTo>
                    <a:pt x="586" y="65"/>
                  </a:lnTo>
                  <a:lnTo>
                    <a:pt x="586" y="55"/>
                  </a:lnTo>
                  <a:lnTo>
                    <a:pt x="597" y="33"/>
                  </a:lnTo>
                  <a:lnTo>
                    <a:pt x="597" y="11"/>
                  </a:lnTo>
                </a:path>
              </a:pathLst>
            </a:custGeom>
            <a:solidFill>
              <a:srgbClr val="C9C4C0"/>
            </a:solidFill>
            <a:ln w="9525" cap="flat">
              <a:solidFill>
                <a:srgbClr val="FFFFFF"/>
              </a:solidFill>
              <a:bevel/>
              <a:headEnd/>
              <a:tailEnd/>
            </a:ln>
            <a:effectLst/>
          </p:spPr>
          <p:txBody>
            <a:bodyPr wrap="none" anchor="ctr"/>
            <a:lstStyle/>
            <a:p>
              <a:endParaRPr lang="en-US" sz="3600">
                <a:solidFill>
                  <a:srgbClr val="000000"/>
                </a:solidFill>
                <a:latin typeface="Roboto Light"/>
              </a:endParaRPr>
            </a:p>
          </p:txBody>
        </p:sp>
        <p:sp>
          <p:nvSpPr>
            <p:cNvPr id="49" name="Freeform 200">
              <a:extLst>
                <a:ext uri="{FF2B5EF4-FFF2-40B4-BE49-F238E27FC236}">
                  <a16:creationId xmlns:a16="http://schemas.microsoft.com/office/drawing/2014/main" id="{A5226D89-3181-86DB-31D1-D3D284DBA0DB}"/>
                </a:ext>
              </a:extLst>
            </p:cNvPr>
            <p:cNvSpPr>
              <a:spLocks noChangeArrowheads="1"/>
            </p:cNvSpPr>
            <p:nvPr/>
          </p:nvSpPr>
          <p:spPr bwMode="auto">
            <a:xfrm>
              <a:off x="8315515" y="2465874"/>
              <a:ext cx="588313" cy="1021807"/>
            </a:xfrm>
            <a:custGeom>
              <a:avLst/>
              <a:gdLst>
                <a:gd name="T0" fmla="*/ 825 w 837"/>
                <a:gd name="T1" fmla="*/ 522 h 1457"/>
                <a:gd name="T2" fmla="*/ 782 w 837"/>
                <a:gd name="T3" fmla="*/ 337 h 1457"/>
                <a:gd name="T4" fmla="*/ 597 w 837"/>
                <a:gd name="T5" fmla="*/ 229 h 1457"/>
                <a:gd name="T6" fmla="*/ 401 w 837"/>
                <a:gd name="T7" fmla="*/ 120 h 1457"/>
                <a:gd name="T8" fmla="*/ 216 w 837"/>
                <a:gd name="T9" fmla="*/ 22 h 1457"/>
                <a:gd name="T10" fmla="*/ 118 w 837"/>
                <a:gd name="T11" fmla="*/ 98 h 1457"/>
                <a:gd name="T12" fmla="*/ 140 w 837"/>
                <a:gd name="T13" fmla="*/ 185 h 1457"/>
                <a:gd name="T14" fmla="*/ 183 w 837"/>
                <a:gd name="T15" fmla="*/ 283 h 1457"/>
                <a:gd name="T16" fmla="*/ 173 w 837"/>
                <a:gd name="T17" fmla="*/ 359 h 1457"/>
                <a:gd name="T18" fmla="*/ 162 w 837"/>
                <a:gd name="T19" fmla="*/ 555 h 1457"/>
                <a:gd name="T20" fmla="*/ 54 w 837"/>
                <a:gd name="T21" fmla="*/ 729 h 1457"/>
                <a:gd name="T22" fmla="*/ 0 w 837"/>
                <a:gd name="T23" fmla="*/ 848 h 1457"/>
                <a:gd name="T24" fmla="*/ 54 w 837"/>
                <a:gd name="T25" fmla="*/ 946 h 1457"/>
                <a:gd name="T26" fmla="*/ 97 w 837"/>
                <a:gd name="T27" fmla="*/ 979 h 1457"/>
                <a:gd name="T28" fmla="*/ 118 w 837"/>
                <a:gd name="T29" fmla="*/ 1055 h 1457"/>
                <a:gd name="T30" fmla="*/ 118 w 837"/>
                <a:gd name="T31" fmla="*/ 1098 h 1457"/>
                <a:gd name="T32" fmla="*/ 140 w 837"/>
                <a:gd name="T33" fmla="*/ 1185 h 1457"/>
                <a:gd name="T34" fmla="*/ 162 w 837"/>
                <a:gd name="T35" fmla="*/ 1228 h 1457"/>
                <a:gd name="T36" fmla="*/ 107 w 837"/>
                <a:gd name="T37" fmla="*/ 1228 h 1457"/>
                <a:gd name="T38" fmla="*/ 43 w 837"/>
                <a:gd name="T39" fmla="*/ 1239 h 1457"/>
                <a:gd name="T40" fmla="*/ 65 w 837"/>
                <a:gd name="T41" fmla="*/ 1293 h 1457"/>
                <a:gd name="T42" fmla="*/ 107 w 837"/>
                <a:gd name="T43" fmla="*/ 1337 h 1457"/>
                <a:gd name="T44" fmla="*/ 151 w 837"/>
                <a:gd name="T45" fmla="*/ 1402 h 1457"/>
                <a:gd name="T46" fmla="*/ 162 w 837"/>
                <a:gd name="T47" fmla="*/ 1434 h 1457"/>
                <a:gd name="T48" fmla="*/ 183 w 837"/>
                <a:gd name="T49" fmla="*/ 1456 h 1457"/>
                <a:gd name="T50" fmla="*/ 227 w 837"/>
                <a:gd name="T51" fmla="*/ 1424 h 1457"/>
                <a:gd name="T52" fmla="*/ 248 w 837"/>
                <a:gd name="T53" fmla="*/ 1434 h 1457"/>
                <a:gd name="T54" fmla="*/ 281 w 837"/>
                <a:gd name="T55" fmla="*/ 1434 h 1457"/>
                <a:gd name="T56" fmla="*/ 314 w 837"/>
                <a:gd name="T57" fmla="*/ 1413 h 1457"/>
                <a:gd name="T58" fmla="*/ 401 w 837"/>
                <a:gd name="T59" fmla="*/ 1402 h 1457"/>
                <a:gd name="T60" fmla="*/ 423 w 837"/>
                <a:gd name="T61" fmla="*/ 1380 h 1457"/>
                <a:gd name="T62" fmla="*/ 444 w 837"/>
                <a:gd name="T63" fmla="*/ 1347 h 1457"/>
                <a:gd name="T64" fmla="*/ 434 w 837"/>
                <a:gd name="T65" fmla="*/ 1326 h 1457"/>
                <a:gd name="T66" fmla="*/ 477 w 837"/>
                <a:gd name="T67" fmla="*/ 1315 h 1457"/>
                <a:gd name="T68" fmla="*/ 521 w 837"/>
                <a:gd name="T69" fmla="*/ 1304 h 1457"/>
                <a:gd name="T70" fmla="*/ 575 w 837"/>
                <a:gd name="T71" fmla="*/ 1282 h 1457"/>
                <a:gd name="T72" fmla="*/ 618 w 837"/>
                <a:gd name="T73" fmla="*/ 1228 h 1457"/>
                <a:gd name="T74" fmla="*/ 640 w 837"/>
                <a:gd name="T75" fmla="*/ 1206 h 1457"/>
                <a:gd name="T76" fmla="*/ 651 w 837"/>
                <a:gd name="T77" fmla="*/ 1173 h 1457"/>
                <a:gd name="T78" fmla="*/ 684 w 837"/>
                <a:gd name="T79" fmla="*/ 1152 h 1457"/>
                <a:gd name="T80" fmla="*/ 695 w 837"/>
                <a:gd name="T81" fmla="*/ 1141 h 1457"/>
                <a:gd name="T82" fmla="*/ 749 w 837"/>
                <a:gd name="T83" fmla="*/ 1141 h 1457"/>
                <a:gd name="T84" fmla="*/ 749 w 837"/>
                <a:gd name="T85" fmla="*/ 1098 h 1457"/>
                <a:gd name="T86" fmla="*/ 727 w 837"/>
                <a:gd name="T87" fmla="*/ 1087 h 1457"/>
                <a:gd name="T88" fmla="*/ 716 w 837"/>
                <a:gd name="T89" fmla="*/ 1044 h 1457"/>
                <a:gd name="T90" fmla="*/ 705 w 837"/>
                <a:gd name="T91" fmla="*/ 990 h 1457"/>
                <a:gd name="T92" fmla="*/ 673 w 837"/>
                <a:gd name="T93" fmla="*/ 979 h 1457"/>
                <a:gd name="T94" fmla="*/ 673 w 837"/>
                <a:gd name="T95" fmla="*/ 957 h 1457"/>
                <a:gd name="T96" fmla="*/ 695 w 837"/>
                <a:gd name="T97" fmla="*/ 913 h 1457"/>
                <a:gd name="T98" fmla="*/ 684 w 837"/>
                <a:gd name="T99" fmla="*/ 881 h 1457"/>
                <a:gd name="T100" fmla="*/ 705 w 837"/>
                <a:gd name="T101" fmla="*/ 859 h 1457"/>
                <a:gd name="T102" fmla="*/ 716 w 837"/>
                <a:gd name="T103" fmla="*/ 838 h 1457"/>
                <a:gd name="T104" fmla="*/ 705 w 837"/>
                <a:gd name="T105" fmla="*/ 816 h 1457"/>
                <a:gd name="T106" fmla="*/ 727 w 837"/>
                <a:gd name="T107" fmla="*/ 794 h 1457"/>
                <a:gd name="T108" fmla="*/ 738 w 837"/>
                <a:gd name="T109" fmla="*/ 761 h 1457"/>
                <a:gd name="T110" fmla="*/ 749 w 837"/>
                <a:gd name="T111" fmla="*/ 718 h 1457"/>
                <a:gd name="T112" fmla="*/ 803 w 837"/>
                <a:gd name="T113" fmla="*/ 707 h 1457"/>
                <a:gd name="T114" fmla="*/ 836 w 837"/>
                <a:gd name="T115" fmla="*/ 696 h 1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37" h="1457">
                  <a:moveTo>
                    <a:pt x="836" y="685"/>
                  </a:moveTo>
                  <a:lnTo>
                    <a:pt x="825" y="642"/>
                  </a:lnTo>
                  <a:lnTo>
                    <a:pt x="825" y="609"/>
                  </a:lnTo>
                  <a:lnTo>
                    <a:pt x="825" y="565"/>
                  </a:lnTo>
                  <a:lnTo>
                    <a:pt x="825" y="522"/>
                  </a:lnTo>
                  <a:lnTo>
                    <a:pt x="825" y="478"/>
                  </a:lnTo>
                  <a:lnTo>
                    <a:pt x="825" y="446"/>
                  </a:lnTo>
                  <a:lnTo>
                    <a:pt x="825" y="403"/>
                  </a:lnTo>
                  <a:lnTo>
                    <a:pt x="825" y="359"/>
                  </a:lnTo>
                  <a:lnTo>
                    <a:pt x="782" y="337"/>
                  </a:lnTo>
                  <a:lnTo>
                    <a:pt x="749" y="316"/>
                  </a:lnTo>
                  <a:lnTo>
                    <a:pt x="705" y="294"/>
                  </a:lnTo>
                  <a:lnTo>
                    <a:pt x="673" y="272"/>
                  </a:lnTo>
                  <a:lnTo>
                    <a:pt x="629" y="250"/>
                  </a:lnTo>
                  <a:lnTo>
                    <a:pt x="597" y="229"/>
                  </a:lnTo>
                  <a:lnTo>
                    <a:pt x="553" y="207"/>
                  </a:lnTo>
                  <a:lnTo>
                    <a:pt x="521" y="185"/>
                  </a:lnTo>
                  <a:lnTo>
                    <a:pt x="477" y="163"/>
                  </a:lnTo>
                  <a:lnTo>
                    <a:pt x="444" y="142"/>
                  </a:lnTo>
                  <a:lnTo>
                    <a:pt x="401" y="120"/>
                  </a:lnTo>
                  <a:lnTo>
                    <a:pt x="368" y="98"/>
                  </a:lnTo>
                  <a:lnTo>
                    <a:pt x="325" y="76"/>
                  </a:lnTo>
                  <a:lnTo>
                    <a:pt x="292" y="65"/>
                  </a:lnTo>
                  <a:lnTo>
                    <a:pt x="248" y="44"/>
                  </a:lnTo>
                  <a:lnTo>
                    <a:pt x="216" y="22"/>
                  </a:lnTo>
                  <a:lnTo>
                    <a:pt x="194" y="0"/>
                  </a:lnTo>
                  <a:lnTo>
                    <a:pt x="162" y="22"/>
                  </a:lnTo>
                  <a:lnTo>
                    <a:pt x="140" y="33"/>
                  </a:lnTo>
                  <a:lnTo>
                    <a:pt x="107" y="44"/>
                  </a:lnTo>
                  <a:lnTo>
                    <a:pt x="118" y="98"/>
                  </a:lnTo>
                  <a:lnTo>
                    <a:pt x="129" y="142"/>
                  </a:lnTo>
                  <a:lnTo>
                    <a:pt x="129" y="174"/>
                  </a:lnTo>
                  <a:lnTo>
                    <a:pt x="129" y="174"/>
                  </a:lnTo>
                  <a:lnTo>
                    <a:pt x="129" y="185"/>
                  </a:lnTo>
                  <a:lnTo>
                    <a:pt x="140" y="185"/>
                  </a:lnTo>
                  <a:lnTo>
                    <a:pt x="162" y="229"/>
                  </a:lnTo>
                  <a:lnTo>
                    <a:pt x="162" y="239"/>
                  </a:lnTo>
                  <a:lnTo>
                    <a:pt x="162" y="250"/>
                  </a:lnTo>
                  <a:lnTo>
                    <a:pt x="173" y="250"/>
                  </a:lnTo>
                  <a:lnTo>
                    <a:pt x="183" y="283"/>
                  </a:lnTo>
                  <a:lnTo>
                    <a:pt x="194" y="283"/>
                  </a:lnTo>
                  <a:lnTo>
                    <a:pt x="194" y="283"/>
                  </a:lnTo>
                  <a:lnTo>
                    <a:pt x="173" y="316"/>
                  </a:lnTo>
                  <a:lnTo>
                    <a:pt x="173" y="326"/>
                  </a:lnTo>
                  <a:lnTo>
                    <a:pt x="173" y="359"/>
                  </a:lnTo>
                  <a:lnTo>
                    <a:pt x="173" y="392"/>
                  </a:lnTo>
                  <a:lnTo>
                    <a:pt x="162" y="424"/>
                  </a:lnTo>
                  <a:lnTo>
                    <a:pt x="162" y="468"/>
                  </a:lnTo>
                  <a:lnTo>
                    <a:pt x="162" y="500"/>
                  </a:lnTo>
                  <a:lnTo>
                    <a:pt x="162" y="555"/>
                  </a:lnTo>
                  <a:lnTo>
                    <a:pt x="151" y="598"/>
                  </a:lnTo>
                  <a:lnTo>
                    <a:pt x="129" y="620"/>
                  </a:lnTo>
                  <a:lnTo>
                    <a:pt x="97" y="664"/>
                  </a:lnTo>
                  <a:lnTo>
                    <a:pt x="65" y="707"/>
                  </a:lnTo>
                  <a:lnTo>
                    <a:pt x="54" y="729"/>
                  </a:lnTo>
                  <a:lnTo>
                    <a:pt x="21" y="772"/>
                  </a:lnTo>
                  <a:lnTo>
                    <a:pt x="10" y="805"/>
                  </a:lnTo>
                  <a:lnTo>
                    <a:pt x="0" y="816"/>
                  </a:lnTo>
                  <a:lnTo>
                    <a:pt x="0" y="826"/>
                  </a:lnTo>
                  <a:lnTo>
                    <a:pt x="0" y="848"/>
                  </a:lnTo>
                  <a:lnTo>
                    <a:pt x="10" y="892"/>
                  </a:lnTo>
                  <a:lnTo>
                    <a:pt x="21" y="903"/>
                  </a:lnTo>
                  <a:lnTo>
                    <a:pt x="32" y="925"/>
                  </a:lnTo>
                  <a:lnTo>
                    <a:pt x="43" y="946"/>
                  </a:lnTo>
                  <a:lnTo>
                    <a:pt x="54" y="946"/>
                  </a:lnTo>
                  <a:lnTo>
                    <a:pt x="76" y="946"/>
                  </a:lnTo>
                  <a:lnTo>
                    <a:pt x="76" y="957"/>
                  </a:lnTo>
                  <a:lnTo>
                    <a:pt x="87" y="968"/>
                  </a:lnTo>
                  <a:lnTo>
                    <a:pt x="87" y="979"/>
                  </a:lnTo>
                  <a:lnTo>
                    <a:pt x="97" y="979"/>
                  </a:lnTo>
                  <a:lnTo>
                    <a:pt x="107" y="1000"/>
                  </a:lnTo>
                  <a:lnTo>
                    <a:pt x="107" y="1022"/>
                  </a:lnTo>
                  <a:lnTo>
                    <a:pt x="118" y="1033"/>
                  </a:lnTo>
                  <a:lnTo>
                    <a:pt x="118" y="1033"/>
                  </a:lnTo>
                  <a:lnTo>
                    <a:pt x="118" y="1055"/>
                  </a:lnTo>
                  <a:lnTo>
                    <a:pt x="129" y="1055"/>
                  </a:lnTo>
                  <a:lnTo>
                    <a:pt x="129" y="1066"/>
                  </a:lnTo>
                  <a:lnTo>
                    <a:pt x="129" y="1077"/>
                  </a:lnTo>
                  <a:lnTo>
                    <a:pt x="129" y="1087"/>
                  </a:lnTo>
                  <a:lnTo>
                    <a:pt x="118" y="1098"/>
                  </a:lnTo>
                  <a:lnTo>
                    <a:pt x="118" y="1109"/>
                  </a:lnTo>
                  <a:lnTo>
                    <a:pt x="118" y="1119"/>
                  </a:lnTo>
                  <a:lnTo>
                    <a:pt x="129" y="1152"/>
                  </a:lnTo>
                  <a:lnTo>
                    <a:pt x="129" y="1163"/>
                  </a:lnTo>
                  <a:lnTo>
                    <a:pt x="140" y="1185"/>
                  </a:lnTo>
                  <a:lnTo>
                    <a:pt x="140" y="1195"/>
                  </a:lnTo>
                  <a:lnTo>
                    <a:pt x="151" y="1206"/>
                  </a:lnTo>
                  <a:lnTo>
                    <a:pt x="162" y="1217"/>
                  </a:lnTo>
                  <a:lnTo>
                    <a:pt x="173" y="1228"/>
                  </a:lnTo>
                  <a:lnTo>
                    <a:pt x="162" y="1228"/>
                  </a:lnTo>
                  <a:lnTo>
                    <a:pt x="140" y="1228"/>
                  </a:lnTo>
                  <a:lnTo>
                    <a:pt x="129" y="1228"/>
                  </a:lnTo>
                  <a:lnTo>
                    <a:pt x="129" y="1228"/>
                  </a:lnTo>
                  <a:lnTo>
                    <a:pt x="129" y="1228"/>
                  </a:lnTo>
                  <a:lnTo>
                    <a:pt x="107" y="1228"/>
                  </a:lnTo>
                  <a:lnTo>
                    <a:pt x="87" y="1228"/>
                  </a:lnTo>
                  <a:lnTo>
                    <a:pt x="65" y="1228"/>
                  </a:lnTo>
                  <a:lnTo>
                    <a:pt x="65" y="1228"/>
                  </a:lnTo>
                  <a:lnTo>
                    <a:pt x="54" y="1239"/>
                  </a:lnTo>
                  <a:lnTo>
                    <a:pt x="43" y="1239"/>
                  </a:lnTo>
                  <a:lnTo>
                    <a:pt x="43" y="1250"/>
                  </a:lnTo>
                  <a:lnTo>
                    <a:pt x="43" y="1260"/>
                  </a:lnTo>
                  <a:lnTo>
                    <a:pt x="43" y="1272"/>
                  </a:lnTo>
                  <a:lnTo>
                    <a:pt x="54" y="1282"/>
                  </a:lnTo>
                  <a:lnTo>
                    <a:pt x="65" y="1293"/>
                  </a:lnTo>
                  <a:lnTo>
                    <a:pt x="65" y="1293"/>
                  </a:lnTo>
                  <a:lnTo>
                    <a:pt x="87" y="1315"/>
                  </a:lnTo>
                  <a:lnTo>
                    <a:pt x="97" y="1326"/>
                  </a:lnTo>
                  <a:lnTo>
                    <a:pt x="97" y="1326"/>
                  </a:lnTo>
                  <a:lnTo>
                    <a:pt x="107" y="1337"/>
                  </a:lnTo>
                  <a:lnTo>
                    <a:pt x="107" y="1337"/>
                  </a:lnTo>
                  <a:lnTo>
                    <a:pt x="118" y="1347"/>
                  </a:lnTo>
                  <a:lnTo>
                    <a:pt x="129" y="1359"/>
                  </a:lnTo>
                  <a:lnTo>
                    <a:pt x="140" y="1380"/>
                  </a:lnTo>
                  <a:lnTo>
                    <a:pt x="151" y="1402"/>
                  </a:lnTo>
                  <a:lnTo>
                    <a:pt x="151" y="1424"/>
                  </a:lnTo>
                  <a:lnTo>
                    <a:pt x="162" y="1424"/>
                  </a:lnTo>
                  <a:lnTo>
                    <a:pt x="162" y="1424"/>
                  </a:lnTo>
                  <a:lnTo>
                    <a:pt x="162" y="1434"/>
                  </a:lnTo>
                  <a:lnTo>
                    <a:pt x="162" y="1434"/>
                  </a:lnTo>
                  <a:lnTo>
                    <a:pt x="162" y="1445"/>
                  </a:lnTo>
                  <a:lnTo>
                    <a:pt x="162" y="1445"/>
                  </a:lnTo>
                  <a:lnTo>
                    <a:pt x="162" y="1445"/>
                  </a:lnTo>
                  <a:lnTo>
                    <a:pt x="173" y="1456"/>
                  </a:lnTo>
                  <a:lnTo>
                    <a:pt x="183" y="1456"/>
                  </a:lnTo>
                  <a:lnTo>
                    <a:pt x="194" y="1456"/>
                  </a:lnTo>
                  <a:lnTo>
                    <a:pt x="205" y="1445"/>
                  </a:lnTo>
                  <a:lnTo>
                    <a:pt x="216" y="1445"/>
                  </a:lnTo>
                  <a:lnTo>
                    <a:pt x="227" y="1434"/>
                  </a:lnTo>
                  <a:lnTo>
                    <a:pt x="227" y="1424"/>
                  </a:lnTo>
                  <a:lnTo>
                    <a:pt x="238" y="1424"/>
                  </a:lnTo>
                  <a:lnTo>
                    <a:pt x="238" y="1424"/>
                  </a:lnTo>
                  <a:lnTo>
                    <a:pt x="248" y="1424"/>
                  </a:lnTo>
                  <a:lnTo>
                    <a:pt x="248" y="1424"/>
                  </a:lnTo>
                  <a:lnTo>
                    <a:pt x="248" y="1434"/>
                  </a:lnTo>
                  <a:lnTo>
                    <a:pt x="248" y="1434"/>
                  </a:lnTo>
                  <a:lnTo>
                    <a:pt x="260" y="1445"/>
                  </a:lnTo>
                  <a:lnTo>
                    <a:pt x="270" y="1445"/>
                  </a:lnTo>
                  <a:lnTo>
                    <a:pt x="270" y="1434"/>
                  </a:lnTo>
                  <a:lnTo>
                    <a:pt x="281" y="1434"/>
                  </a:lnTo>
                  <a:lnTo>
                    <a:pt x="292" y="1434"/>
                  </a:lnTo>
                  <a:lnTo>
                    <a:pt x="303" y="1424"/>
                  </a:lnTo>
                  <a:lnTo>
                    <a:pt x="314" y="1413"/>
                  </a:lnTo>
                  <a:lnTo>
                    <a:pt x="314" y="1413"/>
                  </a:lnTo>
                  <a:lnTo>
                    <a:pt x="314" y="1413"/>
                  </a:lnTo>
                  <a:lnTo>
                    <a:pt x="336" y="1413"/>
                  </a:lnTo>
                  <a:lnTo>
                    <a:pt x="336" y="1413"/>
                  </a:lnTo>
                  <a:lnTo>
                    <a:pt x="357" y="1413"/>
                  </a:lnTo>
                  <a:lnTo>
                    <a:pt x="379" y="1402"/>
                  </a:lnTo>
                  <a:lnTo>
                    <a:pt x="401" y="1402"/>
                  </a:lnTo>
                  <a:lnTo>
                    <a:pt x="401" y="1402"/>
                  </a:lnTo>
                  <a:lnTo>
                    <a:pt x="412" y="1402"/>
                  </a:lnTo>
                  <a:lnTo>
                    <a:pt x="412" y="1391"/>
                  </a:lnTo>
                  <a:lnTo>
                    <a:pt x="412" y="1391"/>
                  </a:lnTo>
                  <a:lnTo>
                    <a:pt x="423" y="1380"/>
                  </a:lnTo>
                  <a:lnTo>
                    <a:pt x="434" y="1369"/>
                  </a:lnTo>
                  <a:lnTo>
                    <a:pt x="444" y="1359"/>
                  </a:lnTo>
                  <a:lnTo>
                    <a:pt x="444" y="1359"/>
                  </a:lnTo>
                  <a:lnTo>
                    <a:pt x="444" y="1347"/>
                  </a:lnTo>
                  <a:lnTo>
                    <a:pt x="444" y="1347"/>
                  </a:lnTo>
                  <a:lnTo>
                    <a:pt x="444" y="1347"/>
                  </a:lnTo>
                  <a:lnTo>
                    <a:pt x="444" y="1337"/>
                  </a:lnTo>
                  <a:lnTo>
                    <a:pt x="434" y="1326"/>
                  </a:lnTo>
                  <a:lnTo>
                    <a:pt x="434" y="1326"/>
                  </a:lnTo>
                  <a:lnTo>
                    <a:pt x="434" y="1326"/>
                  </a:lnTo>
                  <a:lnTo>
                    <a:pt x="434" y="1326"/>
                  </a:lnTo>
                  <a:lnTo>
                    <a:pt x="434" y="1326"/>
                  </a:lnTo>
                  <a:lnTo>
                    <a:pt x="444" y="1315"/>
                  </a:lnTo>
                  <a:lnTo>
                    <a:pt x="455" y="1315"/>
                  </a:lnTo>
                  <a:lnTo>
                    <a:pt x="477" y="1315"/>
                  </a:lnTo>
                  <a:lnTo>
                    <a:pt x="488" y="1315"/>
                  </a:lnTo>
                  <a:lnTo>
                    <a:pt x="488" y="1315"/>
                  </a:lnTo>
                  <a:lnTo>
                    <a:pt x="510" y="1315"/>
                  </a:lnTo>
                  <a:lnTo>
                    <a:pt x="521" y="1304"/>
                  </a:lnTo>
                  <a:lnTo>
                    <a:pt x="521" y="1304"/>
                  </a:lnTo>
                  <a:lnTo>
                    <a:pt x="542" y="1304"/>
                  </a:lnTo>
                  <a:lnTo>
                    <a:pt x="564" y="1293"/>
                  </a:lnTo>
                  <a:lnTo>
                    <a:pt x="575" y="1293"/>
                  </a:lnTo>
                  <a:lnTo>
                    <a:pt x="575" y="1282"/>
                  </a:lnTo>
                  <a:lnTo>
                    <a:pt x="575" y="1282"/>
                  </a:lnTo>
                  <a:lnTo>
                    <a:pt x="586" y="1282"/>
                  </a:lnTo>
                  <a:lnTo>
                    <a:pt x="586" y="1272"/>
                  </a:lnTo>
                  <a:lnTo>
                    <a:pt x="597" y="1260"/>
                  </a:lnTo>
                  <a:lnTo>
                    <a:pt x="597" y="1250"/>
                  </a:lnTo>
                  <a:lnTo>
                    <a:pt x="618" y="1228"/>
                  </a:lnTo>
                  <a:lnTo>
                    <a:pt x="629" y="1228"/>
                  </a:lnTo>
                  <a:lnTo>
                    <a:pt x="629" y="1228"/>
                  </a:lnTo>
                  <a:lnTo>
                    <a:pt x="640" y="1206"/>
                  </a:lnTo>
                  <a:lnTo>
                    <a:pt x="640" y="1206"/>
                  </a:lnTo>
                  <a:lnTo>
                    <a:pt x="640" y="1206"/>
                  </a:lnTo>
                  <a:lnTo>
                    <a:pt x="651" y="1206"/>
                  </a:lnTo>
                  <a:lnTo>
                    <a:pt x="651" y="1195"/>
                  </a:lnTo>
                  <a:lnTo>
                    <a:pt x="662" y="1195"/>
                  </a:lnTo>
                  <a:lnTo>
                    <a:pt x="662" y="1185"/>
                  </a:lnTo>
                  <a:lnTo>
                    <a:pt x="651" y="1173"/>
                  </a:lnTo>
                  <a:lnTo>
                    <a:pt x="651" y="1173"/>
                  </a:lnTo>
                  <a:lnTo>
                    <a:pt x="662" y="1173"/>
                  </a:lnTo>
                  <a:lnTo>
                    <a:pt x="662" y="1163"/>
                  </a:lnTo>
                  <a:lnTo>
                    <a:pt x="673" y="1163"/>
                  </a:lnTo>
                  <a:lnTo>
                    <a:pt x="684" y="1152"/>
                  </a:lnTo>
                  <a:lnTo>
                    <a:pt x="684" y="1152"/>
                  </a:lnTo>
                  <a:lnTo>
                    <a:pt x="684" y="1152"/>
                  </a:lnTo>
                  <a:lnTo>
                    <a:pt x="695" y="1152"/>
                  </a:lnTo>
                  <a:lnTo>
                    <a:pt x="695" y="1152"/>
                  </a:lnTo>
                  <a:lnTo>
                    <a:pt x="695" y="1141"/>
                  </a:lnTo>
                  <a:lnTo>
                    <a:pt x="705" y="1141"/>
                  </a:lnTo>
                  <a:lnTo>
                    <a:pt x="716" y="1130"/>
                  </a:lnTo>
                  <a:lnTo>
                    <a:pt x="727" y="1141"/>
                  </a:lnTo>
                  <a:lnTo>
                    <a:pt x="738" y="1141"/>
                  </a:lnTo>
                  <a:lnTo>
                    <a:pt x="749" y="1141"/>
                  </a:lnTo>
                  <a:lnTo>
                    <a:pt x="749" y="1141"/>
                  </a:lnTo>
                  <a:lnTo>
                    <a:pt x="749" y="1130"/>
                  </a:lnTo>
                  <a:lnTo>
                    <a:pt x="749" y="1119"/>
                  </a:lnTo>
                  <a:lnTo>
                    <a:pt x="749" y="1109"/>
                  </a:lnTo>
                  <a:lnTo>
                    <a:pt x="749" y="1098"/>
                  </a:lnTo>
                  <a:lnTo>
                    <a:pt x="749" y="1098"/>
                  </a:lnTo>
                  <a:lnTo>
                    <a:pt x="738" y="1098"/>
                  </a:lnTo>
                  <a:lnTo>
                    <a:pt x="738" y="1098"/>
                  </a:lnTo>
                  <a:lnTo>
                    <a:pt x="738" y="1087"/>
                  </a:lnTo>
                  <a:lnTo>
                    <a:pt x="727" y="1087"/>
                  </a:lnTo>
                  <a:lnTo>
                    <a:pt x="727" y="1077"/>
                  </a:lnTo>
                  <a:lnTo>
                    <a:pt x="727" y="1077"/>
                  </a:lnTo>
                  <a:lnTo>
                    <a:pt x="727" y="1044"/>
                  </a:lnTo>
                  <a:lnTo>
                    <a:pt x="727" y="1044"/>
                  </a:lnTo>
                  <a:lnTo>
                    <a:pt x="716" y="1044"/>
                  </a:lnTo>
                  <a:lnTo>
                    <a:pt x="716" y="1033"/>
                  </a:lnTo>
                  <a:lnTo>
                    <a:pt x="716" y="1033"/>
                  </a:lnTo>
                  <a:lnTo>
                    <a:pt x="716" y="1012"/>
                  </a:lnTo>
                  <a:lnTo>
                    <a:pt x="705" y="1000"/>
                  </a:lnTo>
                  <a:lnTo>
                    <a:pt x="705" y="990"/>
                  </a:lnTo>
                  <a:lnTo>
                    <a:pt x="705" y="979"/>
                  </a:lnTo>
                  <a:lnTo>
                    <a:pt x="695" y="979"/>
                  </a:lnTo>
                  <a:lnTo>
                    <a:pt x="684" y="979"/>
                  </a:lnTo>
                  <a:lnTo>
                    <a:pt x="673" y="979"/>
                  </a:lnTo>
                  <a:lnTo>
                    <a:pt x="673" y="979"/>
                  </a:lnTo>
                  <a:lnTo>
                    <a:pt x="662" y="979"/>
                  </a:lnTo>
                  <a:lnTo>
                    <a:pt x="662" y="979"/>
                  </a:lnTo>
                  <a:lnTo>
                    <a:pt x="662" y="968"/>
                  </a:lnTo>
                  <a:lnTo>
                    <a:pt x="662" y="968"/>
                  </a:lnTo>
                  <a:lnTo>
                    <a:pt x="673" y="957"/>
                  </a:lnTo>
                  <a:lnTo>
                    <a:pt x="673" y="946"/>
                  </a:lnTo>
                  <a:lnTo>
                    <a:pt x="684" y="935"/>
                  </a:lnTo>
                  <a:lnTo>
                    <a:pt x="695" y="925"/>
                  </a:lnTo>
                  <a:lnTo>
                    <a:pt x="695" y="925"/>
                  </a:lnTo>
                  <a:lnTo>
                    <a:pt x="695" y="913"/>
                  </a:lnTo>
                  <a:lnTo>
                    <a:pt x="695" y="913"/>
                  </a:lnTo>
                  <a:lnTo>
                    <a:pt x="695" y="903"/>
                  </a:lnTo>
                  <a:lnTo>
                    <a:pt x="684" y="892"/>
                  </a:lnTo>
                  <a:lnTo>
                    <a:pt x="684" y="881"/>
                  </a:lnTo>
                  <a:lnTo>
                    <a:pt x="684" y="881"/>
                  </a:lnTo>
                  <a:lnTo>
                    <a:pt x="684" y="870"/>
                  </a:lnTo>
                  <a:lnTo>
                    <a:pt x="695" y="870"/>
                  </a:lnTo>
                  <a:lnTo>
                    <a:pt x="695" y="859"/>
                  </a:lnTo>
                  <a:lnTo>
                    <a:pt x="695" y="859"/>
                  </a:lnTo>
                  <a:lnTo>
                    <a:pt x="705" y="859"/>
                  </a:lnTo>
                  <a:lnTo>
                    <a:pt x="705" y="859"/>
                  </a:lnTo>
                  <a:lnTo>
                    <a:pt x="716" y="848"/>
                  </a:lnTo>
                  <a:lnTo>
                    <a:pt x="716" y="848"/>
                  </a:lnTo>
                  <a:lnTo>
                    <a:pt x="716" y="848"/>
                  </a:lnTo>
                  <a:lnTo>
                    <a:pt x="716" y="838"/>
                  </a:lnTo>
                  <a:lnTo>
                    <a:pt x="716" y="838"/>
                  </a:lnTo>
                  <a:lnTo>
                    <a:pt x="705" y="826"/>
                  </a:lnTo>
                  <a:lnTo>
                    <a:pt x="705" y="826"/>
                  </a:lnTo>
                  <a:lnTo>
                    <a:pt x="705" y="816"/>
                  </a:lnTo>
                  <a:lnTo>
                    <a:pt x="705" y="816"/>
                  </a:lnTo>
                  <a:lnTo>
                    <a:pt x="705" y="805"/>
                  </a:lnTo>
                  <a:lnTo>
                    <a:pt x="716" y="805"/>
                  </a:lnTo>
                  <a:lnTo>
                    <a:pt x="716" y="805"/>
                  </a:lnTo>
                  <a:lnTo>
                    <a:pt x="727" y="794"/>
                  </a:lnTo>
                  <a:lnTo>
                    <a:pt x="727" y="794"/>
                  </a:lnTo>
                  <a:lnTo>
                    <a:pt x="727" y="794"/>
                  </a:lnTo>
                  <a:lnTo>
                    <a:pt x="727" y="783"/>
                  </a:lnTo>
                  <a:lnTo>
                    <a:pt x="727" y="783"/>
                  </a:lnTo>
                  <a:lnTo>
                    <a:pt x="738" y="772"/>
                  </a:lnTo>
                  <a:lnTo>
                    <a:pt x="738" y="761"/>
                  </a:lnTo>
                  <a:lnTo>
                    <a:pt x="738" y="761"/>
                  </a:lnTo>
                  <a:lnTo>
                    <a:pt x="749" y="751"/>
                  </a:lnTo>
                  <a:lnTo>
                    <a:pt x="749" y="751"/>
                  </a:lnTo>
                  <a:lnTo>
                    <a:pt x="749" y="739"/>
                  </a:lnTo>
                  <a:lnTo>
                    <a:pt x="749" y="718"/>
                  </a:lnTo>
                  <a:lnTo>
                    <a:pt x="749" y="718"/>
                  </a:lnTo>
                  <a:lnTo>
                    <a:pt x="760" y="707"/>
                  </a:lnTo>
                  <a:lnTo>
                    <a:pt x="771" y="707"/>
                  </a:lnTo>
                  <a:lnTo>
                    <a:pt x="792" y="707"/>
                  </a:lnTo>
                  <a:lnTo>
                    <a:pt x="803" y="707"/>
                  </a:lnTo>
                  <a:lnTo>
                    <a:pt x="814" y="707"/>
                  </a:lnTo>
                  <a:lnTo>
                    <a:pt x="825" y="707"/>
                  </a:lnTo>
                  <a:lnTo>
                    <a:pt x="825" y="707"/>
                  </a:lnTo>
                  <a:lnTo>
                    <a:pt x="825" y="707"/>
                  </a:lnTo>
                  <a:lnTo>
                    <a:pt x="836" y="696"/>
                  </a:lnTo>
                  <a:lnTo>
                    <a:pt x="836" y="685"/>
                  </a:lnTo>
                </a:path>
              </a:pathLst>
            </a:custGeom>
            <a:solidFill>
              <a:srgbClr val="C9C4C0"/>
            </a:solidFill>
            <a:ln w="9525" cap="flat">
              <a:solidFill>
                <a:srgbClr val="FFFFFF"/>
              </a:solidFill>
              <a:bevel/>
              <a:headEnd/>
              <a:tailEnd/>
            </a:ln>
            <a:effectLst/>
          </p:spPr>
          <p:txBody>
            <a:bodyPr wrap="none" anchor="ctr"/>
            <a:lstStyle/>
            <a:p>
              <a:endParaRPr lang="en-US" sz="3600">
                <a:solidFill>
                  <a:srgbClr val="000000"/>
                </a:solidFill>
                <a:latin typeface="Roboto Light"/>
              </a:endParaRPr>
            </a:p>
          </p:txBody>
        </p:sp>
        <p:sp>
          <p:nvSpPr>
            <p:cNvPr id="50" name="Freeform 201">
              <a:extLst>
                <a:ext uri="{FF2B5EF4-FFF2-40B4-BE49-F238E27FC236}">
                  <a16:creationId xmlns:a16="http://schemas.microsoft.com/office/drawing/2014/main" id="{BAADA1B0-B015-E6BB-ED2D-7C7CB54104F2}"/>
                </a:ext>
              </a:extLst>
            </p:cNvPr>
            <p:cNvSpPr>
              <a:spLocks noChangeArrowheads="1"/>
            </p:cNvSpPr>
            <p:nvPr/>
          </p:nvSpPr>
          <p:spPr bwMode="auto">
            <a:xfrm>
              <a:off x="8368153" y="3261645"/>
              <a:ext cx="733844" cy="557350"/>
            </a:xfrm>
            <a:custGeom>
              <a:avLst/>
              <a:gdLst>
                <a:gd name="T0" fmla="*/ 1021 w 1044"/>
                <a:gd name="T1" fmla="*/ 489 h 795"/>
                <a:gd name="T2" fmla="*/ 977 w 1044"/>
                <a:gd name="T3" fmla="*/ 457 h 795"/>
                <a:gd name="T4" fmla="*/ 956 w 1044"/>
                <a:gd name="T5" fmla="*/ 413 h 795"/>
                <a:gd name="T6" fmla="*/ 912 w 1044"/>
                <a:gd name="T7" fmla="*/ 359 h 795"/>
                <a:gd name="T8" fmla="*/ 869 w 1044"/>
                <a:gd name="T9" fmla="*/ 304 h 795"/>
                <a:gd name="T10" fmla="*/ 803 w 1044"/>
                <a:gd name="T11" fmla="*/ 250 h 795"/>
                <a:gd name="T12" fmla="*/ 782 w 1044"/>
                <a:gd name="T13" fmla="*/ 217 h 795"/>
                <a:gd name="T14" fmla="*/ 727 w 1044"/>
                <a:gd name="T15" fmla="*/ 207 h 795"/>
                <a:gd name="T16" fmla="*/ 727 w 1044"/>
                <a:gd name="T17" fmla="*/ 163 h 795"/>
                <a:gd name="T18" fmla="*/ 716 w 1044"/>
                <a:gd name="T19" fmla="*/ 76 h 795"/>
                <a:gd name="T20" fmla="*/ 673 w 1044"/>
                <a:gd name="T21" fmla="*/ 11 h 795"/>
                <a:gd name="T22" fmla="*/ 619 w 1044"/>
                <a:gd name="T23" fmla="*/ 22 h 795"/>
                <a:gd name="T24" fmla="*/ 586 w 1044"/>
                <a:gd name="T25" fmla="*/ 33 h 795"/>
                <a:gd name="T26" fmla="*/ 575 w 1044"/>
                <a:gd name="T27" fmla="*/ 65 h 795"/>
                <a:gd name="T28" fmla="*/ 553 w 1044"/>
                <a:gd name="T29" fmla="*/ 98 h 795"/>
                <a:gd name="T30" fmla="*/ 499 w 1044"/>
                <a:gd name="T31" fmla="*/ 152 h 795"/>
                <a:gd name="T32" fmla="*/ 445 w 1044"/>
                <a:gd name="T33" fmla="*/ 174 h 795"/>
                <a:gd name="T34" fmla="*/ 368 w 1044"/>
                <a:gd name="T35" fmla="*/ 185 h 795"/>
                <a:gd name="T36" fmla="*/ 368 w 1044"/>
                <a:gd name="T37" fmla="*/ 207 h 795"/>
                <a:gd name="T38" fmla="*/ 358 w 1044"/>
                <a:gd name="T39" fmla="*/ 239 h 795"/>
                <a:gd name="T40" fmla="*/ 325 w 1044"/>
                <a:gd name="T41" fmla="*/ 272 h 795"/>
                <a:gd name="T42" fmla="*/ 238 w 1044"/>
                <a:gd name="T43" fmla="*/ 283 h 795"/>
                <a:gd name="T44" fmla="*/ 194 w 1044"/>
                <a:gd name="T45" fmla="*/ 315 h 795"/>
                <a:gd name="T46" fmla="*/ 162 w 1044"/>
                <a:gd name="T47" fmla="*/ 294 h 795"/>
                <a:gd name="T48" fmla="*/ 118 w 1044"/>
                <a:gd name="T49" fmla="*/ 326 h 795"/>
                <a:gd name="T50" fmla="*/ 64 w 1044"/>
                <a:gd name="T51" fmla="*/ 348 h 795"/>
                <a:gd name="T52" fmla="*/ 42 w 1044"/>
                <a:gd name="T53" fmla="*/ 391 h 795"/>
                <a:gd name="T54" fmla="*/ 11 w 1044"/>
                <a:gd name="T55" fmla="*/ 446 h 795"/>
                <a:gd name="T56" fmla="*/ 0 w 1044"/>
                <a:gd name="T57" fmla="*/ 468 h 795"/>
                <a:gd name="T58" fmla="*/ 11 w 1044"/>
                <a:gd name="T59" fmla="*/ 511 h 795"/>
                <a:gd name="T60" fmla="*/ 21 w 1044"/>
                <a:gd name="T61" fmla="*/ 533 h 795"/>
                <a:gd name="T62" fmla="*/ 42 w 1044"/>
                <a:gd name="T63" fmla="*/ 609 h 795"/>
                <a:gd name="T64" fmla="*/ 53 w 1044"/>
                <a:gd name="T65" fmla="*/ 642 h 795"/>
                <a:gd name="T66" fmla="*/ 86 w 1044"/>
                <a:gd name="T67" fmla="*/ 685 h 795"/>
                <a:gd name="T68" fmla="*/ 118 w 1044"/>
                <a:gd name="T69" fmla="*/ 729 h 795"/>
                <a:gd name="T70" fmla="*/ 129 w 1044"/>
                <a:gd name="T71" fmla="*/ 761 h 795"/>
                <a:gd name="T72" fmla="*/ 140 w 1044"/>
                <a:gd name="T73" fmla="*/ 794 h 795"/>
                <a:gd name="T74" fmla="*/ 162 w 1044"/>
                <a:gd name="T75" fmla="*/ 729 h 795"/>
                <a:gd name="T76" fmla="*/ 172 w 1044"/>
                <a:gd name="T77" fmla="*/ 685 h 795"/>
                <a:gd name="T78" fmla="*/ 238 w 1044"/>
                <a:gd name="T79" fmla="*/ 674 h 795"/>
                <a:gd name="T80" fmla="*/ 281 w 1044"/>
                <a:gd name="T81" fmla="*/ 685 h 795"/>
                <a:gd name="T82" fmla="*/ 303 w 1044"/>
                <a:gd name="T83" fmla="*/ 685 h 795"/>
                <a:gd name="T84" fmla="*/ 336 w 1044"/>
                <a:gd name="T85" fmla="*/ 674 h 795"/>
                <a:gd name="T86" fmla="*/ 347 w 1044"/>
                <a:gd name="T87" fmla="*/ 598 h 795"/>
                <a:gd name="T88" fmla="*/ 434 w 1044"/>
                <a:gd name="T89" fmla="*/ 544 h 795"/>
                <a:gd name="T90" fmla="*/ 499 w 1044"/>
                <a:gd name="T91" fmla="*/ 598 h 795"/>
                <a:gd name="T92" fmla="*/ 553 w 1044"/>
                <a:gd name="T93" fmla="*/ 609 h 795"/>
                <a:gd name="T94" fmla="*/ 640 w 1044"/>
                <a:gd name="T95" fmla="*/ 631 h 795"/>
                <a:gd name="T96" fmla="*/ 684 w 1044"/>
                <a:gd name="T97" fmla="*/ 576 h 795"/>
                <a:gd name="T98" fmla="*/ 738 w 1044"/>
                <a:gd name="T99" fmla="*/ 565 h 795"/>
                <a:gd name="T100" fmla="*/ 825 w 1044"/>
                <a:gd name="T101" fmla="*/ 555 h 795"/>
                <a:gd name="T102" fmla="*/ 890 w 1044"/>
                <a:gd name="T103" fmla="*/ 522 h 795"/>
                <a:gd name="T104" fmla="*/ 988 w 1044"/>
                <a:gd name="T105" fmla="*/ 544 h 795"/>
                <a:gd name="T106" fmla="*/ 1032 w 1044"/>
                <a:gd name="T107" fmla="*/ 533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44" h="795">
                  <a:moveTo>
                    <a:pt x="1032" y="533"/>
                  </a:moveTo>
                  <a:lnTo>
                    <a:pt x="1032" y="522"/>
                  </a:lnTo>
                  <a:lnTo>
                    <a:pt x="1021" y="511"/>
                  </a:lnTo>
                  <a:lnTo>
                    <a:pt x="1021" y="500"/>
                  </a:lnTo>
                  <a:lnTo>
                    <a:pt x="1021" y="489"/>
                  </a:lnTo>
                  <a:lnTo>
                    <a:pt x="1021" y="489"/>
                  </a:lnTo>
                  <a:lnTo>
                    <a:pt x="1021" y="478"/>
                  </a:lnTo>
                  <a:lnTo>
                    <a:pt x="1010" y="478"/>
                  </a:lnTo>
                  <a:lnTo>
                    <a:pt x="999" y="468"/>
                  </a:lnTo>
                  <a:lnTo>
                    <a:pt x="988" y="468"/>
                  </a:lnTo>
                  <a:lnTo>
                    <a:pt x="988" y="457"/>
                  </a:lnTo>
                  <a:lnTo>
                    <a:pt x="977" y="457"/>
                  </a:lnTo>
                  <a:lnTo>
                    <a:pt x="967" y="457"/>
                  </a:lnTo>
                  <a:lnTo>
                    <a:pt x="967" y="446"/>
                  </a:lnTo>
                  <a:lnTo>
                    <a:pt x="956" y="435"/>
                  </a:lnTo>
                  <a:lnTo>
                    <a:pt x="956" y="424"/>
                  </a:lnTo>
                  <a:lnTo>
                    <a:pt x="956" y="424"/>
                  </a:lnTo>
                  <a:lnTo>
                    <a:pt x="956" y="413"/>
                  </a:lnTo>
                  <a:lnTo>
                    <a:pt x="956" y="402"/>
                  </a:lnTo>
                  <a:lnTo>
                    <a:pt x="945" y="391"/>
                  </a:lnTo>
                  <a:lnTo>
                    <a:pt x="945" y="391"/>
                  </a:lnTo>
                  <a:lnTo>
                    <a:pt x="934" y="381"/>
                  </a:lnTo>
                  <a:lnTo>
                    <a:pt x="934" y="370"/>
                  </a:lnTo>
                  <a:lnTo>
                    <a:pt x="912" y="359"/>
                  </a:lnTo>
                  <a:lnTo>
                    <a:pt x="890" y="348"/>
                  </a:lnTo>
                  <a:lnTo>
                    <a:pt x="880" y="337"/>
                  </a:lnTo>
                  <a:lnTo>
                    <a:pt x="869" y="326"/>
                  </a:lnTo>
                  <a:lnTo>
                    <a:pt x="858" y="315"/>
                  </a:lnTo>
                  <a:lnTo>
                    <a:pt x="858" y="315"/>
                  </a:lnTo>
                  <a:lnTo>
                    <a:pt x="869" y="304"/>
                  </a:lnTo>
                  <a:lnTo>
                    <a:pt x="869" y="304"/>
                  </a:lnTo>
                  <a:lnTo>
                    <a:pt x="858" y="294"/>
                  </a:lnTo>
                  <a:lnTo>
                    <a:pt x="847" y="283"/>
                  </a:lnTo>
                  <a:lnTo>
                    <a:pt x="836" y="261"/>
                  </a:lnTo>
                  <a:lnTo>
                    <a:pt x="825" y="261"/>
                  </a:lnTo>
                  <a:lnTo>
                    <a:pt x="803" y="250"/>
                  </a:lnTo>
                  <a:lnTo>
                    <a:pt x="793" y="250"/>
                  </a:lnTo>
                  <a:lnTo>
                    <a:pt x="793" y="250"/>
                  </a:lnTo>
                  <a:lnTo>
                    <a:pt x="782" y="239"/>
                  </a:lnTo>
                  <a:lnTo>
                    <a:pt x="782" y="239"/>
                  </a:lnTo>
                  <a:lnTo>
                    <a:pt x="782" y="217"/>
                  </a:lnTo>
                  <a:lnTo>
                    <a:pt x="782" y="217"/>
                  </a:lnTo>
                  <a:lnTo>
                    <a:pt x="782" y="217"/>
                  </a:lnTo>
                  <a:lnTo>
                    <a:pt x="771" y="217"/>
                  </a:lnTo>
                  <a:lnTo>
                    <a:pt x="760" y="207"/>
                  </a:lnTo>
                  <a:lnTo>
                    <a:pt x="738" y="207"/>
                  </a:lnTo>
                  <a:lnTo>
                    <a:pt x="727" y="207"/>
                  </a:lnTo>
                  <a:lnTo>
                    <a:pt x="727" y="207"/>
                  </a:lnTo>
                  <a:lnTo>
                    <a:pt x="727" y="196"/>
                  </a:lnTo>
                  <a:lnTo>
                    <a:pt x="727" y="185"/>
                  </a:lnTo>
                  <a:lnTo>
                    <a:pt x="727" y="185"/>
                  </a:lnTo>
                  <a:lnTo>
                    <a:pt x="716" y="185"/>
                  </a:lnTo>
                  <a:lnTo>
                    <a:pt x="716" y="174"/>
                  </a:lnTo>
                  <a:lnTo>
                    <a:pt x="727" y="163"/>
                  </a:lnTo>
                  <a:lnTo>
                    <a:pt x="738" y="152"/>
                  </a:lnTo>
                  <a:lnTo>
                    <a:pt x="738" y="130"/>
                  </a:lnTo>
                  <a:lnTo>
                    <a:pt x="738" y="120"/>
                  </a:lnTo>
                  <a:lnTo>
                    <a:pt x="738" y="109"/>
                  </a:lnTo>
                  <a:lnTo>
                    <a:pt x="727" y="87"/>
                  </a:lnTo>
                  <a:lnTo>
                    <a:pt x="716" y="76"/>
                  </a:lnTo>
                  <a:lnTo>
                    <a:pt x="706" y="55"/>
                  </a:lnTo>
                  <a:lnTo>
                    <a:pt x="706" y="55"/>
                  </a:lnTo>
                  <a:lnTo>
                    <a:pt x="684" y="22"/>
                  </a:lnTo>
                  <a:lnTo>
                    <a:pt x="673" y="22"/>
                  </a:lnTo>
                  <a:lnTo>
                    <a:pt x="673" y="11"/>
                  </a:lnTo>
                  <a:lnTo>
                    <a:pt x="673" y="11"/>
                  </a:lnTo>
                  <a:lnTo>
                    <a:pt x="662" y="11"/>
                  </a:lnTo>
                  <a:lnTo>
                    <a:pt x="651" y="11"/>
                  </a:lnTo>
                  <a:lnTo>
                    <a:pt x="640" y="0"/>
                  </a:lnTo>
                  <a:lnTo>
                    <a:pt x="629" y="11"/>
                  </a:lnTo>
                  <a:lnTo>
                    <a:pt x="619" y="11"/>
                  </a:lnTo>
                  <a:lnTo>
                    <a:pt x="619" y="22"/>
                  </a:lnTo>
                  <a:lnTo>
                    <a:pt x="619" y="22"/>
                  </a:lnTo>
                  <a:lnTo>
                    <a:pt x="608" y="22"/>
                  </a:lnTo>
                  <a:lnTo>
                    <a:pt x="608" y="22"/>
                  </a:lnTo>
                  <a:lnTo>
                    <a:pt x="608" y="22"/>
                  </a:lnTo>
                  <a:lnTo>
                    <a:pt x="597" y="33"/>
                  </a:lnTo>
                  <a:lnTo>
                    <a:pt x="586" y="33"/>
                  </a:lnTo>
                  <a:lnTo>
                    <a:pt x="586" y="43"/>
                  </a:lnTo>
                  <a:lnTo>
                    <a:pt x="575" y="43"/>
                  </a:lnTo>
                  <a:lnTo>
                    <a:pt x="575" y="43"/>
                  </a:lnTo>
                  <a:lnTo>
                    <a:pt x="586" y="55"/>
                  </a:lnTo>
                  <a:lnTo>
                    <a:pt x="586" y="65"/>
                  </a:lnTo>
                  <a:lnTo>
                    <a:pt x="575" y="65"/>
                  </a:lnTo>
                  <a:lnTo>
                    <a:pt x="575" y="76"/>
                  </a:lnTo>
                  <a:lnTo>
                    <a:pt x="564" y="76"/>
                  </a:lnTo>
                  <a:lnTo>
                    <a:pt x="564" y="76"/>
                  </a:lnTo>
                  <a:lnTo>
                    <a:pt x="564" y="76"/>
                  </a:lnTo>
                  <a:lnTo>
                    <a:pt x="553" y="98"/>
                  </a:lnTo>
                  <a:lnTo>
                    <a:pt x="553" y="98"/>
                  </a:lnTo>
                  <a:lnTo>
                    <a:pt x="542" y="98"/>
                  </a:lnTo>
                  <a:lnTo>
                    <a:pt x="521" y="120"/>
                  </a:lnTo>
                  <a:lnTo>
                    <a:pt x="521" y="130"/>
                  </a:lnTo>
                  <a:lnTo>
                    <a:pt x="510" y="142"/>
                  </a:lnTo>
                  <a:lnTo>
                    <a:pt x="510" y="152"/>
                  </a:lnTo>
                  <a:lnTo>
                    <a:pt x="499" y="152"/>
                  </a:lnTo>
                  <a:lnTo>
                    <a:pt x="499" y="152"/>
                  </a:lnTo>
                  <a:lnTo>
                    <a:pt x="499" y="163"/>
                  </a:lnTo>
                  <a:lnTo>
                    <a:pt x="488" y="163"/>
                  </a:lnTo>
                  <a:lnTo>
                    <a:pt x="466" y="174"/>
                  </a:lnTo>
                  <a:lnTo>
                    <a:pt x="445" y="174"/>
                  </a:lnTo>
                  <a:lnTo>
                    <a:pt x="445" y="174"/>
                  </a:lnTo>
                  <a:lnTo>
                    <a:pt x="434" y="185"/>
                  </a:lnTo>
                  <a:lnTo>
                    <a:pt x="412" y="185"/>
                  </a:lnTo>
                  <a:lnTo>
                    <a:pt x="412" y="185"/>
                  </a:lnTo>
                  <a:lnTo>
                    <a:pt x="401" y="185"/>
                  </a:lnTo>
                  <a:lnTo>
                    <a:pt x="379" y="185"/>
                  </a:lnTo>
                  <a:lnTo>
                    <a:pt x="368" y="185"/>
                  </a:lnTo>
                  <a:lnTo>
                    <a:pt x="358" y="196"/>
                  </a:lnTo>
                  <a:lnTo>
                    <a:pt x="358" y="196"/>
                  </a:lnTo>
                  <a:lnTo>
                    <a:pt x="358" y="196"/>
                  </a:lnTo>
                  <a:lnTo>
                    <a:pt x="358" y="196"/>
                  </a:lnTo>
                  <a:lnTo>
                    <a:pt x="358" y="196"/>
                  </a:lnTo>
                  <a:lnTo>
                    <a:pt x="368" y="207"/>
                  </a:lnTo>
                  <a:lnTo>
                    <a:pt x="368" y="217"/>
                  </a:lnTo>
                  <a:lnTo>
                    <a:pt x="368" y="217"/>
                  </a:lnTo>
                  <a:lnTo>
                    <a:pt x="368" y="217"/>
                  </a:lnTo>
                  <a:lnTo>
                    <a:pt x="368" y="229"/>
                  </a:lnTo>
                  <a:lnTo>
                    <a:pt x="368" y="229"/>
                  </a:lnTo>
                  <a:lnTo>
                    <a:pt x="358" y="239"/>
                  </a:lnTo>
                  <a:lnTo>
                    <a:pt x="347" y="250"/>
                  </a:lnTo>
                  <a:lnTo>
                    <a:pt x="336" y="261"/>
                  </a:lnTo>
                  <a:lnTo>
                    <a:pt x="336" y="261"/>
                  </a:lnTo>
                  <a:lnTo>
                    <a:pt x="336" y="272"/>
                  </a:lnTo>
                  <a:lnTo>
                    <a:pt x="325" y="272"/>
                  </a:lnTo>
                  <a:lnTo>
                    <a:pt x="325" y="272"/>
                  </a:lnTo>
                  <a:lnTo>
                    <a:pt x="303" y="272"/>
                  </a:lnTo>
                  <a:lnTo>
                    <a:pt x="281" y="283"/>
                  </a:lnTo>
                  <a:lnTo>
                    <a:pt x="260" y="283"/>
                  </a:lnTo>
                  <a:lnTo>
                    <a:pt x="260" y="283"/>
                  </a:lnTo>
                  <a:lnTo>
                    <a:pt x="238" y="283"/>
                  </a:lnTo>
                  <a:lnTo>
                    <a:pt x="238" y="283"/>
                  </a:lnTo>
                  <a:lnTo>
                    <a:pt x="238" y="283"/>
                  </a:lnTo>
                  <a:lnTo>
                    <a:pt x="227" y="294"/>
                  </a:lnTo>
                  <a:lnTo>
                    <a:pt x="216" y="304"/>
                  </a:lnTo>
                  <a:lnTo>
                    <a:pt x="205" y="304"/>
                  </a:lnTo>
                  <a:lnTo>
                    <a:pt x="194" y="304"/>
                  </a:lnTo>
                  <a:lnTo>
                    <a:pt x="194" y="315"/>
                  </a:lnTo>
                  <a:lnTo>
                    <a:pt x="184" y="315"/>
                  </a:lnTo>
                  <a:lnTo>
                    <a:pt x="172" y="304"/>
                  </a:lnTo>
                  <a:lnTo>
                    <a:pt x="172" y="304"/>
                  </a:lnTo>
                  <a:lnTo>
                    <a:pt x="172" y="294"/>
                  </a:lnTo>
                  <a:lnTo>
                    <a:pt x="172" y="294"/>
                  </a:lnTo>
                  <a:lnTo>
                    <a:pt x="162" y="294"/>
                  </a:lnTo>
                  <a:lnTo>
                    <a:pt x="162" y="294"/>
                  </a:lnTo>
                  <a:lnTo>
                    <a:pt x="151" y="294"/>
                  </a:lnTo>
                  <a:lnTo>
                    <a:pt x="151" y="304"/>
                  </a:lnTo>
                  <a:lnTo>
                    <a:pt x="140" y="315"/>
                  </a:lnTo>
                  <a:lnTo>
                    <a:pt x="129" y="315"/>
                  </a:lnTo>
                  <a:lnTo>
                    <a:pt x="118" y="326"/>
                  </a:lnTo>
                  <a:lnTo>
                    <a:pt x="107" y="326"/>
                  </a:lnTo>
                  <a:lnTo>
                    <a:pt x="97" y="326"/>
                  </a:lnTo>
                  <a:lnTo>
                    <a:pt x="86" y="315"/>
                  </a:lnTo>
                  <a:lnTo>
                    <a:pt x="86" y="315"/>
                  </a:lnTo>
                  <a:lnTo>
                    <a:pt x="75" y="337"/>
                  </a:lnTo>
                  <a:lnTo>
                    <a:pt x="64" y="348"/>
                  </a:lnTo>
                  <a:lnTo>
                    <a:pt x="64" y="348"/>
                  </a:lnTo>
                  <a:lnTo>
                    <a:pt x="64" y="359"/>
                  </a:lnTo>
                  <a:lnTo>
                    <a:pt x="53" y="359"/>
                  </a:lnTo>
                  <a:lnTo>
                    <a:pt x="53" y="381"/>
                  </a:lnTo>
                  <a:lnTo>
                    <a:pt x="42" y="391"/>
                  </a:lnTo>
                  <a:lnTo>
                    <a:pt x="42" y="391"/>
                  </a:lnTo>
                  <a:lnTo>
                    <a:pt x="31" y="413"/>
                  </a:lnTo>
                  <a:lnTo>
                    <a:pt x="31" y="424"/>
                  </a:lnTo>
                  <a:lnTo>
                    <a:pt x="21" y="435"/>
                  </a:lnTo>
                  <a:lnTo>
                    <a:pt x="21" y="435"/>
                  </a:lnTo>
                  <a:lnTo>
                    <a:pt x="21" y="435"/>
                  </a:lnTo>
                  <a:lnTo>
                    <a:pt x="11" y="446"/>
                  </a:lnTo>
                  <a:lnTo>
                    <a:pt x="11" y="446"/>
                  </a:lnTo>
                  <a:lnTo>
                    <a:pt x="0" y="446"/>
                  </a:lnTo>
                  <a:lnTo>
                    <a:pt x="0" y="446"/>
                  </a:lnTo>
                  <a:lnTo>
                    <a:pt x="0" y="457"/>
                  </a:lnTo>
                  <a:lnTo>
                    <a:pt x="0" y="457"/>
                  </a:lnTo>
                  <a:lnTo>
                    <a:pt x="0" y="468"/>
                  </a:lnTo>
                  <a:lnTo>
                    <a:pt x="11" y="468"/>
                  </a:lnTo>
                  <a:lnTo>
                    <a:pt x="11" y="468"/>
                  </a:lnTo>
                  <a:lnTo>
                    <a:pt x="11" y="468"/>
                  </a:lnTo>
                  <a:lnTo>
                    <a:pt x="11" y="468"/>
                  </a:lnTo>
                  <a:lnTo>
                    <a:pt x="11" y="500"/>
                  </a:lnTo>
                  <a:lnTo>
                    <a:pt x="11" y="511"/>
                  </a:lnTo>
                  <a:lnTo>
                    <a:pt x="11" y="511"/>
                  </a:lnTo>
                  <a:lnTo>
                    <a:pt x="11" y="522"/>
                  </a:lnTo>
                  <a:lnTo>
                    <a:pt x="11" y="522"/>
                  </a:lnTo>
                  <a:lnTo>
                    <a:pt x="11" y="522"/>
                  </a:lnTo>
                  <a:lnTo>
                    <a:pt x="11" y="533"/>
                  </a:lnTo>
                  <a:lnTo>
                    <a:pt x="21" y="533"/>
                  </a:lnTo>
                  <a:lnTo>
                    <a:pt x="21" y="544"/>
                  </a:lnTo>
                  <a:lnTo>
                    <a:pt x="21" y="576"/>
                  </a:lnTo>
                  <a:lnTo>
                    <a:pt x="21" y="587"/>
                  </a:lnTo>
                  <a:lnTo>
                    <a:pt x="21" y="587"/>
                  </a:lnTo>
                  <a:lnTo>
                    <a:pt x="31" y="598"/>
                  </a:lnTo>
                  <a:lnTo>
                    <a:pt x="42" y="609"/>
                  </a:lnTo>
                  <a:lnTo>
                    <a:pt x="53" y="620"/>
                  </a:lnTo>
                  <a:lnTo>
                    <a:pt x="53" y="631"/>
                  </a:lnTo>
                  <a:lnTo>
                    <a:pt x="53" y="631"/>
                  </a:lnTo>
                  <a:lnTo>
                    <a:pt x="53" y="642"/>
                  </a:lnTo>
                  <a:lnTo>
                    <a:pt x="53" y="642"/>
                  </a:lnTo>
                  <a:lnTo>
                    <a:pt x="53" y="642"/>
                  </a:lnTo>
                  <a:lnTo>
                    <a:pt x="42" y="642"/>
                  </a:lnTo>
                  <a:lnTo>
                    <a:pt x="53" y="642"/>
                  </a:lnTo>
                  <a:lnTo>
                    <a:pt x="53" y="652"/>
                  </a:lnTo>
                  <a:lnTo>
                    <a:pt x="64" y="663"/>
                  </a:lnTo>
                  <a:lnTo>
                    <a:pt x="75" y="685"/>
                  </a:lnTo>
                  <a:lnTo>
                    <a:pt x="86" y="685"/>
                  </a:lnTo>
                  <a:lnTo>
                    <a:pt x="86" y="707"/>
                  </a:lnTo>
                  <a:lnTo>
                    <a:pt x="97" y="707"/>
                  </a:lnTo>
                  <a:lnTo>
                    <a:pt x="107" y="718"/>
                  </a:lnTo>
                  <a:lnTo>
                    <a:pt x="107" y="718"/>
                  </a:lnTo>
                  <a:lnTo>
                    <a:pt x="118" y="718"/>
                  </a:lnTo>
                  <a:lnTo>
                    <a:pt x="118" y="729"/>
                  </a:lnTo>
                  <a:lnTo>
                    <a:pt x="118" y="729"/>
                  </a:lnTo>
                  <a:lnTo>
                    <a:pt x="129" y="729"/>
                  </a:lnTo>
                  <a:lnTo>
                    <a:pt x="129" y="739"/>
                  </a:lnTo>
                  <a:lnTo>
                    <a:pt x="129" y="750"/>
                  </a:lnTo>
                  <a:lnTo>
                    <a:pt x="129" y="750"/>
                  </a:lnTo>
                  <a:lnTo>
                    <a:pt x="129" y="761"/>
                  </a:lnTo>
                  <a:lnTo>
                    <a:pt x="129" y="761"/>
                  </a:lnTo>
                  <a:lnTo>
                    <a:pt x="129" y="761"/>
                  </a:lnTo>
                  <a:lnTo>
                    <a:pt x="129" y="772"/>
                  </a:lnTo>
                  <a:lnTo>
                    <a:pt x="129" y="783"/>
                  </a:lnTo>
                  <a:lnTo>
                    <a:pt x="140" y="794"/>
                  </a:lnTo>
                  <a:lnTo>
                    <a:pt x="140" y="794"/>
                  </a:lnTo>
                  <a:lnTo>
                    <a:pt x="140" y="783"/>
                  </a:lnTo>
                  <a:lnTo>
                    <a:pt x="151" y="772"/>
                  </a:lnTo>
                  <a:lnTo>
                    <a:pt x="162" y="761"/>
                  </a:lnTo>
                  <a:lnTo>
                    <a:pt x="162" y="750"/>
                  </a:lnTo>
                  <a:lnTo>
                    <a:pt x="162" y="739"/>
                  </a:lnTo>
                  <a:lnTo>
                    <a:pt x="162" y="729"/>
                  </a:lnTo>
                  <a:lnTo>
                    <a:pt x="162" y="718"/>
                  </a:lnTo>
                  <a:lnTo>
                    <a:pt x="162" y="718"/>
                  </a:lnTo>
                  <a:lnTo>
                    <a:pt x="162" y="718"/>
                  </a:lnTo>
                  <a:lnTo>
                    <a:pt x="172" y="696"/>
                  </a:lnTo>
                  <a:lnTo>
                    <a:pt x="172" y="685"/>
                  </a:lnTo>
                  <a:lnTo>
                    <a:pt x="172" y="685"/>
                  </a:lnTo>
                  <a:lnTo>
                    <a:pt x="184" y="685"/>
                  </a:lnTo>
                  <a:lnTo>
                    <a:pt x="184" y="685"/>
                  </a:lnTo>
                  <a:lnTo>
                    <a:pt x="205" y="685"/>
                  </a:lnTo>
                  <a:lnTo>
                    <a:pt x="227" y="674"/>
                  </a:lnTo>
                  <a:lnTo>
                    <a:pt x="227" y="674"/>
                  </a:lnTo>
                  <a:lnTo>
                    <a:pt x="238" y="674"/>
                  </a:lnTo>
                  <a:lnTo>
                    <a:pt x="249" y="674"/>
                  </a:lnTo>
                  <a:lnTo>
                    <a:pt x="249" y="674"/>
                  </a:lnTo>
                  <a:lnTo>
                    <a:pt x="271" y="674"/>
                  </a:lnTo>
                  <a:lnTo>
                    <a:pt x="271" y="685"/>
                  </a:lnTo>
                  <a:lnTo>
                    <a:pt x="281" y="685"/>
                  </a:lnTo>
                  <a:lnTo>
                    <a:pt x="281" y="685"/>
                  </a:lnTo>
                  <a:lnTo>
                    <a:pt x="281" y="685"/>
                  </a:lnTo>
                  <a:lnTo>
                    <a:pt x="292" y="685"/>
                  </a:lnTo>
                  <a:lnTo>
                    <a:pt x="292" y="685"/>
                  </a:lnTo>
                  <a:lnTo>
                    <a:pt x="303" y="685"/>
                  </a:lnTo>
                  <a:lnTo>
                    <a:pt x="303" y="685"/>
                  </a:lnTo>
                  <a:lnTo>
                    <a:pt x="303" y="685"/>
                  </a:lnTo>
                  <a:lnTo>
                    <a:pt x="314" y="674"/>
                  </a:lnTo>
                  <a:lnTo>
                    <a:pt x="325" y="674"/>
                  </a:lnTo>
                  <a:lnTo>
                    <a:pt x="325" y="674"/>
                  </a:lnTo>
                  <a:lnTo>
                    <a:pt x="325" y="685"/>
                  </a:lnTo>
                  <a:lnTo>
                    <a:pt x="336" y="685"/>
                  </a:lnTo>
                  <a:lnTo>
                    <a:pt x="336" y="674"/>
                  </a:lnTo>
                  <a:lnTo>
                    <a:pt x="336" y="642"/>
                  </a:lnTo>
                  <a:lnTo>
                    <a:pt x="336" y="631"/>
                  </a:lnTo>
                  <a:lnTo>
                    <a:pt x="336" y="620"/>
                  </a:lnTo>
                  <a:lnTo>
                    <a:pt x="336" y="609"/>
                  </a:lnTo>
                  <a:lnTo>
                    <a:pt x="347" y="609"/>
                  </a:lnTo>
                  <a:lnTo>
                    <a:pt x="347" y="598"/>
                  </a:lnTo>
                  <a:lnTo>
                    <a:pt x="368" y="555"/>
                  </a:lnTo>
                  <a:lnTo>
                    <a:pt x="390" y="544"/>
                  </a:lnTo>
                  <a:lnTo>
                    <a:pt x="401" y="533"/>
                  </a:lnTo>
                  <a:lnTo>
                    <a:pt x="423" y="544"/>
                  </a:lnTo>
                  <a:lnTo>
                    <a:pt x="434" y="544"/>
                  </a:lnTo>
                  <a:lnTo>
                    <a:pt x="434" y="544"/>
                  </a:lnTo>
                  <a:lnTo>
                    <a:pt x="445" y="555"/>
                  </a:lnTo>
                  <a:lnTo>
                    <a:pt x="466" y="565"/>
                  </a:lnTo>
                  <a:lnTo>
                    <a:pt x="477" y="576"/>
                  </a:lnTo>
                  <a:lnTo>
                    <a:pt x="488" y="587"/>
                  </a:lnTo>
                  <a:lnTo>
                    <a:pt x="488" y="598"/>
                  </a:lnTo>
                  <a:lnTo>
                    <a:pt x="499" y="598"/>
                  </a:lnTo>
                  <a:lnTo>
                    <a:pt x="510" y="598"/>
                  </a:lnTo>
                  <a:lnTo>
                    <a:pt x="521" y="598"/>
                  </a:lnTo>
                  <a:lnTo>
                    <a:pt x="532" y="609"/>
                  </a:lnTo>
                  <a:lnTo>
                    <a:pt x="542" y="609"/>
                  </a:lnTo>
                  <a:lnTo>
                    <a:pt x="542" y="609"/>
                  </a:lnTo>
                  <a:lnTo>
                    <a:pt x="553" y="609"/>
                  </a:lnTo>
                  <a:lnTo>
                    <a:pt x="564" y="620"/>
                  </a:lnTo>
                  <a:lnTo>
                    <a:pt x="586" y="620"/>
                  </a:lnTo>
                  <a:lnTo>
                    <a:pt x="597" y="620"/>
                  </a:lnTo>
                  <a:lnTo>
                    <a:pt x="640" y="631"/>
                  </a:lnTo>
                  <a:lnTo>
                    <a:pt x="640" y="631"/>
                  </a:lnTo>
                  <a:lnTo>
                    <a:pt x="640" y="631"/>
                  </a:lnTo>
                  <a:lnTo>
                    <a:pt x="651" y="620"/>
                  </a:lnTo>
                  <a:lnTo>
                    <a:pt x="651" y="598"/>
                  </a:lnTo>
                  <a:lnTo>
                    <a:pt x="662" y="587"/>
                  </a:lnTo>
                  <a:lnTo>
                    <a:pt x="662" y="576"/>
                  </a:lnTo>
                  <a:lnTo>
                    <a:pt x="673" y="576"/>
                  </a:lnTo>
                  <a:lnTo>
                    <a:pt x="684" y="576"/>
                  </a:lnTo>
                  <a:lnTo>
                    <a:pt x="695" y="576"/>
                  </a:lnTo>
                  <a:lnTo>
                    <a:pt x="706" y="576"/>
                  </a:lnTo>
                  <a:lnTo>
                    <a:pt x="716" y="576"/>
                  </a:lnTo>
                  <a:lnTo>
                    <a:pt x="716" y="576"/>
                  </a:lnTo>
                  <a:lnTo>
                    <a:pt x="727" y="576"/>
                  </a:lnTo>
                  <a:lnTo>
                    <a:pt x="738" y="565"/>
                  </a:lnTo>
                  <a:lnTo>
                    <a:pt x="760" y="565"/>
                  </a:lnTo>
                  <a:lnTo>
                    <a:pt x="771" y="565"/>
                  </a:lnTo>
                  <a:lnTo>
                    <a:pt x="782" y="555"/>
                  </a:lnTo>
                  <a:lnTo>
                    <a:pt x="793" y="555"/>
                  </a:lnTo>
                  <a:lnTo>
                    <a:pt x="803" y="544"/>
                  </a:lnTo>
                  <a:lnTo>
                    <a:pt x="825" y="555"/>
                  </a:lnTo>
                  <a:lnTo>
                    <a:pt x="847" y="555"/>
                  </a:lnTo>
                  <a:lnTo>
                    <a:pt x="847" y="555"/>
                  </a:lnTo>
                  <a:lnTo>
                    <a:pt x="869" y="544"/>
                  </a:lnTo>
                  <a:lnTo>
                    <a:pt x="869" y="544"/>
                  </a:lnTo>
                  <a:lnTo>
                    <a:pt x="880" y="522"/>
                  </a:lnTo>
                  <a:lnTo>
                    <a:pt x="890" y="522"/>
                  </a:lnTo>
                  <a:lnTo>
                    <a:pt x="901" y="522"/>
                  </a:lnTo>
                  <a:lnTo>
                    <a:pt x="912" y="522"/>
                  </a:lnTo>
                  <a:lnTo>
                    <a:pt x="945" y="533"/>
                  </a:lnTo>
                  <a:lnTo>
                    <a:pt x="977" y="544"/>
                  </a:lnTo>
                  <a:lnTo>
                    <a:pt x="988" y="544"/>
                  </a:lnTo>
                  <a:lnTo>
                    <a:pt x="988" y="544"/>
                  </a:lnTo>
                  <a:lnTo>
                    <a:pt x="999" y="544"/>
                  </a:lnTo>
                  <a:lnTo>
                    <a:pt x="1010" y="533"/>
                  </a:lnTo>
                  <a:lnTo>
                    <a:pt x="1010" y="533"/>
                  </a:lnTo>
                  <a:lnTo>
                    <a:pt x="1021" y="533"/>
                  </a:lnTo>
                  <a:lnTo>
                    <a:pt x="1043" y="544"/>
                  </a:lnTo>
                  <a:lnTo>
                    <a:pt x="1032" y="533"/>
                  </a:lnTo>
                </a:path>
              </a:pathLst>
            </a:custGeom>
            <a:solidFill>
              <a:srgbClr val="C9C4C0"/>
            </a:solidFill>
            <a:ln w="9525" cap="flat">
              <a:solidFill>
                <a:srgbClr val="FFFFFF"/>
              </a:solidFill>
              <a:bevel/>
              <a:headEnd/>
              <a:tailEnd/>
            </a:ln>
            <a:effectLst/>
          </p:spPr>
          <p:txBody>
            <a:bodyPr wrap="none" anchor="ctr"/>
            <a:lstStyle/>
            <a:p>
              <a:endParaRPr lang="en-US" sz="3600">
                <a:solidFill>
                  <a:srgbClr val="000000"/>
                </a:solidFill>
                <a:latin typeface="Roboto Light"/>
              </a:endParaRPr>
            </a:p>
          </p:txBody>
        </p:sp>
        <p:sp>
          <p:nvSpPr>
            <p:cNvPr id="51" name="Freeform 205">
              <a:extLst>
                <a:ext uri="{FF2B5EF4-FFF2-40B4-BE49-F238E27FC236}">
                  <a16:creationId xmlns:a16="http://schemas.microsoft.com/office/drawing/2014/main" id="{9AEC59B3-B552-6F95-6DE1-C9807A78E0D7}"/>
                </a:ext>
              </a:extLst>
            </p:cNvPr>
            <p:cNvSpPr>
              <a:spLocks noChangeArrowheads="1"/>
            </p:cNvSpPr>
            <p:nvPr/>
          </p:nvSpPr>
          <p:spPr bwMode="auto">
            <a:xfrm>
              <a:off x="8033744" y="3131595"/>
              <a:ext cx="436591" cy="724552"/>
            </a:xfrm>
            <a:custGeom>
              <a:avLst/>
              <a:gdLst>
                <a:gd name="T0" fmla="*/ 608 w 620"/>
                <a:gd name="T1" fmla="*/ 945 h 1033"/>
                <a:gd name="T2" fmla="*/ 597 w 620"/>
                <a:gd name="T3" fmla="*/ 913 h 1033"/>
                <a:gd name="T4" fmla="*/ 565 w 620"/>
                <a:gd name="T5" fmla="*/ 869 h 1033"/>
                <a:gd name="T6" fmla="*/ 532 w 620"/>
                <a:gd name="T7" fmla="*/ 826 h 1033"/>
                <a:gd name="T8" fmla="*/ 521 w 620"/>
                <a:gd name="T9" fmla="*/ 793 h 1033"/>
                <a:gd name="T10" fmla="*/ 500 w 620"/>
                <a:gd name="T11" fmla="*/ 717 h 1033"/>
                <a:gd name="T12" fmla="*/ 490 w 620"/>
                <a:gd name="T13" fmla="*/ 695 h 1033"/>
                <a:gd name="T14" fmla="*/ 479 w 620"/>
                <a:gd name="T15" fmla="*/ 652 h 1033"/>
                <a:gd name="T16" fmla="*/ 490 w 620"/>
                <a:gd name="T17" fmla="*/ 630 h 1033"/>
                <a:gd name="T18" fmla="*/ 521 w 620"/>
                <a:gd name="T19" fmla="*/ 575 h 1033"/>
                <a:gd name="T20" fmla="*/ 543 w 620"/>
                <a:gd name="T21" fmla="*/ 532 h 1033"/>
                <a:gd name="T22" fmla="*/ 565 w 620"/>
                <a:gd name="T23" fmla="*/ 478 h 1033"/>
                <a:gd name="T24" fmla="*/ 521 w 620"/>
                <a:gd name="T25" fmla="*/ 401 h 1033"/>
                <a:gd name="T26" fmla="*/ 468 w 620"/>
                <a:gd name="T27" fmla="*/ 347 h 1033"/>
                <a:gd name="T28" fmla="*/ 446 w 620"/>
                <a:gd name="T29" fmla="*/ 293 h 1033"/>
                <a:gd name="T30" fmla="*/ 532 w 620"/>
                <a:gd name="T31" fmla="*/ 282 h 1033"/>
                <a:gd name="T32" fmla="*/ 565 w 620"/>
                <a:gd name="T33" fmla="*/ 271 h 1033"/>
                <a:gd name="T34" fmla="*/ 521 w 620"/>
                <a:gd name="T35" fmla="*/ 173 h 1033"/>
                <a:gd name="T36" fmla="*/ 532 w 620"/>
                <a:gd name="T37" fmla="*/ 109 h 1033"/>
                <a:gd name="T38" fmla="*/ 500 w 620"/>
                <a:gd name="T39" fmla="*/ 33 h 1033"/>
                <a:gd name="T40" fmla="*/ 446 w 620"/>
                <a:gd name="T41" fmla="*/ 0 h 1033"/>
                <a:gd name="T42" fmla="*/ 468 w 620"/>
                <a:gd name="T43" fmla="*/ 66 h 1033"/>
                <a:gd name="T44" fmla="*/ 490 w 620"/>
                <a:gd name="T45" fmla="*/ 87 h 1033"/>
                <a:gd name="T46" fmla="*/ 490 w 620"/>
                <a:gd name="T47" fmla="*/ 141 h 1033"/>
                <a:gd name="T48" fmla="*/ 446 w 620"/>
                <a:gd name="T49" fmla="*/ 173 h 1033"/>
                <a:gd name="T50" fmla="*/ 381 w 620"/>
                <a:gd name="T51" fmla="*/ 271 h 1033"/>
                <a:gd name="T52" fmla="*/ 381 w 620"/>
                <a:gd name="T53" fmla="*/ 326 h 1033"/>
                <a:gd name="T54" fmla="*/ 348 w 620"/>
                <a:gd name="T55" fmla="*/ 380 h 1033"/>
                <a:gd name="T56" fmla="*/ 305 w 620"/>
                <a:gd name="T57" fmla="*/ 423 h 1033"/>
                <a:gd name="T58" fmla="*/ 283 w 620"/>
                <a:gd name="T59" fmla="*/ 499 h 1033"/>
                <a:gd name="T60" fmla="*/ 272 w 620"/>
                <a:gd name="T61" fmla="*/ 543 h 1033"/>
                <a:gd name="T62" fmla="*/ 250 w 620"/>
                <a:gd name="T63" fmla="*/ 586 h 1033"/>
                <a:gd name="T64" fmla="*/ 207 w 620"/>
                <a:gd name="T65" fmla="*/ 597 h 1033"/>
                <a:gd name="T66" fmla="*/ 185 w 620"/>
                <a:gd name="T67" fmla="*/ 554 h 1033"/>
                <a:gd name="T68" fmla="*/ 152 w 620"/>
                <a:gd name="T69" fmla="*/ 565 h 1033"/>
                <a:gd name="T70" fmla="*/ 131 w 620"/>
                <a:gd name="T71" fmla="*/ 554 h 1033"/>
                <a:gd name="T72" fmla="*/ 87 w 620"/>
                <a:gd name="T73" fmla="*/ 597 h 1033"/>
                <a:gd name="T74" fmla="*/ 44 w 620"/>
                <a:gd name="T75" fmla="*/ 652 h 1033"/>
                <a:gd name="T76" fmla="*/ 11 w 620"/>
                <a:gd name="T77" fmla="*/ 739 h 1033"/>
                <a:gd name="T78" fmla="*/ 11 w 620"/>
                <a:gd name="T79" fmla="*/ 771 h 1033"/>
                <a:gd name="T80" fmla="*/ 22 w 620"/>
                <a:gd name="T81" fmla="*/ 771 h 1033"/>
                <a:gd name="T82" fmla="*/ 33 w 620"/>
                <a:gd name="T83" fmla="*/ 793 h 1033"/>
                <a:gd name="T84" fmla="*/ 65 w 620"/>
                <a:gd name="T85" fmla="*/ 826 h 1033"/>
                <a:gd name="T86" fmla="*/ 87 w 620"/>
                <a:gd name="T87" fmla="*/ 815 h 1033"/>
                <a:gd name="T88" fmla="*/ 98 w 620"/>
                <a:gd name="T89" fmla="*/ 826 h 1033"/>
                <a:gd name="T90" fmla="*/ 87 w 620"/>
                <a:gd name="T91" fmla="*/ 847 h 1033"/>
                <a:gd name="T92" fmla="*/ 120 w 620"/>
                <a:gd name="T93" fmla="*/ 913 h 1033"/>
                <a:gd name="T94" fmla="*/ 109 w 620"/>
                <a:gd name="T95" fmla="*/ 978 h 1033"/>
                <a:gd name="T96" fmla="*/ 185 w 620"/>
                <a:gd name="T97" fmla="*/ 989 h 1033"/>
                <a:gd name="T98" fmla="*/ 250 w 620"/>
                <a:gd name="T99" fmla="*/ 978 h 1033"/>
                <a:gd name="T100" fmla="*/ 326 w 620"/>
                <a:gd name="T101" fmla="*/ 978 h 1033"/>
                <a:gd name="T102" fmla="*/ 392 w 620"/>
                <a:gd name="T103" fmla="*/ 989 h 1033"/>
                <a:gd name="T104" fmla="*/ 490 w 620"/>
                <a:gd name="T105" fmla="*/ 989 h 1033"/>
                <a:gd name="T106" fmla="*/ 510 w 620"/>
                <a:gd name="T107" fmla="*/ 999 h 1033"/>
                <a:gd name="T108" fmla="*/ 543 w 620"/>
                <a:gd name="T109" fmla="*/ 999 h 1033"/>
                <a:gd name="T110" fmla="*/ 597 w 620"/>
                <a:gd name="T111" fmla="*/ 1021 h 1033"/>
                <a:gd name="T112" fmla="*/ 619 w 620"/>
                <a:gd name="T113" fmla="*/ 1021 h 1033"/>
                <a:gd name="T114" fmla="*/ 619 w 620"/>
                <a:gd name="T115" fmla="*/ 978 h 1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20" h="1033">
                  <a:moveTo>
                    <a:pt x="619" y="978"/>
                  </a:moveTo>
                  <a:lnTo>
                    <a:pt x="608" y="967"/>
                  </a:lnTo>
                  <a:lnTo>
                    <a:pt x="608" y="956"/>
                  </a:lnTo>
                  <a:lnTo>
                    <a:pt x="608" y="945"/>
                  </a:lnTo>
                  <a:lnTo>
                    <a:pt x="608" y="945"/>
                  </a:lnTo>
                  <a:lnTo>
                    <a:pt x="608" y="945"/>
                  </a:lnTo>
                  <a:lnTo>
                    <a:pt x="608" y="934"/>
                  </a:lnTo>
                  <a:lnTo>
                    <a:pt x="608" y="934"/>
                  </a:lnTo>
                  <a:lnTo>
                    <a:pt x="608" y="923"/>
                  </a:lnTo>
                  <a:lnTo>
                    <a:pt x="608" y="913"/>
                  </a:lnTo>
                  <a:lnTo>
                    <a:pt x="597" y="913"/>
                  </a:lnTo>
                  <a:lnTo>
                    <a:pt x="597" y="913"/>
                  </a:lnTo>
                  <a:lnTo>
                    <a:pt x="597" y="902"/>
                  </a:lnTo>
                  <a:lnTo>
                    <a:pt x="586" y="902"/>
                  </a:lnTo>
                  <a:lnTo>
                    <a:pt x="586" y="902"/>
                  </a:lnTo>
                  <a:lnTo>
                    <a:pt x="576" y="891"/>
                  </a:lnTo>
                  <a:lnTo>
                    <a:pt x="565" y="891"/>
                  </a:lnTo>
                  <a:lnTo>
                    <a:pt x="565" y="869"/>
                  </a:lnTo>
                  <a:lnTo>
                    <a:pt x="554" y="869"/>
                  </a:lnTo>
                  <a:lnTo>
                    <a:pt x="543" y="847"/>
                  </a:lnTo>
                  <a:lnTo>
                    <a:pt x="532" y="836"/>
                  </a:lnTo>
                  <a:lnTo>
                    <a:pt x="532" y="826"/>
                  </a:lnTo>
                  <a:lnTo>
                    <a:pt x="521" y="826"/>
                  </a:lnTo>
                  <a:lnTo>
                    <a:pt x="532" y="826"/>
                  </a:lnTo>
                  <a:lnTo>
                    <a:pt x="532" y="826"/>
                  </a:lnTo>
                  <a:lnTo>
                    <a:pt x="532" y="826"/>
                  </a:lnTo>
                  <a:lnTo>
                    <a:pt x="532" y="815"/>
                  </a:lnTo>
                  <a:lnTo>
                    <a:pt x="532" y="815"/>
                  </a:lnTo>
                  <a:lnTo>
                    <a:pt x="532" y="804"/>
                  </a:lnTo>
                  <a:lnTo>
                    <a:pt x="521" y="793"/>
                  </a:lnTo>
                  <a:lnTo>
                    <a:pt x="510" y="782"/>
                  </a:lnTo>
                  <a:lnTo>
                    <a:pt x="500" y="771"/>
                  </a:lnTo>
                  <a:lnTo>
                    <a:pt x="500" y="771"/>
                  </a:lnTo>
                  <a:lnTo>
                    <a:pt x="500" y="760"/>
                  </a:lnTo>
                  <a:lnTo>
                    <a:pt x="500" y="728"/>
                  </a:lnTo>
                  <a:lnTo>
                    <a:pt x="500" y="717"/>
                  </a:lnTo>
                  <a:lnTo>
                    <a:pt x="490" y="717"/>
                  </a:lnTo>
                  <a:lnTo>
                    <a:pt x="490" y="706"/>
                  </a:lnTo>
                  <a:lnTo>
                    <a:pt x="490" y="706"/>
                  </a:lnTo>
                  <a:lnTo>
                    <a:pt x="490" y="706"/>
                  </a:lnTo>
                  <a:lnTo>
                    <a:pt x="490" y="695"/>
                  </a:lnTo>
                  <a:lnTo>
                    <a:pt x="490" y="695"/>
                  </a:lnTo>
                  <a:lnTo>
                    <a:pt x="490" y="684"/>
                  </a:lnTo>
                  <a:lnTo>
                    <a:pt x="490" y="652"/>
                  </a:lnTo>
                  <a:lnTo>
                    <a:pt x="490" y="652"/>
                  </a:lnTo>
                  <a:lnTo>
                    <a:pt x="490" y="652"/>
                  </a:lnTo>
                  <a:lnTo>
                    <a:pt x="490" y="652"/>
                  </a:lnTo>
                  <a:lnTo>
                    <a:pt x="479" y="652"/>
                  </a:lnTo>
                  <a:lnTo>
                    <a:pt x="479" y="641"/>
                  </a:lnTo>
                  <a:lnTo>
                    <a:pt x="479" y="641"/>
                  </a:lnTo>
                  <a:lnTo>
                    <a:pt x="479" y="630"/>
                  </a:lnTo>
                  <a:lnTo>
                    <a:pt x="479" y="630"/>
                  </a:lnTo>
                  <a:lnTo>
                    <a:pt x="490" y="630"/>
                  </a:lnTo>
                  <a:lnTo>
                    <a:pt x="490" y="630"/>
                  </a:lnTo>
                  <a:lnTo>
                    <a:pt x="500" y="619"/>
                  </a:lnTo>
                  <a:lnTo>
                    <a:pt x="500" y="619"/>
                  </a:lnTo>
                  <a:lnTo>
                    <a:pt x="500" y="619"/>
                  </a:lnTo>
                  <a:lnTo>
                    <a:pt x="510" y="608"/>
                  </a:lnTo>
                  <a:lnTo>
                    <a:pt x="510" y="597"/>
                  </a:lnTo>
                  <a:lnTo>
                    <a:pt x="521" y="575"/>
                  </a:lnTo>
                  <a:lnTo>
                    <a:pt x="521" y="575"/>
                  </a:lnTo>
                  <a:lnTo>
                    <a:pt x="532" y="565"/>
                  </a:lnTo>
                  <a:lnTo>
                    <a:pt x="532" y="543"/>
                  </a:lnTo>
                  <a:lnTo>
                    <a:pt x="543" y="543"/>
                  </a:lnTo>
                  <a:lnTo>
                    <a:pt x="543" y="532"/>
                  </a:lnTo>
                  <a:lnTo>
                    <a:pt x="543" y="532"/>
                  </a:lnTo>
                  <a:lnTo>
                    <a:pt x="554" y="521"/>
                  </a:lnTo>
                  <a:lnTo>
                    <a:pt x="565" y="499"/>
                  </a:lnTo>
                  <a:lnTo>
                    <a:pt x="565" y="499"/>
                  </a:lnTo>
                  <a:lnTo>
                    <a:pt x="565" y="488"/>
                  </a:lnTo>
                  <a:lnTo>
                    <a:pt x="565" y="488"/>
                  </a:lnTo>
                  <a:lnTo>
                    <a:pt x="565" y="478"/>
                  </a:lnTo>
                  <a:lnTo>
                    <a:pt x="565" y="478"/>
                  </a:lnTo>
                  <a:lnTo>
                    <a:pt x="554" y="478"/>
                  </a:lnTo>
                  <a:lnTo>
                    <a:pt x="554" y="456"/>
                  </a:lnTo>
                  <a:lnTo>
                    <a:pt x="543" y="434"/>
                  </a:lnTo>
                  <a:lnTo>
                    <a:pt x="532" y="413"/>
                  </a:lnTo>
                  <a:lnTo>
                    <a:pt x="521" y="401"/>
                  </a:lnTo>
                  <a:lnTo>
                    <a:pt x="510" y="391"/>
                  </a:lnTo>
                  <a:lnTo>
                    <a:pt x="510" y="391"/>
                  </a:lnTo>
                  <a:lnTo>
                    <a:pt x="500" y="380"/>
                  </a:lnTo>
                  <a:lnTo>
                    <a:pt x="500" y="380"/>
                  </a:lnTo>
                  <a:lnTo>
                    <a:pt x="490" y="369"/>
                  </a:lnTo>
                  <a:lnTo>
                    <a:pt x="468" y="347"/>
                  </a:lnTo>
                  <a:lnTo>
                    <a:pt x="468" y="347"/>
                  </a:lnTo>
                  <a:lnTo>
                    <a:pt x="457" y="336"/>
                  </a:lnTo>
                  <a:lnTo>
                    <a:pt x="446" y="326"/>
                  </a:lnTo>
                  <a:lnTo>
                    <a:pt x="446" y="314"/>
                  </a:lnTo>
                  <a:lnTo>
                    <a:pt x="446" y="304"/>
                  </a:lnTo>
                  <a:lnTo>
                    <a:pt x="446" y="293"/>
                  </a:lnTo>
                  <a:lnTo>
                    <a:pt x="457" y="293"/>
                  </a:lnTo>
                  <a:lnTo>
                    <a:pt x="468" y="282"/>
                  </a:lnTo>
                  <a:lnTo>
                    <a:pt x="468" y="282"/>
                  </a:lnTo>
                  <a:lnTo>
                    <a:pt x="490" y="282"/>
                  </a:lnTo>
                  <a:lnTo>
                    <a:pt x="510" y="282"/>
                  </a:lnTo>
                  <a:lnTo>
                    <a:pt x="532" y="282"/>
                  </a:lnTo>
                  <a:lnTo>
                    <a:pt x="532" y="282"/>
                  </a:lnTo>
                  <a:lnTo>
                    <a:pt x="532" y="282"/>
                  </a:lnTo>
                  <a:lnTo>
                    <a:pt x="543" y="282"/>
                  </a:lnTo>
                  <a:lnTo>
                    <a:pt x="565" y="282"/>
                  </a:lnTo>
                  <a:lnTo>
                    <a:pt x="576" y="282"/>
                  </a:lnTo>
                  <a:lnTo>
                    <a:pt x="565" y="271"/>
                  </a:lnTo>
                  <a:lnTo>
                    <a:pt x="554" y="260"/>
                  </a:lnTo>
                  <a:lnTo>
                    <a:pt x="543" y="249"/>
                  </a:lnTo>
                  <a:lnTo>
                    <a:pt x="543" y="239"/>
                  </a:lnTo>
                  <a:lnTo>
                    <a:pt x="532" y="217"/>
                  </a:lnTo>
                  <a:lnTo>
                    <a:pt x="532" y="206"/>
                  </a:lnTo>
                  <a:lnTo>
                    <a:pt x="521" y="173"/>
                  </a:lnTo>
                  <a:lnTo>
                    <a:pt x="521" y="163"/>
                  </a:lnTo>
                  <a:lnTo>
                    <a:pt x="521" y="152"/>
                  </a:lnTo>
                  <a:lnTo>
                    <a:pt x="532" y="141"/>
                  </a:lnTo>
                  <a:lnTo>
                    <a:pt x="532" y="131"/>
                  </a:lnTo>
                  <a:lnTo>
                    <a:pt x="532" y="120"/>
                  </a:lnTo>
                  <a:lnTo>
                    <a:pt x="532" y="109"/>
                  </a:lnTo>
                  <a:lnTo>
                    <a:pt x="521" y="109"/>
                  </a:lnTo>
                  <a:lnTo>
                    <a:pt x="521" y="87"/>
                  </a:lnTo>
                  <a:lnTo>
                    <a:pt x="521" y="87"/>
                  </a:lnTo>
                  <a:lnTo>
                    <a:pt x="510" y="76"/>
                  </a:lnTo>
                  <a:lnTo>
                    <a:pt x="510" y="54"/>
                  </a:lnTo>
                  <a:lnTo>
                    <a:pt x="500" y="33"/>
                  </a:lnTo>
                  <a:lnTo>
                    <a:pt x="490" y="33"/>
                  </a:lnTo>
                  <a:lnTo>
                    <a:pt x="490" y="22"/>
                  </a:lnTo>
                  <a:lnTo>
                    <a:pt x="479" y="11"/>
                  </a:lnTo>
                  <a:lnTo>
                    <a:pt x="479" y="0"/>
                  </a:lnTo>
                  <a:lnTo>
                    <a:pt x="457" y="0"/>
                  </a:lnTo>
                  <a:lnTo>
                    <a:pt x="446" y="0"/>
                  </a:lnTo>
                  <a:lnTo>
                    <a:pt x="457" y="44"/>
                  </a:lnTo>
                  <a:lnTo>
                    <a:pt x="457" y="54"/>
                  </a:lnTo>
                  <a:lnTo>
                    <a:pt x="457" y="54"/>
                  </a:lnTo>
                  <a:lnTo>
                    <a:pt x="457" y="54"/>
                  </a:lnTo>
                  <a:lnTo>
                    <a:pt x="457" y="66"/>
                  </a:lnTo>
                  <a:lnTo>
                    <a:pt x="468" y="66"/>
                  </a:lnTo>
                  <a:lnTo>
                    <a:pt x="479" y="66"/>
                  </a:lnTo>
                  <a:lnTo>
                    <a:pt x="479" y="66"/>
                  </a:lnTo>
                  <a:lnTo>
                    <a:pt x="490" y="76"/>
                  </a:lnTo>
                  <a:lnTo>
                    <a:pt x="490" y="76"/>
                  </a:lnTo>
                  <a:lnTo>
                    <a:pt x="490" y="87"/>
                  </a:lnTo>
                  <a:lnTo>
                    <a:pt x="490" y="87"/>
                  </a:lnTo>
                  <a:lnTo>
                    <a:pt x="490" y="98"/>
                  </a:lnTo>
                  <a:lnTo>
                    <a:pt x="490" y="109"/>
                  </a:lnTo>
                  <a:lnTo>
                    <a:pt x="490" y="120"/>
                  </a:lnTo>
                  <a:lnTo>
                    <a:pt x="490" y="131"/>
                  </a:lnTo>
                  <a:lnTo>
                    <a:pt x="490" y="141"/>
                  </a:lnTo>
                  <a:lnTo>
                    <a:pt x="490" y="141"/>
                  </a:lnTo>
                  <a:lnTo>
                    <a:pt x="479" y="152"/>
                  </a:lnTo>
                  <a:lnTo>
                    <a:pt x="479" y="152"/>
                  </a:lnTo>
                  <a:lnTo>
                    <a:pt x="457" y="163"/>
                  </a:lnTo>
                  <a:lnTo>
                    <a:pt x="457" y="163"/>
                  </a:lnTo>
                  <a:lnTo>
                    <a:pt x="446" y="163"/>
                  </a:lnTo>
                  <a:lnTo>
                    <a:pt x="446" y="173"/>
                  </a:lnTo>
                  <a:lnTo>
                    <a:pt x="435" y="173"/>
                  </a:lnTo>
                  <a:lnTo>
                    <a:pt x="413" y="195"/>
                  </a:lnTo>
                  <a:lnTo>
                    <a:pt x="403" y="227"/>
                  </a:lnTo>
                  <a:lnTo>
                    <a:pt x="403" y="239"/>
                  </a:lnTo>
                  <a:lnTo>
                    <a:pt x="392" y="260"/>
                  </a:lnTo>
                  <a:lnTo>
                    <a:pt x="381" y="271"/>
                  </a:lnTo>
                  <a:lnTo>
                    <a:pt x="381" y="282"/>
                  </a:lnTo>
                  <a:lnTo>
                    <a:pt x="381" y="282"/>
                  </a:lnTo>
                  <a:lnTo>
                    <a:pt x="381" y="293"/>
                  </a:lnTo>
                  <a:lnTo>
                    <a:pt x="381" y="314"/>
                  </a:lnTo>
                  <a:lnTo>
                    <a:pt x="381" y="314"/>
                  </a:lnTo>
                  <a:lnTo>
                    <a:pt x="381" y="326"/>
                  </a:lnTo>
                  <a:lnTo>
                    <a:pt x="370" y="326"/>
                  </a:lnTo>
                  <a:lnTo>
                    <a:pt x="359" y="326"/>
                  </a:lnTo>
                  <a:lnTo>
                    <a:pt x="348" y="347"/>
                  </a:lnTo>
                  <a:lnTo>
                    <a:pt x="348" y="358"/>
                  </a:lnTo>
                  <a:lnTo>
                    <a:pt x="348" y="369"/>
                  </a:lnTo>
                  <a:lnTo>
                    <a:pt x="348" y="380"/>
                  </a:lnTo>
                  <a:lnTo>
                    <a:pt x="348" y="391"/>
                  </a:lnTo>
                  <a:lnTo>
                    <a:pt x="337" y="391"/>
                  </a:lnTo>
                  <a:lnTo>
                    <a:pt x="337" y="401"/>
                  </a:lnTo>
                  <a:lnTo>
                    <a:pt x="326" y="401"/>
                  </a:lnTo>
                  <a:lnTo>
                    <a:pt x="316" y="401"/>
                  </a:lnTo>
                  <a:lnTo>
                    <a:pt x="305" y="423"/>
                  </a:lnTo>
                  <a:lnTo>
                    <a:pt x="305" y="434"/>
                  </a:lnTo>
                  <a:lnTo>
                    <a:pt x="305" y="445"/>
                  </a:lnTo>
                  <a:lnTo>
                    <a:pt x="294" y="467"/>
                  </a:lnTo>
                  <a:lnTo>
                    <a:pt x="283" y="488"/>
                  </a:lnTo>
                  <a:lnTo>
                    <a:pt x="283" y="488"/>
                  </a:lnTo>
                  <a:lnTo>
                    <a:pt x="283" y="499"/>
                  </a:lnTo>
                  <a:lnTo>
                    <a:pt x="272" y="510"/>
                  </a:lnTo>
                  <a:lnTo>
                    <a:pt x="272" y="521"/>
                  </a:lnTo>
                  <a:lnTo>
                    <a:pt x="261" y="532"/>
                  </a:lnTo>
                  <a:lnTo>
                    <a:pt x="272" y="532"/>
                  </a:lnTo>
                  <a:lnTo>
                    <a:pt x="272" y="543"/>
                  </a:lnTo>
                  <a:lnTo>
                    <a:pt x="272" y="543"/>
                  </a:lnTo>
                  <a:lnTo>
                    <a:pt x="261" y="543"/>
                  </a:lnTo>
                  <a:lnTo>
                    <a:pt x="250" y="554"/>
                  </a:lnTo>
                  <a:lnTo>
                    <a:pt x="250" y="565"/>
                  </a:lnTo>
                  <a:lnTo>
                    <a:pt x="250" y="565"/>
                  </a:lnTo>
                  <a:lnTo>
                    <a:pt x="250" y="575"/>
                  </a:lnTo>
                  <a:lnTo>
                    <a:pt x="250" y="586"/>
                  </a:lnTo>
                  <a:lnTo>
                    <a:pt x="239" y="586"/>
                  </a:lnTo>
                  <a:lnTo>
                    <a:pt x="239" y="597"/>
                  </a:lnTo>
                  <a:lnTo>
                    <a:pt x="229" y="597"/>
                  </a:lnTo>
                  <a:lnTo>
                    <a:pt x="218" y="597"/>
                  </a:lnTo>
                  <a:lnTo>
                    <a:pt x="218" y="597"/>
                  </a:lnTo>
                  <a:lnTo>
                    <a:pt x="207" y="597"/>
                  </a:lnTo>
                  <a:lnTo>
                    <a:pt x="207" y="597"/>
                  </a:lnTo>
                  <a:lnTo>
                    <a:pt x="207" y="575"/>
                  </a:lnTo>
                  <a:lnTo>
                    <a:pt x="207" y="575"/>
                  </a:lnTo>
                  <a:lnTo>
                    <a:pt x="196" y="575"/>
                  </a:lnTo>
                  <a:lnTo>
                    <a:pt x="196" y="565"/>
                  </a:lnTo>
                  <a:lnTo>
                    <a:pt x="185" y="554"/>
                  </a:lnTo>
                  <a:lnTo>
                    <a:pt x="174" y="543"/>
                  </a:lnTo>
                  <a:lnTo>
                    <a:pt x="174" y="543"/>
                  </a:lnTo>
                  <a:lnTo>
                    <a:pt x="163" y="543"/>
                  </a:lnTo>
                  <a:lnTo>
                    <a:pt x="163" y="554"/>
                  </a:lnTo>
                  <a:lnTo>
                    <a:pt x="163" y="565"/>
                  </a:lnTo>
                  <a:lnTo>
                    <a:pt x="152" y="565"/>
                  </a:lnTo>
                  <a:lnTo>
                    <a:pt x="142" y="565"/>
                  </a:lnTo>
                  <a:lnTo>
                    <a:pt x="142" y="565"/>
                  </a:lnTo>
                  <a:lnTo>
                    <a:pt x="142" y="565"/>
                  </a:lnTo>
                  <a:lnTo>
                    <a:pt x="131" y="554"/>
                  </a:lnTo>
                  <a:lnTo>
                    <a:pt x="131" y="554"/>
                  </a:lnTo>
                  <a:lnTo>
                    <a:pt x="131" y="554"/>
                  </a:lnTo>
                  <a:lnTo>
                    <a:pt x="109" y="565"/>
                  </a:lnTo>
                  <a:lnTo>
                    <a:pt x="109" y="575"/>
                  </a:lnTo>
                  <a:lnTo>
                    <a:pt x="109" y="575"/>
                  </a:lnTo>
                  <a:lnTo>
                    <a:pt x="98" y="586"/>
                  </a:lnTo>
                  <a:lnTo>
                    <a:pt x="98" y="597"/>
                  </a:lnTo>
                  <a:lnTo>
                    <a:pt x="87" y="597"/>
                  </a:lnTo>
                  <a:lnTo>
                    <a:pt x="76" y="608"/>
                  </a:lnTo>
                  <a:lnTo>
                    <a:pt x="76" y="608"/>
                  </a:lnTo>
                  <a:lnTo>
                    <a:pt x="76" y="608"/>
                  </a:lnTo>
                  <a:lnTo>
                    <a:pt x="65" y="630"/>
                  </a:lnTo>
                  <a:lnTo>
                    <a:pt x="44" y="641"/>
                  </a:lnTo>
                  <a:lnTo>
                    <a:pt x="44" y="652"/>
                  </a:lnTo>
                  <a:lnTo>
                    <a:pt x="33" y="662"/>
                  </a:lnTo>
                  <a:lnTo>
                    <a:pt x="33" y="673"/>
                  </a:lnTo>
                  <a:lnTo>
                    <a:pt x="33" y="695"/>
                  </a:lnTo>
                  <a:lnTo>
                    <a:pt x="22" y="717"/>
                  </a:lnTo>
                  <a:lnTo>
                    <a:pt x="22" y="728"/>
                  </a:lnTo>
                  <a:lnTo>
                    <a:pt x="11" y="739"/>
                  </a:lnTo>
                  <a:lnTo>
                    <a:pt x="11" y="749"/>
                  </a:lnTo>
                  <a:lnTo>
                    <a:pt x="11" y="760"/>
                  </a:lnTo>
                  <a:lnTo>
                    <a:pt x="11" y="760"/>
                  </a:lnTo>
                  <a:lnTo>
                    <a:pt x="0" y="771"/>
                  </a:lnTo>
                  <a:lnTo>
                    <a:pt x="0" y="771"/>
                  </a:lnTo>
                  <a:lnTo>
                    <a:pt x="11" y="771"/>
                  </a:lnTo>
                  <a:lnTo>
                    <a:pt x="11" y="782"/>
                  </a:lnTo>
                  <a:lnTo>
                    <a:pt x="22" y="771"/>
                  </a:lnTo>
                  <a:lnTo>
                    <a:pt x="11" y="760"/>
                  </a:lnTo>
                  <a:lnTo>
                    <a:pt x="22" y="760"/>
                  </a:lnTo>
                  <a:lnTo>
                    <a:pt x="22" y="771"/>
                  </a:lnTo>
                  <a:lnTo>
                    <a:pt x="22" y="771"/>
                  </a:lnTo>
                  <a:lnTo>
                    <a:pt x="33" y="771"/>
                  </a:lnTo>
                  <a:lnTo>
                    <a:pt x="33" y="771"/>
                  </a:lnTo>
                  <a:lnTo>
                    <a:pt x="33" y="771"/>
                  </a:lnTo>
                  <a:lnTo>
                    <a:pt x="33" y="782"/>
                  </a:lnTo>
                  <a:lnTo>
                    <a:pt x="33" y="793"/>
                  </a:lnTo>
                  <a:lnTo>
                    <a:pt x="33" y="793"/>
                  </a:lnTo>
                  <a:lnTo>
                    <a:pt x="44" y="804"/>
                  </a:lnTo>
                  <a:lnTo>
                    <a:pt x="44" y="815"/>
                  </a:lnTo>
                  <a:lnTo>
                    <a:pt x="55" y="826"/>
                  </a:lnTo>
                  <a:lnTo>
                    <a:pt x="65" y="826"/>
                  </a:lnTo>
                  <a:lnTo>
                    <a:pt x="65" y="826"/>
                  </a:lnTo>
                  <a:lnTo>
                    <a:pt x="65" y="826"/>
                  </a:lnTo>
                  <a:lnTo>
                    <a:pt x="76" y="836"/>
                  </a:lnTo>
                  <a:lnTo>
                    <a:pt x="76" y="836"/>
                  </a:lnTo>
                  <a:lnTo>
                    <a:pt x="76" y="826"/>
                  </a:lnTo>
                  <a:lnTo>
                    <a:pt x="87" y="826"/>
                  </a:lnTo>
                  <a:lnTo>
                    <a:pt x="76" y="815"/>
                  </a:lnTo>
                  <a:lnTo>
                    <a:pt x="87" y="815"/>
                  </a:lnTo>
                  <a:lnTo>
                    <a:pt x="87" y="826"/>
                  </a:lnTo>
                  <a:lnTo>
                    <a:pt x="87" y="826"/>
                  </a:lnTo>
                  <a:lnTo>
                    <a:pt x="98" y="815"/>
                  </a:lnTo>
                  <a:lnTo>
                    <a:pt x="98" y="815"/>
                  </a:lnTo>
                  <a:lnTo>
                    <a:pt x="98" y="826"/>
                  </a:lnTo>
                  <a:lnTo>
                    <a:pt x="98" y="826"/>
                  </a:lnTo>
                  <a:lnTo>
                    <a:pt x="98" y="836"/>
                  </a:lnTo>
                  <a:lnTo>
                    <a:pt x="98" y="836"/>
                  </a:lnTo>
                  <a:lnTo>
                    <a:pt x="98" y="836"/>
                  </a:lnTo>
                  <a:lnTo>
                    <a:pt x="87" y="836"/>
                  </a:lnTo>
                  <a:lnTo>
                    <a:pt x="87" y="847"/>
                  </a:lnTo>
                  <a:lnTo>
                    <a:pt x="87" y="847"/>
                  </a:lnTo>
                  <a:lnTo>
                    <a:pt x="98" y="858"/>
                  </a:lnTo>
                  <a:lnTo>
                    <a:pt x="109" y="858"/>
                  </a:lnTo>
                  <a:lnTo>
                    <a:pt x="98" y="869"/>
                  </a:lnTo>
                  <a:lnTo>
                    <a:pt x="109" y="891"/>
                  </a:lnTo>
                  <a:lnTo>
                    <a:pt x="120" y="891"/>
                  </a:lnTo>
                  <a:lnTo>
                    <a:pt x="120" y="913"/>
                  </a:lnTo>
                  <a:lnTo>
                    <a:pt x="109" y="923"/>
                  </a:lnTo>
                  <a:lnTo>
                    <a:pt x="109" y="934"/>
                  </a:lnTo>
                  <a:lnTo>
                    <a:pt x="109" y="956"/>
                  </a:lnTo>
                  <a:lnTo>
                    <a:pt x="109" y="978"/>
                  </a:lnTo>
                  <a:lnTo>
                    <a:pt x="109" y="978"/>
                  </a:lnTo>
                  <a:lnTo>
                    <a:pt x="109" y="978"/>
                  </a:lnTo>
                  <a:lnTo>
                    <a:pt x="109" y="989"/>
                  </a:lnTo>
                  <a:lnTo>
                    <a:pt x="109" y="989"/>
                  </a:lnTo>
                  <a:lnTo>
                    <a:pt x="120" y="989"/>
                  </a:lnTo>
                  <a:lnTo>
                    <a:pt x="152" y="989"/>
                  </a:lnTo>
                  <a:lnTo>
                    <a:pt x="163" y="989"/>
                  </a:lnTo>
                  <a:lnTo>
                    <a:pt x="185" y="989"/>
                  </a:lnTo>
                  <a:lnTo>
                    <a:pt x="207" y="989"/>
                  </a:lnTo>
                  <a:lnTo>
                    <a:pt x="229" y="989"/>
                  </a:lnTo>
                  <a:lnTo>
                    <a:pt x="229" y="989"/>
                  </a:lnTo>
                  <a:lnTo>
                    <a:pt x="229" y="978"/>
                  </a:lnTo>
                  <a:lnTo>
                    <a:pt x="229" y="978"/>
                  </a:lnTo>
                  <a:lnTo>
                    <a:pt x="250" y="978"/>
                  </a:lnTo>
                  <a:lnTo>
                    <a:pt x="283" y="978"/>
                  </a:lnTo>
                  <a:lnTo>
                    <a:pt x="294" y="978"/>
                  </a:lnTo>
                  <a:lnTo>
                    <a:pt x="294" y="978"/>
                  </a:lnTo>
                  <a:lnTo>
                    <a:pt x="316" y="978"/>
                  </a:lnTo>
                  <a:lnTo>
                    <a:pt x="326" y="978"/>
                  </a:lnTo>
                  <a:lnTo>
                    <a:pt x="326" y="978"/>
                  </a:lnTo>
                  <a:lnTo>
                    <a:pt x="337" y="978"/>
                  </a:lnTo>
                  <a:lnTo>
                    <a:pt x="348" y="989"/>
                  </a:lnTo>
                  <a:lnTo>
                    <a:pt x="370" y="978"/>
                  </a:lnTo>
                  <a:lnTo>
                    <a:pt x="381" y="978"/>
                  </a:lnTo>
                  <a:lnTo>
                    <a:pt x="381" y="989"/>
                  </a:lnTo>
                  <a:lnTo>
                    <a:pt x="392" y="989"/>
                  </a:lnTo>
                  <a:lnTo>
                    <a:pt x="403" y="989"/>
                  </a:lnTo>
                  <a:lnTo>
                    <a:pt x="424" y="989"/>
                  </a:lnTo>
                  <a:lnTo>
                    <a:pt x="446" y="989"/>
                  </a:lnTo>
                  <a:lnTo>
                    <a:pt x="468" y="989"/>
                  </a:lnTo>
                  <a:lnTo>
                    <a:pt x="479" y="989"/>
                  </a:lnTo>
                  <a:lnTo>
                    <a:pt x="490" y="989"/>
                  </a:lnTo>
                  <a:lnTo>
                    <a:pt x="500" y="999"/>
                  </a:lnTo>
                  <a:lnTo>
                    <a:pt x="500" y="999"/>
                  </a:lnTo>
                  <a:lnTo>
                    <a:pt x="500" y="999"/>
                  </a:lnTo>
                  <a:lnTo>
                    <a:pt x="500" y="999"/>
                  </a:lnTo>
                  <a:lnTo>
                    <a:pt x="510" y="999"/>
                  </a:lnTo>
                  <a:lnTo>
                    <a:pt x="510" y="999"/>
                  </a:lnTo>
                  <a:lnTo>
                    <a:pt x="510" y="1010"/>
                  </a:lnTo>
                  <a:lnTo>
                    <a:pt x="521" y="1010"/>
                  </a:lnTo>
                  <a:lnTo>
                    <a:pt x="532" y="1010"/>
                  </a:lnTo>
                  <a:lnTo>
                    <a:pt x="532" y="1010"/>
                  </a:lnTo>
                  <a:lnTo>
                    <a:pt x="532" y="999"/>
                  </a:lnTo>
                  <a:lnTo>
                    <a:pt x="543" y="999"/>
                  </a:lnTo>
                  <a:lnTo>
                    <a:pt x="543" y="1010"/>
                  </a:lnTo>
                  <a:lnTo>
                    <a:pt x="554" y="1010"/>
                  </a:lnTo>
                  <a:lnTo>
                    <a:pt x="554" y="1010"/>
                  </a:lnTo>
                  <a:lnTo>
                    <a:pt x="576" y="1010"/>
                  </a:lnTo>
                  <a:lnTo>
                    <a:pt x="586" y="1010"/>
                  </a:lnTo>
                  <a:lnTo>
                    <a:pt x="597" y="1021"/>
                  </a:lnTo>
                  <a:lnTo>
                    <a:pt x="597" y="1032"/>
                  </a:lnTo>
                  <a:lnTo>
                    <a:pt x="608" y="1032"/>
                  </a:lnTo>
                  <a:lnTo>
                    <a:pt x="608" y="1032"/>
                  </a:lnTo>
                  <a:lnTo>
                    <a:pt x="608" y="1032"/>
                  </a:lnTo>
                  <a:lnTo>
                    <a:pt x="619" y="1032"/>
                  </a:lnTo>
                  <a:lnTo>
                    <a:pt x="619" y="1021"/>
                  </a:lnTo>
                  <a:lnTo>
                    <a:pt x="608" y="1010"/>
                  </a:lnTo>
                  <a:lnTo>
                    <a:pt x="608" y="999"/>
                  </a:lnTo>
                  <a:lnTo>
                    <a:pt x="608" y="999"/>
                  </a:lnTo>
                  <a:lnTo>
                    <a:pt x="608" y="989"/>
                  </a:lnTo>
                  <a:lnTo>
                    <a:pt x="619" y="989"/>
                  </a:lnTo>
                  <a:lnTo>
                    <a:pt x="619" y="978"/>
                  </a:lnTo>
                </a:path>
              </a:pathLst>
            </a:custGeom>
            <a:solidFill>
              <a:srgbClr val="C9C4C0"/>
            </a:solidFill>
            <a:ln w="9525" cap="flat">
              <a:solidFill>
                <a:srgbClr val="FFFFFF"/>
              </a:solidFill>
              <a:bevel/>
              <a:headEnd/>
              <a:tailEnd/>
            </a:ln>
            <a:effectLst/>
          </p:spPr>
          <p:txBody>
            <a:bodyPr wrap="none" anchor="ctr"/>
            <a:lstStyle/>
            <a:p>
              <a:endParaRPr lang="en-US" sz="3600">
                <a:solidFill>
                  <a:srgbClr val="000000"/>
                </a:solidFill>
                <a:latin typeface="Roboto Light"/>
              </a:endParaRPr>
            </a:p>
          </p:txBody>
        </p:sp>
        <p:sp>
          <p:nvSpPr>
            <p:cNvPr id="52" name="Freeform 207">
              <a:extLst>
                <a:ext uri="{FF2B5EF4-FFF2-40B4-BE49-F238E27FC236}">
                  <a16:creationId xmlns:a16="http://schemas.microsoft.com/office/drawing/2014/main" id="{C1C19B72-C0B1-2FEB-A2E5-11F11B0058C3}"/>
                </a:ext>
              </a:extLst>
            </p:cNvPr>
            <p:cNvSpPr>
              <a:spLocks noChangeArrowheads="1"/>
            </p:cNvSpPr>
            <p:nvPr/>
          </p:nvSpPr>
          <p:spPr bwMode="auto">
            <a:xfrm>
              <a:off x="9191791" y="4116245"/>
              <a:ext cx="99085" cy="139338"/>
            </a:xfrm>
            <a:custGeom>
              <a:avLst/>
              <a:gdLst>
                <a:gd name="T0" fmla="*/ 141 w 142"/>
                <a:gd name="T1" fmla="*/ 65 h 197"/>
                <a:gd name="T2" fmla="*/ 131 w 142"/>
                <a:gd name="T3" fmla="*/ 54 h 197"/>
                <a:gd name="T4" fmla="*/ 120 w 142"/>
                <a:gd name="T5" fmla="*/ 54 h 197"/>
                <a:gd name="T6" fmla="*/ 109 w 142"/>
                <a:gd name="T7" fmla="*/ 43 h 197"/>
                <a:gd name="T8" fmla="*/ 109 w 142"/>
                <a:gd name="T9" fmla="*/ 43 h 197"/>
                <a:gd name="T10" fmla="*/ 120 w 142"/>
                <a:gd name="T11" fmla="*/ 32 h 197"/>
                <a:gd name="T12" fmla="*/ 109 w 142"/>
                <a:gd name="T13" fmla="*/ 22 h 197"/>
                <a:gd name="T14" fmla="*/ 120 w 142"/>
                <a:gd name="T15" fmla="*/ 11 h 197"/>
                <a:gd name="T16" fmla="*/ 120 w 142"/>
                <a:gd name="T17" fmla="*/ 0 h 197"/>
                <a:gd name="T18" fmla="*/ 109 w 142"/>
                <a:gd name="T19" fmla="*/ 0 h 197"/>
                <a:gd name="T20" fmla="*/ 98 w 142"/>
                <a:gd name="T21" fmla="*/ 0 h 197"/>
                <a:gd name="T22" fmla="*/ 87 w 142"/>
                <a:gd name="T23" fmla="*/ 11 h 197"/>
                <a:gd name="T24" fmla="*/ 87 w 142"/>
                <a:gd name="T25" fmla="*/ 11 h 197"/>
                <a:gd name="T26" fmla="*/ 76 w 142"/>
                <a:gd name="T27" fmla="*/ 0 h 197"/>
                <a:gd name="T28" fmla="*/ 65 w 142"/>
                <a:gd name="T29" fmla="*/ 32 h 197"/>
                <a:gd name="T30" fmla="*/ 54 w 142"/>
                <a:gd name="T31" fmla="*/ 43 h 197"/>
                <a:gd name="T32" fmla="*/ 44 w 142"/>
                <a:gd name="T33" fmla="*/ 43 h 197"/>
                <a:gd name="T34" fmla="*/ 33 w 142"/>
                <a:gd name="T35" fmla="*/ 43 h 197"/>
                <a:gd name="T36" fmla="*/ 22 w 142"/>
                <a:gd name="T37" fmla="*/ 32 h 197"/>
                <a:gd name="T38" fmla="*/ 0 w 142"/>
                <a:gd name="T39" fmla="*/ 22 h 197"/>
                <a:gd name="T40" fmla="*/ 0 w 142"/>
                <a:gd name="T41" fmla="*/ 32 h 197"/>
                <a:gd name="T42" fmla="*/ 0 w 142"/>
                <a:gd name="T43" fmla="*/ 32 h 197"/>
                <a:gd name="T44" fmla="*/ 0 w 142"/>
                <a:gd name="T45" fmla="*/ 43 h 197"/>
                <a:gd name="T46" fmla="*/ 11 w 142"/>
                <a:gd name="T47" fmla="*/ 65 h 197"/>
                <a:gd name="T48" fmla="*/ 11 w 142"/>
                <a:gd name="T49" fmla="*/ 87 h 197"/>
                <a:gd name="T50" fmla="*/ 11 w 142"/>
                <a:gd name="T51" fmla="*/ 98 h 197"/>
                <a:gd name="T52" fmla="*/ 11 w 142"/>
                <a:gd name="T53" fmla="*/ 130 h 197"/>
                <a:gd name="T54" fmla="*/ 22 w 142"/>
                <a:gd name="T55" fmla="*/ 163 h 197"/>
                <a:gd name="T56" fmla="*/ 33 w 142"/>
                <a:gd name="T57" fmla="*/ 196 h 197"/>
                <a:gd name="T58" fmla="*/ 54 w 142"/>
                <a:gd name="T59" fmla="*/ 185 h 197"/>
                <a:gd name="T60" fmla="*/ 87 w 142"/>
                <a:gd name="T61" fmla="*/ 163 h 197"/>
                <a:gd name="T62" fmla="*/ 98 w 142"/>
                <a:gd name="T63" fmla="*/ 141 h 197"/>
                <a:gd name="T64" fmla="*/ 109 w 142"/>
                <a:gd name="T65" fmla="*/ 130 h 197"/>
                <a:gd name="T66" fmla="*/ 109 w 142"/>
                <a:gd name="T67" fmla="*/ 109 h 197"/>
                <a:gd name="T68" fmla="*/ 131 w 142"/>
                <a:gd name="T69" fmla="*/ 98 h 197"/>
                <a:gd name="T70" fmla="*/ 131 w 142"/>
                <a:gd name="T71" fmla="*/ 98 h 197"/>
                <a:gd name="T72" fmla="*/ 131 w 142"/>
                <a:gd name="T73" fmla="*/ 87 h 197"/>
                <a:gd name="T74" fmla="*/ 141 w 142"/>
                <a:gd name="T75" fmla="*/ 76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97">
                  <a:moveTo>
                    <a:pt x="141" y="65"/>
                  </a:moveTo>
                  <a:lnTo>
                    <a:pt x="141" y="65"/>
                  </a:lnTo>
                  <a:lnTo>
                    <a:pt x="141" y="54"/>
                  </a:lnTo>
                  <a:lnTo>
                    <a:pt x="131" y="54"/>
                  </a:lnTo>
                  <a:lnTo>
                    <a:pt x="131" y="54"/>
                  </a:lnTo>
                  <a:lnTo>
                    <a:pt x="120" y="54"/>
                  </a:lnTo>
                  <a:lnTo>
                    <a:pt x="109" y="54"/>
                  </a:lnTo>
                  <a:lnTo>
                    <a:pt x="109" y="43"/>
                  </a:lnTo>
                  <a:lnTo>
                    <a:pt x="109" y="43"/>
                  </a:lnTo>
                  <a:lnTo>
                    <a:pt x="109" y="43"/>
                  </a:lnTo>
                  <a:lnTo>
                    <a:pt x="109" y="32"/>
                  </a:lnTo>
                  <a:lnTo>
                    <a:pt x="120" y="32"/>
                  </a:lnTo>
                  <a:lnTo>
                    <a:pt x="109" y="32"/>
                  </a:lnTo>
                  <a:lnTo>
                    <a:pt x="109" y="22"/>
                  </a:lnTo>
                  <a:lnTo>
                    <a:pt x="109" y="22"/>
                  </a:lnTo>
                  <a:lnTo>
                    <a:pt x="120" y="11"/>
                  </a:lnTo>
                  <a:lnTo>
                    <a:pt x="120" y="0"/>
                  </a:lnTo>
                  <a:lnTo>
                    <a:pt x="120" y="0"/>
                  </a:lnTo>
                  <a:lnTo>
                    <a:pt x="120" y="0"/>
                  </a:lnTo>
                  <a:lnTo>
                    <a:pt x="109" y="0"/>
                  </a:lnTo>
                  <a:lnTo>
                    <a:pt x="98" y="0"/>
                  </a:lnTo>
                  <a:lnTo>
                    <a:pt x="98" y="0"/>
                  </a:lnTo>
                  <a:lnTo>
                    <a:pt x="87" y="0"/>
                  </a:lnTo>
                  <a:lnTo>
                    <a:pt x="87" y="11"/>
                  </a:lnTo>
                  <a:lnTo>
                    <a:pt x="87" y="11"/>
                  </a:lnTo>
                  <a:lnTo>
                    <a:pt x="87" y="11"/>
                  </a:lnTo>
                  <a:lnTo>
                    <a:pt x="76" y="0"/>
                  </a:lnTo>
                  <a:lnTo>
                    <a:pt x="76" y="0"/>
                  </a:lnTo>
                  <a:lnTo>
                    <a:pt x="65" y="22"/>
                  </a:lnTo>
                  <a:lnTo>
                    <a:pt x="65" y="32"/>
                  </a:lnTo>
                  <a:lnTo>
                    <a:pt x="65" y="32"/>
                  </a:lnTo>
                  <a:lnTo>
                    <a:pt x="54" y="43"/>
                  </a:lnTo>
                  <a:lnTo>
                    <a:pt x="54" y="43"/>
                  </a:lnTo>
                  <a:lnTo>
                    <a:pt x="44" y="43"/>
                  </a:lnTo>
                  <a:lnTo>
                    <a:pt x="33" y="43"/>
                  </a:lnTo>
                  <a:lnTo>
                    <a:pt x="33" y="43"/>
                  </a:lnTo>
                  <a:lnTo>
                    <a:pt x="22" y="43"/>
                  </a:lnTo>
                  <a:lnTo>
                    <a:pt x="22" y="32"/>
                  </a:lnTo>
                  <a:lnTo>
                    <a:pt x="11" y="22"/>
                  </a:lnTo>
                  <a:lnTo>
                    <a:pt x="0" y="22"/>
                  </a:lnTo>
                  <a:lnTo>
                    <a:pt x="0" y="22"/>
                  </a:lnTo>
                  <a:lnTo>
                    <a:pt x="0" y="32"/>
                  </a:lnTo>
                  <a:lnTo>
                    <a:pt x="0" y="32"/>
                  </a:lnTo>
                  <a:lnTo>
                    <a:pt x="0" y="32"/>
                  </a:lnTo>
                  <a:lnTo>
                    <a:pt x="0" y="43"/>
                  </a:lnTo>
                  <a:lnTo>
                    <a:pt x="0" y="43"/>
                  </a:lnTo>
                  <a:lnTo>
                    <a:pt x="11" y="54"/>
                  </a:lnTo>
                  <a:lnTo>
                    <a:pt x="11" y="65"/>
                  </a:lnTo>
                  <a:lnTo>
                    <a:pt x="11" y="76"/>
                  </a:lnTo>
                  <a:lnTo>
                    <a:pt x="11" y="87"/>
                  </a:lnTo>
                  <a:lnTo>
                    <a:pt x="11" y="98"/>
                  </a:lnTo>
                  <a:lnTo>
                    <a:pt x="11" y="98"/>
                  </a:lnTo>
                  <a:lnTo>
                    <a:pt x="11" y="119"/>
                  </a:lnTo>
                  <a:lnTo>
                    <a:pt x="11" y="130"/>
                  </a:lnTo>
                  <a:lnTo>
                    <a:pt x="11" y="141"/>
                  </a:lnTo>
                  <a:lnTo>
                    <a:pt x="22" y="163"/>
                  </a:lnTo>
                  <a:lnTo>
                    <a:pt x="22" y="174"/>
                  </a:lnTo>
                  <a:lnTo>
                    <a:pt x="33" y="196"/>
                  </a:lnTo>
                  <a:lnTo>
                    <a:pt x="54" y="196"/>
                  </a:lnTo>
                  <a:lnTo>
                    <a:pt x="54" y="185"/>
                  </a:lnTo>
                  <a:lnTo>
                    <a:pt x="76" y="174"/>
                  </a:lnTo>
                  <a:lnTo>
                    <a:pt x="87" y="163"/>
                  </a:lnTo>
                  <a:lnTo>
                    <a:pt x="87" y="152"/>
                  </a:lnTo>
                  <a:lnTo>
                    <a:pt x="98" y="141"/>
                  </a:lnTo>
                  <a:lnTo>
                    <a:pt x="109" y="130"/>
                  </a:lnTo>
                  <a:lnTo>
                    <a:pt x="109" y="130"/>
                  </a:lnTo>
                  <a:lnTo>
                    <a:pt x="109" y="119"/>
                  </a:lnTo>
                  <a:lnTo>
                    <a:pt x="109" y="109"/>
                  </a:lnTo>
                  <a:lnTo>
                    <a:pt x="120" y="109"/>
                  </a:lnTo>
                  <a:lnTo>
                    <a:pt x="131" y="98"/>
                  </a:lnTo>
                  <a:lnTo>
                    <a:pt x="131" y="98"/>
                  </a:lnTo>
                  <a:lnTo>
                    <a:pt x="131" y="98"/>
                  </a:lnTo>
                  <a:lnTo>
                    <a:pt x="131" y="87"/>
                  </a:lnTo>
                  <a:lnTo>
                    <a:pt x="131" y="87"/>
                  </a:lnTo>
                  <a:lnTo>
                    <a:pt x="141" y="87"/>
                  </a:lnTo>
                  <a:lnTo>
                    <a:pt x="141" y="76"/>
                  </a:lnTo>
                  <a:lnTo>
                    <a:pt x="141" y="65"/>
                  </a:lnTo>
                </a:path>
              </a:pathLst>
            </a:custGeom>
            <a:solidFill>
              <a:srgbClr val="C9C4C0"/>
            </a:solidFill>
            <a:ln w="9525" cap="flat">
              <a:solidFill>
                <a:srgbClr val="FFFFFF"/>
              </a:solidFill>
              <a:bevel/>
              <a:headEnd/>
              <a:tailEnd/>
            </a:ln>
            <a:effectLst/>
          </p:spPr>
          <p:txBody>
            <a:bodyPr wrap="none" anchor="ctr"/>
            <a:lstStyle/>
            <a:p>
              <a:endParaRPr lang="en-US" sz="3600">
                <a:solidFill>
                  <a:srgbClr val="000000"/>
                </a:solidFill>
                <a:latin typeface="Roboto Light"/>
              </a:endParaRPr>
            </a:p>
          </p:txBody>
        </p:sp>
        <p:sp>
          <p:nvSpPr>
            <p:cNvPr id="53" name="Freeform 208">
              <a:extLst>
                <a:ext uri="{FF2B5EF4-FFF2-40B4-BE49-F238E27FC236}">
                  <a16:creationId xmlns:a16="http://schemas.microsoft.com/office/drawing/2014/main" id="{26C115A7-EC92-911D-7BB5-DB881ADE113A}"/>
                </a:ext>
              </a:extLst>
            </p:cNvPr>
            <p:cNvSpPr>
              <a:spLocks noChangeArrowheads="1"/>
            </p:cNvSpPr>
            <p:nvPr/>
          </p:nvSpPr>
          <p:spPr bwMode="auto">
            <a:xfrm>
              <a:off x="7247263" y="3001547"/>
              <a:ext cx="442784" cy="365372"/>
            </a:xfrm>
            <a:custGeom>
              <a:avLst/>
              <a:gdLst>
                <a:gd name="T0" fmla="*/ 609 w 632"/>
                <a:gd name="T1" fmla="*/ 251 h 522"/>
                <a:gd name="T2" fmla="*/ 620 w 632"/>
                <a:gd name="T3" fmla="*/ 251 h 522"/>
                <a:gd name="T4" fmla="*/ 620 w 632"/>
                <a:gd name="T5" fmla="*/ 229 h 522"/>
                <a:gd name="T6" fmla="*/ 598 w 632"/>
                <a:gd name="T7" fmla="*/ 218 h 522"/>
                <a:gd name="T8" fmla="*/ 566 w 632"/>
                <a:gd name="T9" fmla="*/ 229 h 522"/>
                <a:gd name="T10" fmla="*/ 522 w 632"/>
                <a:gd name="T11" fmla="*/ 185 h 522"/>
                <a:gd name="T12" fmla="*/ 522 w 632"/>
                <a:gd name="T13" fmla="*/ 164 h 522"/>
                <a:gd name="T14" fmla="*/ 533 w 632"/>
                <a:gd name="T15" fmla="*/ 152 h 522"/>
                <a:gd name="T16" fmla="*/ 522 w 632"/>
                <a:gd name="T17" fmla="*/ 131 h 522"/>
                <a:gd name="T18" fmla="*/ 500 w 632"/>
                <a:gd name="T19" fmla="*/ 131 h 522"/>
                <a:gd name="T20" fmla="*/ 479 w 632"/>
                <a:gd name="T21" fmla="*/ 98 h 522"/>
                <a:gd name="T22" fmla="*/ 468 w 632"/>
                <a:gd name="T23" fmla="*/ 65 h 522"/>
                <a:gd name="T24" fmla="*/ 468 w 632"/>
                <a:gd name="T25" fmla="*/ 22 h 522"/>
                <a:gd name="T26" fmla="*/ 413 w 632"/>
                <a:gd name="T27" fmla="*/ 11 h 522"/>
                <a:gd name="T28" fmla="*/ 392 w 632"/>
                <a:gd name="T29" fmla="*/ 0 h 522"/>
                <a:gd name="T30" fmla="*/ 359 w 632"/>
                <a:gd name="T31" fmla="*/ 22 h 522"/>
                <a:gd name="T32" fmla="*/ 316 w 632"/>
                <a:gd name="T33" fmla="*/ 55 h 522"/>
                <a:gd name="T34" fmla="*/ 283 w 632"/>
                <a:gd name="T35" fmla="*/ 87 h 522"/>
                <a:gd name="T36" fmla="*/ 239 w 632"/>
                <a:gd name="T37" fmla="*/ 77 h 522"/>
                <a:gd name="T38" fmla="*/ 218 w 632"/>
                <a:gd name="T39" fmla="*/ 120 h 522"/>
                <a:gd name="T40" fmla="*/ 207 w 632"/>
                <a:gd name="T41" fmla="*/ 131 h 522"/>
                <a:gd name="T42" fmla="*/ 185 w 632"/>
                <a:gd name="T43" fmla="*/ 152 h 522"/>
                <a:gd name="T44" fmla="*/ 164 w 632"/>
                <a:gd name="T45" fmla="*/ 174 h 522"/>
                <a:gd name="T46" fmla="*/ 120 w 632"/>
                <a:gd name="T47" fmla="*/ 152 h 522"/>
                <a:gd name="T48" fmla="*/ 98 w 632"/>
                <a:gd name="T49" fmla="*/ 185 h 522"/>
                <a:gd name="T50" fmla="*/ 109 w 632"/>
                <a:gd name="T51" fmla="*/ 207 h 522"/>
                <a:gd name="T52" fmla="*/ 87 w 632"/>
                <a:gd name="T53" fmla="*/ 239 h 522"/>
                <a:gd name="T54" fmla="*/ 77 w 632"/>
                <a:gd name="T55" fmla="*/ 272 h 522"/>
                <a:gd name="T56" fmla="*/ 44 w 632"/>
                <a:gd name="T57" fmla="*/ 283 h 522"/>
                <a:gd name="T58" fmla="*/ 22 w 632"/>
                <a:gd name="T59" fmla="*/ 294 h 522"/>
                <a:gd name="T60" fmla="*/ 22 w 632"/>
                <a:gd name="T61" fmla="*/ 316 h 522"/>
                <a:gd name="T62" fmla="*/ 11 w 632"/>
                <a:gd name="T63" fmla="*/ 358 h 522"/>
                <a:gd name="T64" fmla="*/ 11 w 632"/>
                <a:gd name="T65" fmla="*/ 391 h 522"/>
                <a:gd name="T66" fmla="*/ 0 w 632"/>
                <a:gd name="T67" fmla="*/ 424 h 522"/>
                <a:gd name="T68" fmla="*/ 33 w 632"/>
                <a:gd name="T69" fmla="*/ 434 h 522"/>
                <a:gd name="T70" fmla="*/ 44 w 632"/>
                <a:gd name="T71" fmla="*/ 467 h 522"/>
                <a:gd name="T72" fmla="*/ 77 w 632"/>
                <a:gd name="T73" fmla="*/ 489 h 522"/>
                <a:gd name="T74" fmla="*/ 98 w 632"/>
                <a:gd name="T75" fmla="*/ 499 h 522"/>
                <a:gd name="T76" fmla="*/ 131 w 632"/>
                <a:gd name="T77" fmla="*/ 478 h 522"/>
                <a:gd name="T78" fmla="*/ 174 w 632"/>
                <a:gd name="T79" fmla="*/ 478 h 522"/>
                <a:gd name="T80" fmla="*/ 196 w 632"/>
                <a:gd name="T81" fmla="*/ 489 h 522"/>
                <a:gd name="T82" fmla="*/ 207 w 632"/>
                <a:gd name="T83" fmla="*/ 511 h 522"/>
                <a:gd name="T84" fmla="*/ 229 w 632"/>
                <a:gd name="T85" fmla="*/ 511 h 522"/>
                <a:gd name="T86" fmla="*/ 218 w 632"/>
                <a:gd name="T87" fmla="*/ 478 h 522"/>
                <a:gd name="T88" fmla="*/ 218 w 632"/>
                <a:gd name="T89" fmla="*/ 445 h 522"/>
                <a:gd name="T90" fmla="*/ 218 w 632"/>
                <a:gd name="T91" fmla="*/ 424 h 522"/>
                <a:gd name="T92" fmla="*/ 207 w 632"/>
                <a:gd name="T93" fmla="*/ 412 h 522"/>
                <a:gd name="T94" fmla="*/ 229 w 632"/>
                <a:gd name="T95" fmla="*/ 369 h 522"/>
                <a:gd name="T96" fmla="*/ 294 w 632"/>
                <a:gd name="T97" fmla="*/ 369 h 522"/>
                <a:gd name="T98" fmla="*/ 348 w 632"/>
                <a:gd name="T99" fmla="*/ 369 h 522"/>
                <a:gd name="T100" fmla="*/ 381 w 632"/>
                <a:gd name="T101" fmla="*/ 369 h 522"/>
                <a:gd name="T102" fmla="*/ 392 w 632"/>
                <a:gd name="T103" fmla="*/ 380 h 522"/>
                <a:gd name="T104" fmla="*/ 413 w 632"/>
                <a:gd name="T105" fmla="*/ 369 h 522"/>
                <a:gd name="T106" fmla="*/ 425 w 632"/>
                <a:gd name="T107" fmla="*/ 358 h 522"/>
                <a:gd name="T108" fmla="*/ 479 w 632"/>
                <a:gd name="T109" fmla="*/ 380 h 522"/>
                <a:gd name="T110" fmla="*/ 511 w 632"/>
                <a:gd name="T111" fmla="*/ 369 h 522"/>
                <a:gd name="T112" fmla="*/ 522 w 632"/>
                <a:gd name="T113" fmla="*/ 369 h 522"/>
                <a:gd name="T114" fmla="*/ 533 w 632"/>
                <a:gd name="T115" fmla="*/ 358 h 522"/>
                <a:gd name="T116" fmla="*/ 533 w 632"/>
                <a:gd name="T117" fmla="*/ 348 h 522"/>
                <a:gd name="T118" fmla="*/ 555 w 632"/>
                <a:gd name="T119" fmla="*/ 337 h 522"/>
                <a:gd name="T120" fmla="*/ 566 w 632"/>
                <a:gd name="T121" fmla="*/ 337 h 522"/>
                <a:gd name="T122" fmla="*/ 598 w 632"/>
                <a:gd name="T123" fmla="*/ 337 h 522"/>
                <a:gd name="T124" fmla="*/ 631 w 632"/>
                <a:gd name="T125" fmla="*/ 294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32" h="522">
                  <a:moveTo>
                    <a:pt x="631" y="283"/>
                  </a:moveTo>
                  <a:lnTo>
                    <a:pt x="620" y="272"/>
                  </a:lnTo>
                  <a:lnTo>
                    <a:pt x="609" y="261"/>
                  </a:lnTo>
                  <a:lnTo>
                    <a:pt x="609" y="251"/>
                  </a:lnTo>
                  <a:lnTo>
                    <a:pt x="609" y="251"/>
                  </a:lnTo>
                  <a:lnTo>
                    <a:pt x="609" y="251"/>
                  </a:lnTo>
                  <a:lnTo>
                    <a:pt x="609" y="251"/>
                  </a:lnTo>
                  <a:lnTo>
                    <a:pt x="620" y="251"/>
                  </a:lnTo>
                  <a:lnTo>
                    <a:pt x="620" y="239"/>
                  </a:lnTo>
                  <a:lnTo>
                    <a:pt x="620" y="239"/>
                  </a:lnTo>
                  <a:lnTo>
                    <a:pt x="620" y="229"/>
                  </a:lnTo>
                  <a:lnTo>
                    <a:pt x="620" y="229"/>
                  </a:lnTo>
                  <a:lnTo>
                    <a:pt x="609" y="218"/>
                  </a:lnTo>
                  <a:lnTo>
                    <a:pt x="609" y="218"/>
                  </a:lnTo>
                  <a:lnTo>
                    <a:pt x="609" y="218"/>
                  </a:lnTo>
                  <a:lnTo>
                    <a:pt x="598" y="218"/>
                  </a:lnTo>
                  <a:lnTo>
                    <a:pt x="587" y="229"/>
                  </a:lnTo>
                  <a:lnTo>
                    <a:pt x="587" y="229"/>
                  </a:lnTo>
                  <a:lnTo>
                    <a:pt x="577" y="229"/>
                  </a:lnTo>
                  <a:lnTo>
                    <a:pt x="566" y="229"/>
                  </a:lnTo>
                  <a:lnTo>
                    <a:pt x="566" y="218"/>
                  </a:lnTo>
                  <a:lnTo>
                    <a:pt x="555" y="207"/>
                  </a:lnTo>
                  <a:lnTo>
                    <a:pt x="533" y="196"/>
                  </a:lnTo>
                  <a:lnTo>
                    <a:pt x="522" y="185"/>
                  </a:lnTo>
                  <a:lnTo>
                    <a:pt x="522" y="185"/>
                  </a:lnTo>
                  <a:lnTo>
                    <a:pt x="522" y="174"/>
                  </a:lnTo>
                  <a:lnTo>
                    <a:pt x="522" y="164"/>
                  </a:lnTo>
                  <a:lnTo>
                    <a:pt x="522" y="164"/>
                  </a:lnTo>
                  <a:lnTo>
                    <a:pt x="533" y="164"/>
                  </a:lnTo>
                  <a:lnTo>
                    <a:pt x="544" y="164"/>
                  </a:lnTo>
                  <a:lnTo>
                    <a:pt x="544" y="164"/>
                  </a:lnTo>
                  <a:lnTo>
                    <a:pt x="533" y="152"/>
                  </a:lnTo>
                  <a:lnTo>
                    <a:pt x="522" y="152"/>
                  </a:lnTo>
                  <a:lnTo>
                    <a:pt x="522" y="142"/>
                  </a:lnTo>
                  <a:lnTo>
                    <a:pt x="522" y="142"/>
                  </a:lnTo>
                  <a:lnTo>
                    <a:pt x="522" y="131"/>
                  </a:lnTo>
                  <a:lnTo>
                    <a:pt x="511" y="131"/>
                  </a:lnTo>
                  <a:lnTo>
                    <a:pt x="511" y="131"/>
                  </a:lnTo>
                  <a:lnTo>
                    <a:pt x="500" y="131"/>
                  </a:lnTo>
                  <a:lnTo>
                    <a:pt x="500" y="131"/>
                  </a:lnTo>
                  <a:lnTo>
                    <a:pt x="500" y="131"/>
                  </a:lnTo>
                  <a:lnTo>
                    <a:pt x="490" y="120"/>
                  </a:lnTo>
                  <a:lnTo>
                    <a:pt x="479" y="98"/>
                  </a:lnTo>
                  <a:lnTo>
                    <a:pt x="479" y="98"/>
                  </a:lnTo>
                  <a:lnTo>
                    <a:pt x="479" y="87"/>
                  </a:lnTo>
                  <a:lnTo>
                    <a:pt x="479" y="77"/>
                  </a:lnTo>
                  <a:lnTo>
                    <a:pt x="479" y="77"/>
                  </a:lnTo>
                  <a:lnTo>
                    <a:pt x="468" y="65"/>
                  </a:lnTo>
                  <a:lnTo>
                    <a:pt x="457" y="55"/>
                  </a:lnTo>
                  <a:lnTo>
                    <a:pt x="457" y="44"/>
                  </a:lnTo>
                  <a:lnTo>
                    <a:pt x="468" y="33"/>
                  </a:lnTo>
                  <a:lnTo>
                    <a:pt x="468" y="22"/>
                  </a:lnTo>
                  <a:lnTo>
                    <a:pt x="468" y="22"/>
                  </a:lnTo>
                  <a:lnTo>
                    <a:pt x="446" y="11"/>
                  </a:lnTo>
                  <a:lnTo>
                    <a:pt x="425" y="0"/>
                  </a:lnTo>
                  <a:lnTo>
                    <a:pt x="413" y="11"/>
                  </a:lnTo>
                  <a:lnTo>
                    <a:pt x="413" y="11"/>
                  </a:lnTo>
                  <a:lnTo>
                    <a:pt x="413" y="0"/>
                  </a:lnTo>
                  <a:lnTo>
                    <a:pt x="403" y="0"/>
                  </a:lnTo>
                  <a:lnTo>
                    <a:pt x="392" y="0"/>
                  </a:lnTo>
                  <a:lnTo>
                    <a:pt x="392" y="0"/>
                  </a:lnTo>
                  <a:lnTo>
                    <a:pt x="370" y="11"/>
                  </a:lnTo>
                  <a:lnTo>
                    <a:pt x="370" y="22"/>
                  </a:lnTo>
                  <a:lnTo>
                    <a:pt x="359" y="22"/>
                  </a:lnTo>
                  <a:lnTo>
                    <a:pt x="348" y="33"/>
                  </a:lnTo>
                  <a:lnTo>
                    <a:pt x="326" y="44"/>
                  </a:lnTo>
                  <a:lnTo>
                    <a:pt x="316" y="55"/>
                  </a:lnTo>
                  <a:lnTo>
                    <a:pt x="316" y="55"/>
                  </a:lnTo>
                  <a:lnTo>
                    <a:pt x="305" y="55"/>
                  </a:lnTo>
                  <a:lnTo>
                    <a:pt x="294" y="55"/>
                  </a:lnTo>
                  <a:lnTo>
                    <a:pt x="294" y="55"/>
                  </a:lnTo>
                  <a:lnTo>
                    <a:pt x="283" y="87"/>
                  </a:lnTo>
                  <a:lnTo>
                    <a:pt x="283" y="87"/>
                  </a:lnTo>
                  <a:lnTo>
                    <a:pt x="251" y="77"/>
                  </a:lnTo>
                  <a:lnTo>
                    <a:pt x="251" y="77"/>
                  </a:lnTo>
                  <a:lnTo>
                    <a:pt x="239" y="77"/>
                  </a:lnTo>
                  <a:lnTo>
                    <a:pt x="229" y="98"/>
                  </a:lnTo>
                  <a:lnTo>
                    <a:pt x="218" y="109"/>
                  </a:lnTo>
                  <a:lnTo>
                    <a:pt x="218" y="120"/>
                  </a:lnTo>
                  <a:lnTo>
                    <a:pt x="218" y="120"/>
                  </a:lnTo>
                  <a:lnTo>
                    <a:pt x="218" y="131"/>
                  </a:lnTo>
                  <a:lnTo>
                    <a:pt x="207" y="131"/>
                  </a:lnTo>
                  <a:lnTo>
                    <a:pt x="207" y="131"/>
                  </a:lnTo>
                  <a:lnTo>
                    <a:pt x="207" y="131"/>
                  </a:lnTo>
                  <a:lnTo>
                    <a:pt x="196" y="131"/>
                  </a:lnTo>
                  <a:lnTo>
                    <a:pt x="185" y="131"/>
                  </a:lnTo>
                  <a:lnTo>
                    <a:pt x="185" y="142"/>
                  </a:lnTo>
                  <a:lnTo>
                    <a:pt x="185" y="152"/>
                  </a:lnTo>
                  <a:lnTo>
                    <a:pt x="185" y="164"/>
                  </a:lnTo>
                  <a:lnTo>
                    <a:pt x="174" y="174"/>
                  </a:lnTo>
                  <a:lnTo>
                    <a:pt x="164" y="174"/>
                  </a:lnTo>
                  <a:lnTo>
                    <a:pt x="164" y="174"/>
                  </a:lnTo>
                  <a:lnTo>
                    <a:pt x="164" y="174"/>
                  </a:lnTo>
                  <a:lnTo>
                    <a:pt x="142" y="152"/>
                  </a:lnTo>
                  <a:lnTo>
                    <a:pt x="131" y="152"/>
                  </a:lnTo>
                  <a:lnTo>
                    <a:pt x="120" y="152"/>
                  </a:lnTo>
                  <a:lnTo>
                    <a:pt x="109" y="164"/>
                  </a:lnTo>
                  <a:lnTo>
                    <a:pt x="109" y="164"/>
                  </a:lnTo>
                  <a:lnTo>
                    <a:pt x="109" y="174"/>
                  </a:lnTo>
                  <a:lnTo>
                    <a:pt x="98" y="185"/>
                  </a:lnTo>
                  <a:lnTo>
                    <a:pt x="98" y="185"/>
                  </a:lnTo>
                  <a:lnTo>
                    <a:pt x="109" y="196"/>
                  </a:lnTo>
                  <a:lnTo>
                    <a:pt x="109" y="207"/>
                  </a:lnTo>
                  <a:lnTo>
                    <a:pt x="109" y="207"/>
                  </a:lnTo>
                  <a:lnTo>
                    <a:pt x="87" y="218"/>
                  </a:lnTo>
                  <a:lnTo>
                    <a:pt x="87" y="229"/>
                  </a:lnTo>
                  <a:lnTo>
                    <a:pt x="87" y="229"/>
                  </a:lnTo>
                  <a:lnTo>
                    <a:pt x="87" y="239"/>
                  </a:lnTo>
                  <a:lnTo>
                    <a:pt x="87" y="251"/>
                  </a:lnTo>
                  <a:lnTo>
                    <a:pt x="87" y="261"/>
                  </a:lnTo>
                  <a:lnTo>
                    <a:pt x="77" y="261"/>
                  </a:lnTo>
                  <a:lnTo>
                    <a:pt x="77" y="272"/>
                  </a:lnTo>
                  <a:lnTo>
                    <a:pt x="77" y="272"/>
                  </a:lnTo>
                  <a:lnTo>
                    <a:pt x="65" y="272"/>
                  </a:lnTo>
                  <a:lnTo>
                    <a:pt x="65" y="283"/>
                  </a:lnTo>
                  <a:lnTo>
                    <a:pt x="44" y="283"/>
                  </a:lnTo>
                  <a:lnTo>
                    <a:pt x="33" y="283"/>
                  </a:lnTo>
                  <a:lnTo>
                    <a:pt x="33" y="283"/>
                  </a:lnTo>
                  <a:lnTo>
                    <a:pt x="22" y="294"/>
                  </a:lnTo>
                  <a:lnTo>
                    <a:pt x="22" y="294"/>
                  </a:lnTo>
                  <a:lnTo>
                    <a:pt x="22" y="305"/>
                  </a:lnTo>
                  <a:lnTo>
                    <a:pt x="22" y="316"/>
                  </a:lnTo>
                  <a:lnTo>
                    <a:pt x="22" y="316"/>
                  </a:lnTo>
                  <a:lnTo>
                    <a:pt x="22" y="316"/>
                  </a:lnTo>
                  <a:lnTo>
                    <a:pt x="22" y="326"/>
                  </a:lnTo>
                  <a:lnTo>
                    <a:pt x="22" y="337"/>
                  </a:lnTo>
                  <a:lnTo>
                    <a:pt x="22" y="358"/>
                  </a:lnTo>
                  <a:lnTo>
                    <a:pt x="11" y="358"/>
                  </a:lnTo>
                  <a:lnTo>
                    <a:pt x="11" y="369"/>
                  </a:lnTo>
                  <a:lnTo>
                    <a:pt x="0" y="369"/>
                  </a:lnTo>
                  <a:lnTo>
                    <a:pt x="11" y="380"/>
                  </a:lnTo>
                  <a:lnTo>
                    <a:pt x="11" y="391"/>
                  </a:lnTo>
                  <a:lnTo>
                    <a:pt x="0" y="402"/>
                  </a:lnTo>
                  <a:lnTo>
                    <a:pt x="0" y="412"/>
                  </a:lnTo>
                  <a:lnTo>
                    <a:pt x="0" y="424"/>
                  </a:lnTo>
                  <a:lnTo>
                    <a:pt x="0" y="424"/>
                  </a:lnTo>
                  <a:lnTo>
                    <a:pt x="11" y="434"/>
                  </a:lnTo>
                  <a:lnTo>
                    <a:pt x="11" y="434"/>
                  </a:lnTo>
                  <a:lnTo>
                    <a:pt x="22" y="434"/>
                  </a:lnTo>
                  <a:lnTo>
                    <a:pt x="33" y="434"/>
                  </a:lnTo>
                  <a:lnTo>
                    <a:pt x="33" y="445"/>
                  </a:lnTo>
                  <a:lnTo>
                    <a:pt x="44" y="456"/>
                  </a:lnTo>
                  <a:lnTo>
                    <a:pt x="44" y="456"/>
                  </a:lnTo>
                  <a:lnTo>
                    <a:pt x="44" y="467"/>
                  </a:lnTo>
                  <a:lnTo>
                    <a:pt x="55" y="478"/>
                  </a:lnTo>
                  <a:lnTo>
                    <a:pt x="55" y="478"/>
                  </a:lnTo>
                  <a:lnTo>
                    <a:pt x="65" y="489"/>
                  </a:lnTo>
                  <a:lnTo>
                    <a:pt x="77" y="489"/>
                  </a:lnTo>
                  <a:lnTo>
                    <a:pt x="77" y="489"/>
                  </a:lnTo>
                  <a:lnTo>
                    <a:pt x="87" y="489"/>
                  </a:lnTo>
                  <a:lnTo>
                    <a:pt x="87" y="499"/>
                  </a:lnTo>
                  <a:lnTo>
                    <a:pt x="98" y="499"/>
                  </a:lnTo>
                  <a:lnTo>
                    <a:pt x="98" y="489"/>
                  </a:lnTo>
                  <a:lnTo>
                    <a:pt x="109" y="489"/>
                  </a:lnTo>
                  <a:lnTo>
                    <a:pt x="120" y="478"/>
                  </a:lnTo>
                  <a:lnTo>
                    <a:pt x="131" y="478"/>
                  </a:lnTo>
                  <a:lnTo>
                    <a:pt x="142" y="467"/>
                  </a:lnTo>
                  <a:lnTo>
                    <a:pt x="152" y="467"/>
                  </a:lnTo>
                  <a:lnTo>
                    <a:pt x="174" y="478"/>
                  </a:lnTo>
                  <a:lnTo>
                    <a:pt x="174" y="478"/>
                  </a:lnTo>
                  <a:lnTo>
                    <a:pt x="185" y="478"/>
                  </a:lnTo>
                  <a:lnTo>
                    <a:pt x="185" y="478"/>
                  </a:lnTo>
                  <a:lnTo>
                    <a:pt x="196" y="489"/>
                  </a:lnTo>
                  <a:lnTo>
                    <a:pt x="196" y="489"/>
                  </a:lnTo>
                  <a:lnTo>
                    <a:pt x="207" y="489"/>
                  </a:lnTo>
                  <a:lnTo>
                    <a:pt x="207" y="499"/>
                  </a:lnTo>
                  <a:lnTo>
                    <a:pt x="207" y="511"/>
                  </a:lnTo>
                  <a:lnTo>
                    <a:pt x="207" y="511"/>
                  </a:lnTo>
                  <a:lnTo>
                    <a:pt x="218" y="511"/>
                  </a:lnTo>
                  <a:lnTo>
                    <a:pt x="218" y="521"/>
                  </a:lnTo>
                  <a:lnTo>
                    <a:pt x="229" y="511"/>
                  </a:lnTo>
                  <a:lnTo>
                    <a:pt x="229" y="511"/>
                  </a:lnTo>
                  <a:lnTo>
                    <a:pt x="229" y="511"/>
                  </a:lnTo>
                  <a:lnTo>
                    <a:pt x="218" y="499"/>
                  </a:lnTo>
                  <a:lnTo>
                    <a:pt x="218" y="489"/>
                  </a:lnTo>
                  <a:lnTo>
                    <a:pt x="218" y="478"/>
                  </a:lnTo>
                  <a:lnTo>
                    <a:pt x="218" y="467"/>
                  </a:lnTo>
                  <a:lnTo>
                    <a:pt x="218" y="456"/>
                  </a:lnTo>
                  <a:lnTo>
                    <a:pt x="218" y="445"/>
                  </a:lnTo>
                  <a:lnTo>
                    <a:pt x="218" y="445"/>
                  </a:lnTo>
                  <a:lnTo>
                    <a:pt x="218" y="434"/>
                  </a:lnTo>
                  <a:lnTo>
                    <a:pt x="218" y="434"/>
                  </a:lnTo>
                  <a:lnTo>
                    <a:pt x="218" y="434"/>
                  </a:lnTo>
                  <a:lnTo>
                    <a:pt x="218" y="424"/>
                  </a:lnTo>
                  <a:lnTo>
                    <a:pt x="218" y="424"/>
                  </a:lnTo>
                  <a:lnTo>
                    <a:pt x="218" y="424"/>
                  </a:lnTo>
                  <a:lnTo>
                    <a:pt x="218" y="412"/>
                  </a:lnTo>
                  <a:lnTo>
                    <a:pt x="207" y="412"/>
                  </a:lnTo>
                  <a:lnTo>
                    <a:pt x="207" y="402"/>
                  </a:lnTo>
                  <a:lnTo>
                    <a:pt x="218" y="380"/>
                  </a:lnTo>
                  <a:lnTo>
                    <a:pt x="218" y="369"/>
                  </a:lnTo>
                  <a:lnTo>
                    <a:pt x="229" y="369"/>
                  </a:lnTo>
                  <a:lnTo>
                    <a:pt x="229" y="369"/>
                  </a:lnTo>
                  <a:lnTo>
                    <a:pt x="239" y="369"/>
                  </a:lnTo>
                  <a:lnTo>
                    <a:pt x="261" y="369"/>
                  </a:lnTo>
                  <a:lnTo>
                    <a:pt x="294" y="369"/>
                  </a:lnTo>
                  <a:lnTo>
                    <a:pt x="316" y="369"/>
                  </a:lnTo>
                  <a:lnTo>
                    <a:pt x="316" y="369"/>
                  </a:lnTo>
                  <a:lnTo>
                    <a:pt x="316" y="369"/>
                  </a:lnTo>
                  <a:lnTo>
                    <a:pt x="348" y="369"/>
                  </a:lnTo>
                  <a:lnTo>
                    <a:pt x="359" y="369"/>
                  </a:lnTo>
                  <a:lnTo>
                    <a:pt x="370" y="369"/>
                  </a:lnTo>
                  <a:lnTo>
                    <a:pt x="370" y="369"/>
                  </a:lnTo>
                  <a:lnTo>
                    <a:pt x="381" y="369"/>
                  </a:lnTo>
                  <a:lnTo>
                    <a:pt x="392" y="369"/>
                  </a:lnTo>
                  <a:lnTo>
                    <a:pt x="392" y="380"/>
                  </a:lnTo>
                  <a:lnTo>
                    <a:pt x="392" y="380"/>
                  </a:lnTo>
                  <a:lnTo>
                    <a:pt x="392" y="380"/>
                  </a:lnTo>
                  <a:lnTo>
                    <a:pt x="403" y="369"/>
                  </a:lnTo>
                  <a:lnTo>
                    <a:pt x="403" y="369"/>
                  </a:lnTo>
                  <a:lnTo>
                    <a:pt x="403" y="369"/>
                  </a:lnTo>
                  <a:lnTo>
                    <a:pt x="413" y="369"/>
                  </a:lnTo>
                  <a:lnTo>
                    <a:pt x="413" y="369"/>
                  </a:lnTo>
                  <a:lnTo>
                    <a:pt x="413" y="369"/>
                  </a:lnTo>
                  <a:lnTo>
                    <a:pt x="413" y="358"/>
                  </a:lnTo>
                  <a:lnTo>
                    <a:pt x="425" y="358"/>
                  </a:lnTo>
                  <a:lnTo>
                    <a:pt x="435" y="358"/>
                  </a:lnTo>
                  <a:lnTo>
                    <a:pt x="457" y="369"/>
                  </a:lnTo>
                  <a:lnTo>
                    <a:pt x="479" y="369"/>
                  </a:lnTo>
                  <a:lnTo>
                    <a:pt x="479" y="380"/>
                  </a:lnTo>
                  <a:lnTo>
                    <a:pt x="479" y="380"/>
                  </a:lnTo>
                  <a:lnTo>
                    <a:pt x="490" y="380"/>
                  </a:lnTo>
                  <a:lnTo>
                    <a:pt x="490" y="369"/>
                  </a:lnTo>
                  <a:lnTo>
                    <a:pt x="511" y="369"/>
                  </a:lnTo>
                  <a:lnTo>
                    <a:pt x="522" y="369"/>
                  </a:lnTo>
                  <a:lnTo>
                    <a:pt x="522" y="369"/>
                  </a:lnTo>
                  <a:lnTo>
                    <a:pt x="522" y="369"/>
                  </a:lnTo>
                  <a:lnTo>
                    <a:pt x="522" y="369"/>
                  </a:lnTo>
                  <a:lnTo>
                    <a:pt x="533" y="369"/>
                  </a:lnTo>
                  <a:lnTo>
                    <a:pt x="533" y="369"/>
                  </a:lnTo>
                  <a:lnTo>
                    <a:pt x="533" y="358"/>
                  </a:lnTo>
                  <a:lnTo>
                    <a:pt x="533" y="358"/>
                  </a:lnTo>
                  <a:lnTo>
                    <a:pt x="533" y="358"/>
                  </a:lnTo>
                  <a:lnTo>
                    <a:pt x="533" y="358"/>
                  </a:lnTo>
                  <a:lnTo>
                    <a:pt x="533" y="348"/>
                  </a:lnTo>
                  <a:lnTo>
                    <a:pt x="533" y="348"/>
                  </a:lnTo>
                  <a:lnTo>
                    <a:pt x="544" y="348"/>
                  </a:lnTo>
                  <a:lnTo>
                    <a:pt x="544" y="348"/>
                  </a:lnTo>
                  <a:lnTo>
                    <a:pt x="544" y="348"/>
                  </a:lnTo>
                  <a:lnTo>
                    <a:pt x="555" y="337"/>
                  </a:lnTo>
                  <a:lnTo>
                    <a:pt x="555" y="337"/>
                  </a:lnTo>
                  <a:lnTo>
                    <a:pt x="555" y="337"/>
                  </a:lnTo>
                  <a:lnTo>
                    <a:pt x="555" y="337"/>
                  </a:lnTo>
                  <a:lnTo>
                    <a:pt x="566" y="337"/>
                  </a:lnTo>
                  <a:lnTo>
                    <a:pt x="566" y="337"/>
                  </a:lnTo>
                  <a:lnTo>
                    <a:pt x="577" y="337"/>
                  </a:lnTo>
                  <a:lnTo>
                    <a:pt x="587" y="337"/>
                  </a:lnTo>
                  <a:lnTo>
                    <a:pt x="598" y="337"/>
                  </a:lnTo>
                  <a:lnTo>
                    <a:pt x="620" y="316"/>
                  </a:lnTo>
                  <a:lnTo>
                    <a:pt x="631" y="316"/>
                  </a:lnTo>
                  <a:lnTo>
                    <a:pt x="631" y="294"/>
                  </a:lnTo>
                  <a:lnTo>
                    <a:pt x="631" y="294"/>
                  </a:lnTo>
                  <a:lnTo>
                    <a:pt x="631" y="283"/>
                  </a:lnTo>
                </a:path>
              </a:pathLst>
            </a:custGeom>
            <a:solidFill>
              <a:srgbClr val="C9C4C0"/>
            </a:solidFill>
            <a:ln w="9525" cap="flat">
              <a:solidFill>
                <a:srgbClr val="FFFFFF"/>
              </a:solidFill>
              <a:bevel/>
              <a:headEnd/>
              <a:tailEnd/>
            </a:ln>
            <a:effectLst/>
          </p:spPr>
          <p:txBody>
            <a:bodyPr wrap="none" anchor="ctr"/>
            <a:lstStyle/>
            <a:p>
              <a:endParaRPr lang="en-US" sz="3600">
                <a:solidFill>
                  <a:srgbClr val="000000"/>
                </a:solidFill>
                <a:latin typeface="Roboto Light"/>
              </a:endParaRPr>
            </a:p>
          </p:txBody>
        </p:sp>
        <p:sp>
          <p:nvSpPr>
            <p:cNvPr id="54" name="Freeform 214">
              <a:extLst>
                <a:ext uri="{FF2B5EF4-FFF2-40B4-BE49-F238E27FC236}">
                  <a16:creationId xmlns:a16="http://schemas.microsoft.com/office/drawing/2014/main" id="{81FA0F29-FEFE-82E5-E2FF-5EFD62A17EDA}"/>
                </a:ext>
              </a:extLst>
            </p:cNvPr>
            <p:cNvSpPr>
              <a:spLocks noChangeArrowheads="1"/>
            </p:cNvSpPr>
            <p:nvPr/>
          </p:nvSpPr>
          <p:spPr bwMode="auto">
            <a:xfrm>
              <a:off x="8665406" y="5100894"/>
              <a:ext cx="520192" cy="582120"/>
            </a:xfrm>
            <a:custGeom>
              <a:avLst/>
              <a:gdLst>
                <a:gd name="T0" fmla="*/ 718 w 740"/>
                <a:gd name="T1" fmla="*/ 391 h 827"/>
                <a:gd name="T2" fmla="*/ 718 w 740"/>
                <a:gd name="T3" fmla="*/ 369 h 827"/>
                <a:gd name="T4" fmla="*/ 696 w 740"/>
                <a:gd name="T5" fmla="*/ 358 h 827"/>
                <a:gd name="T6" fmla="*/ 641 w 740"/>
                <a:gd name="T7" fmla="*/ 348 h 827"/>
                <a:gd name="T8" fmla="*/ 620 w 740"/>
                <a:gd name="T9" fmla="*/ 304 h 827"/>
                <a:gd name="T10" fmla="*/ 620 w 740"/>
                <a:gd name="T11" fmla="*/ 271 h 827"/>
                <a:gd name="T12" fmla="*/ 620 w 740"/>
                <a:gd name="T13" fmla="*/ 249 h 827"/>
                <a:gd name="T14" fmla="*/ 587 w 740"/>
                <a:gd name="T15" fmla="*/ 239 h 827"/>
                <a:gd name="T16" fmla="*/ 565 w 740"/>
                <a:gd name="T17" fmla="*/ 206 h 827"/>
                <a:gd name="T18" fmla="*/ 500 w 740"/>
                <a:gd name="T19" fmla="*/ 162 h 827"/>
                <a:gd name="T20" fmla="*/ 478 w 740"/>
                <a:gd name="T21" fmla="*/ 108 h 827"/>
                <a:gd name="T22" fmla="*/ 467 w 740"/>
                <a:gd name="T23" fmla="*/ 76 h 827"/>
                <a:gd name="T24" fmla="*/ 435 w 740"/>
                <a:gd name="T25" fmla="*/ 32 h 827"/>
                <a:gd name="T26" fmla="*/ 424 w 740"/>
                <a:gd name="T27" fmla="*/ 10 h 827"/>
                <a:gd name="T28" fmla="*/ 402 w 740"/>
                <a:gd name="T29" fmla="*/ 10 h 827"/>
                <a:gd name="T30" fmla="*/ 359 w 740"/>
                <a:gd name="T31" fmla="*/ 21 h 827"/>
                <a:gd name="T32" fmla="*/ 326 w 740"/>
                <a:gd name="T33" fmla="*/ 32 h 827"/>
                <a:gd name="T34" fmla="*/ 304 w 740"/>
                <a:gd name="T35" fmla="*/ 65 h 827"/>
                <a:gd name="T36" fmla="*/ 283 w 740"/>
                <a:gd name="T37" fmla="*/ 43 h 827"/>
                <a:gd name="T38" fmla="*/ 261 w 740"/>
                <a:gd name="T39" fmla="*/ 21 h 827"/>
                <a:gd name="T40" fmla="*/ 130 w 740"/>
                <a:gd name="T41" fmla="*/ 43 h 827"/>
                <a:gd name="T42" fmla="*/ 87 w 740"/>
                <a:gd name="T43" fmla="*/ 108 h 827"/>
                <a:gd name="T44" fmla="*/ 87 w 740"/>
                <a:gd name="T45" fmla="*/ 249 h 827"/>
                <a:gd name="T46" fmla="*/ 87 w 740"/>
                <a:gd name="T47" fmla="*/ 380 h 827"/>
                <a:gd name="T48" fmla="*/ 11 w 740"/>
                <a:gd name="T49" fmla="*/ 434 h 827"/>
                <a:gd name="T50" fmla="*/ 0 w 740"/>
                <a:gd name="T51" fmla="*/ 532 h 827"/>
                <a:gd name="T52" fmla="*/ 0 w 740"/>
                <a:gd name="T53" fmla="*/ 630 h 827"/>
                <a:gd name="T54" fmla="*/ 32 w 740"/>
                <a:gd name="T55" fmla="*/ 674 h 827"/>
                <a:gd name="T56" fmla="*/ 65 w 740"/>
                <a:gd name="T57" fmla="*/ 739 h 827"/>
                <a:gd name="T58" fmla="*/ 65 w 740"/>
                <a:gd name="T59" fmla="*/ 761 h 827"/>
                <a:gd name="T60" fmla="*/ 54 w 740"/>
                <a:gd name="T61" fmla="*/ 804 h 827"/>
                <a:gd name="T62" fmla="*/ 65 w 740"/>
                <a:gd name="T63" fmla="*/ 826 h 827"/>
                <a:gd name="T64" fmla="*/ 119 w 740"/>
                <a:gd name="T65" fmla="*/ 826 h 827"/>
                <a:gd name="T66" fmla="*/ 141 w 740"/>
                <a:gd name="T67" fmla="*/ 815 h 827"/>
                <a:gd name="T68" fmla="*/ 163 w 740"/>
                <a:gd name="T69" fmla="*/ 804 h 827"/>
                <a:gd name="T70" fmla="*/ 206 w 740"/>
                <a:gd name="T71" fmla="*/ 761 h 827"/>
                <a:gd name="T72" fmla="*/ 228 w 740"/>
                <a:gd name="T73" fmla="*/ 717 h 827"/>
                <a:gd name="T74" fmla="*/ 239 w 740"/>
                <a:gd name="T75" fmla="*/ 684 h 827"/>
                <a:gd name="T76" fmla="*/ 283 w 740"/>
                <a:gd name="T77" fmla="*/ 684 h 827"/>
                <a:gd name="T78" fmla="*/ 315 w 740"/>
                <a:gd name="T79" fmla="*/ 717 h 827"/>
                <a:gd name="T80" fmla="*/ 348 w 740"/>
                <a:gd name="T81" fmla="*/ 728 h 827"/>
                <a:gd name="T82" fmla="*/ 391 w 740"/>
                <a:gd name="T83" fmla="*/ 728 h 827"/>
                <a:gd name="T84" fmla="*/ 424 w 740"/>
                <a:gd name="T85" fmla="*/ 728 h 827"/>
                <a:gd name="T86" fmla="*/ 446 w 740"/>
                <a:gd name="T87" fmla="*/ 684 h 827"/>
                <a:gd name="T88" fmla="*/ 467 w 740"/>
                <a:gd name="T89" fmla="*/ 630 h 827"/>
                <a:gd name="T90" fmla="*/ 511 w 740"/>
                <a:gd name="T91" fmla="*/ 619 h 827"/>
                <a:gd name="T92" fmla="*/ 544 w 740"/>
                <a:gd name="T93" fmla="*/ 587 h 827"/>
                <a:gd name="T94" fmla="*/ 565 w 740"/>
                <a:gd name="T95" fmla="*/ 522 h 827"/>
                <a:gd name="T96" fmla="*/ 587 w 740"/>
                <a:gd name="T97" fmla="*/ 510 h 827"/>
                <a:gd name="T98" fmla="*/ 609 w 740"/>
                <a:gd name="T99" fmla="*/ 500 h 827"/>
                <a:gd name="T100" fmla="*/ 620 w 740"/>
                <a:gd name="T101" fmla="*/ 489 h 827"/>
                <a:gd name="T102" fmla="*/ 641 w 740"/>
                <a:gd name="T103" fmla="*/ 467 h 827"/>
                <a:gd name="T104" fmla="*/ 696 w 740"/>
                <a:gd name="T105" fmla="*/ 434 h 827"/>
                <a:gd name="T106" fmla="*/ 728 w 740"/>
                <a:gd name="T107" fmla="*/ 40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40" h="827">
                  <a:moveTo>
                    <a:pt x="739" y="402"/>
                  </a:moveTo>
                  <a:lnTo>
                    <a:pt x="739" y="391"/>
                  </a:lnTo>
                  <a:lnTo>
                    <a:pt x="728" y="391"/>
                  </a:lnTo>
                  <a:lnTo>
                    <a:pt x="718" y="391"/>
                  </a:lnTo>
                  <a:lnTo>
                    <a:pt x="718" y="391"/>
                  </a:lnTo>
                  <a:lnTo>
                    <a:pt x="718" y="380"/>
                  </a:lnTo>
                  <a:lnTo>
                    <a:pt x="718" y="380"/>
                  </a:lnTo>
                  <a:lnTo>
                    <a:pt x="718" y="369"/>
                  </a:lnTo>
                  <a:lnTo>
                    <a:pt x="718" y="369"/>
                  </a:lnTo>
                  <a:lnTo>
                    <a:pt x="718" y="369"/>
                  </a:lnTo>
                  <a:lnTo>
                    <a:pt x="706" y="369"/>
                  </a:lnTo>
                  <a:lnTo>
                    <a:pt x="696" y="358"/>
                  </a:lnTo>
                  <a:lnTo>
                    <a:pt x="685" y="358"/>
                  </a:lnTo>
                  <a:lnTo>
                    <a:pt x="652" y="348"/>
                  </a:lnTo>
                  <a:lnTo>
                    <a:pt x="641" y="348"/>
                  </a:lnTo>
                  <a:lnTo>
                    <a:pt x="641" y="348"/>
                  </a:lnTo>
                  <a:lnTo>
                    <a:pt x="641" y="336"/>
                  </a:lnTo>
                  <a:lnTo>
                    <a:pt x="631" y="326"/>
                  </a:lnTo>
                  <a:lnTo>
                    <a:pt x="631" y="315"/>
                  </a:lnTo>
                  <a:lnTo>
                    <a:pt x="620" y="304"/>
                  </a:lnTo>
                  <a:lnTo>
                    <a:pt x="609" y="304"/>
                  </a:lnTo>
                  <a:lnTo>
                    <a:pt x="620" y="293"/>
                  </a:lnTo>
                  <a:lnTo>
                    <a:pt x="620" y="282"/>
                  </a:lnTo>
                  <a:lnTo>
                    <a:pt x="620" y="271"/>
                  </a:lnTo>
                  <a:lnTo>
                    <a:pt x="620" y="271"/>
                  </a:lnTo>
                  <a:lnTo>
                    <a:pt x="620" y="261"/>
                  </a:lnTo>
                  <a:lnTo>
                    <a:pt x="620" y="249"/>
                  </a:lnTo>
                  <a:lnTo>
                    <a:pt x="620" y="249"/>
                  </a:lnTo>
                  <a:lnTo>
                    <a:pt x="609" y="249"/>
                  </a:lnTo>
                  <a:lnTo>
                    <a:pt x="598" y="249"/>
                  </a:lnTo>
                  <a:lnTo>
                    <a:pt x="587" y="249"/>
                  </a:lnTo>
                  <a:lnTo>
                    <a:pt x="587" y="239"/>
                  </a:lnTo>
                  <a:lnTo>
                    <a:pt x="587" y="228"/>
                  </a:lnTo>
                  <a:lnTo>
                    <a:pt x="576" y="217"/>
                  </a:lnTo>
                  <a:lnTo>
                    <a:pt x="576" y="217"/>
                  </a:lnTo>
                  <a:lnTo>
                    <a:pt x="565" y="206"/>
                  </a:lnTo>
                  <a:lnTo>
                    <a:pt x="554" y="206"/>
                  </a:lnTo>
                  <a:lnTo>
                    <a:pt x="544" y="195"/>
                  </a:lnTo>
                  <a:lnTo>
                    <a:pt x="522" y="184"/>
                  </a:lnTo>
                  <a:lnTo>
                    <a:pt x="500" y="162"/>
                  </a:lnTo>
                  <a:lnTo>
                    <a:pt x="500" y="162"/>
                  </a:lnTo>
                  <a:lnTo>
                    <a:pt x="489" y="141"/>
                  </a:lnTo>
                  <a:lnTo>
                    <a:pt x="478" y="119"/>
                  </a:lnTo>
                  <a:lnTo>
                    <a:pt x="478" y="108"/>
                  </a:lnTo>
                  <a:lnTo>
                    <a:pt x="478" y="108"/>
                  </a:lnTo>
                  <a:lnTo>
                    <a:pt x="467" y="97"/>
                  </a:lnTo>
                  <a:lnTo>
                    <a:pt x="467" y="87"/>
                  </a:lnTo>
                  <a:lnTo>
                    <a:pt x="467" y="76"/>
                  </a:lnTo>
                  <a:lnTo>
                    <a:pt x="457" y="65"/>
                  </a:lnTo>
                  <a:lnTo>
                    <a:pt x="446" y="54"/>
                  </a:lnTo>
                  <a:lnTo>
                    <a:pt x="446" y="43"/>
                  </a:lnTo>
                  <a:lnTo>
                    <a:pt x="435" y="32"/>
                  </a:lnTo>
                  <a:lnTo>
                    <a:pt x="435" y="32"/>
                  </a:lnTo>
                  <a:lnTo>
                    <a:pt x="435" y="21"/>
                  </a:lnTo>
                  <a:lnTo>
                    <a:pt x="424" y="21"/>
                  </a:lnTo>
                  <a:lnTo>
                    <a:pt x="424" y="10"/>
                  </a:lnTo>
                  <a:lnTo>
                    <a:pt x="424" y="10"/>
                  </a:lnTo>
                  <a:lnTo>
                    <a:pt x="435" y="0"/>
                  </a:lnTo>
                  <a:lnTo>
                    <a:pt x="424" y="0"/>
                  </a:lnTo>
                  <a:lnTo>
                    <a:pt x="402" y="10"/>
                  </a:lnTo>
                  <a:lnTo>
                    <a:pt x="391" y="10"/>
                  </a:lnTo>
                  <a:lnTo>
                    <a:pt x="370" y="21"/>
                  </a:lnTo>
                  <a:lnTo>
                    <a:pt x="370" y="21"/>
                  </a:lnTo>
                  <a:lnTo>
                    <a:pt x="359" y="21"/>
                  </a:lnTo>
                  <a:lnTo>
                    <a:pt x="359" y="21"/>
                  </a:lnTo>
                  <a:lnTo>
                    <a:pt x="348" y="21"/>
                  </a:lnTo>
                  <a:lnTo>
                    <a:pt x="337" y="32"/>
                  </a:lnTo>
                  <a:lnTo>
                    <a:pt x="326" y="32"/>
                  </a:lnTo>
                  <a:lnTo>
                    <a:pt x="326" y="43"/>
                  </a:lnTo>
                  <a:lnTo>
                    <a:pt x="315" y="43"/>
                  </a:lnTo>
                  <a:lnTo>
                    <a:pt x="304" y="65"/>
                  </a:lnTo>
                  <a:lnTo>
                    <a:pt x="304" y="65"/>
                  </a:lnTo>
                  <a:lnTo>
                    <a:pt x="293" y="65"/>
                  </a:lnTo>
                  <a:lnTo>
                    <a:pt x="293" y="65"/>
                  </a:lnTo>
                  <a:lnTo>
                    <a:pt x="293" y="54"/>
                  </a:lnTo>
                  <a:lnTo>
                    <a:pt x="283" y="43"/>
                  </a:lnTo>
                  <a:lnTo>
                    <a:pt x="272" y="21"/>
                  </a:lnTo>
                  <a:lnTo>
                    <a:pt x="272" y="21"/>
                  </a:lnTo>
                  <a:lnTo>
                    <a:pt x="272" y="21"/>
                  </a:lnTo>
                  <a:lnTo>
                    <a:pt x="261" y="21"/>
                  </a:lnTo>
                  <a:lnTo>
                    <a:pt x="228" y="32"/>
                  </a:lnTo>
                  <a:lnTo>
                    <a:pt x="206" y="32"/>
                  </a:lnTo>
                  <a:lnTo>
                    <a:pt x="174" y="43"/>
                  </a:lnTo>
                  <a:lnTo>
                    <a:pt x="130" y="43"/>
                  </a:lnTo>
                  <a:lnTo>
                    <a:pt x="109" y="54"/>
                  </a:lnTo>
                  <a:lnTo>
                    <a:pt x="87" y="54"/>
                  </a:lnTo>
                  <a:lnTo>
                    <a:pt x="87" y="65"/>
                  </a:lnTo>
                  <a:lnTo>
                    <a:pt x="87" y="108"/>
                  </a:lnTo>
                  <a:lnTo>
                    <a:pt x="87" y="141"/>
                  </a:lnTo>
                  <a:lnTo>
                    <a:pt x="87" y="184"/>
                  </a:lnTo>
                  <a:lnTo>
                    <a:pt x="87" y="217"/>
                  </a:lnTo>
                  <a:lnTo>
                    <a:pt x="87" y="249"/>
                  </a:lnTo>
                  <a:lnTo>
                    <a:pt x="87" y="293"/>
                  </a:lnTo>
                  <a:lnTo>
                    <a:pt x="87" y="326"/>
                  </a:lnTo>
                  <a:lnTo>
                    <a:pt x="87" y="369"/>
                  </a:lnTo>
                  <a:lnTo>
                    <a:pt x="87" y="380"/>
                  </a:lnTo>
                  <a:lnTo>
                    <a:pt x="87" y="380"/>
                  </a:lnTo>
                  <a:lnTo>
                    <a:pt x="11" y="380"/>
                  </a:lnTo>
                  <a:lnTo>
                    <a:pt x="11" y="402"/>
                  </a:lnTo>
                  <a:lnTo>
                    <a:pt x="11" y="434"/>
                  </a:lnTo>
                  <a:lnTo>
                    <a:pt x="11" y="456"/>
                  </a:lnTo>
                  <a:lnTo>
                    <a:pt x="0" y="489"/>
                  </a:lnTo>
                  <a:lnTo>
                    <a:pt x="0" y="510"/>
                  </a:lnTo>
                  <a:lnTo>
                    <a:pt x="0" y="532"/>
                  </a:lnTo>
                  <a:lnTo>
                    <a:pt x="0" y="565"/>
                  </a:lnTo>
                  <a:lnTo>
                    <a:pt x="0" y="587"/>
                  </a:lnTo>
                  <a:lnTo>
                    <a:pt x="0" y="619"/>
                  </a:lnTo>
                  <a:lnTo>
                    <a:pt x="0" y="630"/>
                  </a:lnTo>
                  <a:lnTo>
                    <a:pt x="0" y="641"/>
                  </a:lnTo>
                  <a:lnTo>
                    <a:pt x="11" y="641"/>
                  </a:lnTo>
                  <a:lnTo>
                    <a:pt x="32" y="663"/>
                  </a:lnTo>
                  <a:lnTo>
                    <a:pt x="32" y="674"/>
                  </a:lnTo>
                  <a:lnTo>
                    <a:pt x="43" y="674"/>
                  </a:lnTo>
                  <a:lnTo>
                    <a:pt x="54" y="706"/>
                  </a:lnTo>
                  <a:lnTo>
                    <a:pt x="54" y="728"/>
                  </a:lnTo>
                  <a:lnTo>
                    <a:pt x="65" y="739"/>
                  </a:lnTo>
                  <a:lnTo>
                    <a:pt x="65" y="750"/>
                  </a:lnTo>
                  <a:lnTo>
                    <a:pt x="65" y="761"/>
                  </a:lnTo>
                  <a:lnTo>
                    <a:pt x="65" y="761"/>
                  </a:lnTo>
                  <a:lnTo>
                    <a:pt x="65" y="761"/>
                  </a:lnTo>
                  <a:lnTo>
                    <a:pt x="65" y="771"/>
                  </a:lnTo>
                  <a:lnTo>
                    <a:pt x="54" y="783"/>
                  </a:lnTo>
                  <a:lnTo>
                    <a:pt x="54" y="793"/>
                  </a:lnTo>
                  <a:lnTo>
                    <a:pt x="54" y="804"/>
                  </a:lnTo>
                  <a:lnTo>
                    <a:pt x="54" y="815"/>
                  </a:lnTo>
                  <a:lnTo>
                    <a:pt x="54" y="826"/>
                  </a:lnTo>
                  <a:lnTo>
                    <a:pt x="54" y="826"/>
                  </a:lnTo>
                  <a:lnTo>
                    <a:pt x="65" y="826"/>
                  </a:lnTo>
                  <a:lnTo>
                    <a:pt x="76" y="826"/>
                  </a:lnTo>
                  <a:lnTo>
                    <a:pt x="87" y="826"/>
                  </a:lnTo>
                  <a:lnTo>
                    <a:pt x="119" y="826"/>
                  </a:lnTo>
                  <a:lnTo>
                    <a:pt x="119" y="826"/>
                  </a:lnTo>
                  <a:lnTo>
                    <a:pt x="130" y="826"/>
                  </a:lnTo>
                  <a:lnTo>
                    <a:pt x="130" y="826"/>
                  </a:lnTo>
                  <a:lnTo>
                    <a:pt x="141" y="826"/>
                  </a:lnTo>
                  <a:lnTo>
                    <a:pt x="141" y="815"/>
                  </a:lnTo>
                  <a:lnTo>
                    <a:pt x="141" y="815"/>
                  </a:lnTo>
                  <a:lnTo>
                    <a:pt x="152" y="804"/>
                  </a:lnTo>
                  <a:lnTo>
                    <a:pt x="163" y="804"/>
                  </a:lnTo>
                  <a:lnTo>
                    <a:pt x="163" y="804"/>
                  </a:lnTo>
                  <a:lnTo>
                    <a:pt x="174" y="783"/>
                  </a:lnTo>
                  <a:lnTo>
                    <a:pt x="196" y="771"/>
                  </a:lnTo>
                  <a:lnTo>
                    <a:pt x="196" y="761"/>
                  </a:lnTo>
                  <a:lnTo>
                    <a:pt x="206" y="761"/>
                  </a:lnTo>
                  <a:lnTo>
                    <a:pt x="206" y="761"/>
                  </a:lnTo>
                  <a:lnTo>
                    <a:pt x="217" y="739"/>
                  </a:lnTo>
                  <a:lnTo>
                    <a:pt x="217" y="717"/>
                  </a:lnTo>
                  <a:lnTo>
                    <a:pt x="228" y="717"/>
                  </a:lnTo>
                  <a:lnTo>
                    <a:pt x="228" y="696"/>
                  </a:lnTo>
                  <a:lnTo>
                    <a:pt x="239" y="696"/>
                  </a:lnTo>
                  <a:lnTo>
                    <a:pt x="239" y="684"/>
                  </a:lnTo>
                  <a:lnTo>
                    <a:pt x="239" y="684"/>
                  </a:lnTo>
                  <a:lnTo>
                    <a:pt x="250" y="684"/>
                  </a:lnTo>
                  <a:lnTo>
                    <a:pt x="261" y="684"/>
                  </a:lnTo>
                  <a:lnTo>
                    <a:pt x="272" y="684"/>
                  </a:lnTo>
                  <a:lnTo>
                    <a:pt x="283" y="684"/>
                  </a:lnTo>
                  <a:lnTo>
                    <a:pt x="293" y="696"/>
                  </a:lnTo>
                  <a:lnTo>
                    <a:pt x="304" y="706"/>
                  </a:lnTo>
                  <a:lnTo>
                    <a:pt x="304" y="717"/>
                  </a:lnTo>
                  <a:lnTo>
                    <a:pt x="315" y="717"/>
                  </a:lnTo>
                  <a:lnTo>
                    <a:pt x="326" y="717"/>
                  </a:lnTo>
                  <a:lnTo>
                    <a:pt x="326" y="717"/>
                  </a:lnTo>
                  <a:lnTo>
                    <a:pt x="337" y="728"/>
                  </a:lnTo>
                  <a:lnTo>
                    <a:pt x="348" y="728"/>
                  </a:lnTo>
                  <a:lnTo>
                    <a:pt x="359" y="728"/>
                  </a:lnTo>
                  <a:lnTo>
                    <a:pt x="370" y="728"/>
                  </a:lnTo>
                  <a:lnTo>
                    <a:pt x="380" y="728"/>
                  </a:lnTo>
                  <a:lnTo>
                    <a:pt x="391" y="728"/>
                  </a:lnTo>
                  <a:lnTo>
                    <a:pt x="402" y="728"/>
                  </a:lnTo>
                  <a:lnTo>
                    <a:pt x="413" y="728"/>
                  </a:lnTo>
                  <a:lnTo>
                    <a:pt x="424" y="728"/>
                  </a:lnTo>
                  <a:lnTo>
                    <a:pt x="424" y="728"/>
                  </a:lnTo>
                  <a:lnTo>
                    <a:pt x="435" y="717"/>
                  </a:lnTo>
                  <a:lnTo>
                    <a:pt x="435" y="717"/>
                  </a:lnTo>
                  <a:lnTo>
                    <a:pt x="446" y="696"/>
                  </a:lnTo>
                  <a:lnTo>
                    <a:pt x="446" y="684"/>
                  </a:lnTo>
                  <a:lnTo>
                    <a:pt x="457" y="674"/>
                  </a:lnTo>
                  <a:lnTo>
                    <a:pt x="467" y="652"/>
                  </a:lnTo>
                  <a:lnTo>
                    <a:pt x="467" y="641"/>
                  </a:lnTo>
                  <a:lnTo>
                    <a:pt x="467" y="630"/>
                  </a:lnTo>
                  <a:lnTo>
                    <a:pt x="478" y="630"/>
                  </a:lnTo>
                  <a:lnTo>
                    <a:pt x="489" y="630"/>
                  </a:lnTo>
                  <a:lnTo>
                    <a:pt x="511" y="619"/>
                  </a:lnTo>
                  <a:lnTo>
                    <a:pt x="511" y="619"/>
                  </a:lnTo>
                  <a:lnTo>
                    <a:pt x="511" y="609"/>
                  </a:lnTo>
                  <a:lnTo>
                    <a:pt x="522" y="609"/>
                  </a:lnTo>
                  <a:lnTo>
                    <a:pt x="533" y="597"/>
                  </a:lnTo>
                  <a:lnTo>
                    <a:pt x="544" y="587"/>
                  </a:lnTo>
                  <a:lnTo>
                    <a:pt x="554" y="543"/>
                  </a:lnTo>
                  <a:lnTo>
                    <a:pt x="554" y="543"/>
                  </a:lnTo>
                  <a:lnTo>
                    <a:pt x="565" y="532"/>
                  </a:lnTo>
                  <a:lnTo>
                    <a:pt x="565" y="522"/>
                  </a:lnTo>
                  <a:lnTo>
                    <a:pt x="565" y="522"/>
                  </a:lnTo>
                  <a:lnTo>
                    <a:pt x="576" y="522"/>
                  </a:lnTo>
                  <a:lnTo>
                    <a:pt x="576" y="510"/>
                  </a:lnTo>
                  <a:lnTo>
                    <a:pt x="587" y="510"/>
                  </a:lnTo>
                  <a:lnTo>
                    <a:pt x="598" y="510"/>
                  </a:lnTo>
                  <a:lnTo>
                    <a:pt x="598" y="510"/>
                  </a:lnTo>
                  <a:lnTo>
                    <a:pt x="598" y="500"/>
                  </a:lnTo>
                  <a:lnTo>
                    <a:pt x="609" y="500"/>
                  </a:lnTo>
                  <a:lnTo>
                    <a:pt x="609" y="500"/>
                  </a:lnTo>
                  <a:lnTo>
                    <a:pt x="620" y="489"/>
                  </a:lnTo>
                  <a:lnTo>
                    <a:pt x="620" y="489"/>
                  </a:lnTo>
                  <a:lnTo>
                    <a:pt x="620" y="489"/>
                  </a:lnTo>
                  <a:lnTo>
                    <a:pt x="631" y="478"/>
                  </a:lnTo>
                  <a:lnTo>
                    <a:pt x="631" y="478"/>
                  </a:lnTo>
                  <a:lnTo>
                    <a:pt x="631" y="478"/>
                  </a:lnTo>
                  <a:lnTo>
                    <a:pt x="641" y="467"/>
                  </a:lnTo>
                  <a:lnTo>
                    <a:pt x="652" y="445"/>
                  </a:lnTo>
                  <a:lnTo>
                    <a:pt x="663" y="434"/>
                  </a:lnTo>
                  <a:lnTo>
                    <a:pt x="674" y="434"/>
                  </a:lnTo>
                  <a:lnTo>
                    <a:pt x="696" y="434"/>
                  </a:lnTo>
                  <a:lnTo>
                    <a:pt x="706" y="423"/>
                  </a:lnTo>
                  <a:lnTo>
                    <a:pt x="706" y="423"/>
                  </a:lnTo>
                  <a:lnTo>
                    <a:pt x="718" y="413"/>
                  </a:lnTo>
                  <a:lnTo>
                    <a:pt x="728" y="402"/>
                  </a:lnTo>
                  <a:lnTo>
                    <a:pt x="739" y="402"/>
                  </a:lnTo>
                </a:path>
              </a:pathLst>
            </a:custGeom>
            <a:solidFill>
              <a:srgbClr val="C9C4C0"/>
            </a:solidFill>
            <a:ln w="9525" cap="flat">
              <a:solidFill>
                <a:srgbClr val="FFFFFF"/>
              </a:solidFill>
              <a:bevel/>
              <a:headEnd/>
              <a:tailEnd/>
            </a:ln>
            <a:effectLst/>
          </p:spPr>
          <p:txBody>
            <a:bodyPr wrap="none" anchor="ctr"/>
            <a:lstStyle/>
            <a:p>
              <a:endParaRPr lang="en-US" sz="3600">
                <a:solidFill>
                  <a:srgbClr val="000000"/>
                </a:solidFill>
                <a:latin typeface="Roboto Light"/>
              </a:endParaRPr>
            </a:p>
          </p:txBody>
        </p:sp>
        <p:sp>
          <p:nvSpPr>
            <p:cNvPr id="55" name="Freeform 220">
              <a:extLst>
                <a:ext uri="{FF2B5EF4-FFF2-40B4-BE49-F238E27FC236}">
                  <a16:creationId xmlns:a16="http://schemas.microsoft.com/office/drawing/2014/main" id="{A678CAFD-0F85-2CFD-97F3-AA15F7A8C315}"/>
                </a:ext>
              </a:extLst>
            </p:cNvPr>
            <p:cNvSpPr>
              <a:spLocks noChangeArrowheads="1"/>
            </p:cNvSpPr>
            <p:nvPr/>
          </p:nvSpPr>
          <p:spPr bwMode="auto">
            <a:xfrm>
              <a:off x="7597155" y="3178041"/>
              <a:ext cx="176493" cy="390144"/>
            </a:xfrm>
            <a:custGeom>
              <a:avLst/>
              <a:gdLst>
                <a:gd name="T0" fmla="*/ 240 w 252"/>
                <a:gd name="T1" fmla="*/ 140 h 554"/>
                <a:gd name="T2" fmla="*/ 240 w 252"/>
                <a:gd name="T3" fmla="*/ 107 h 554"/>
                <a:gd name="T4" fmla="*/ 218 w 252"/>
                <a:gd name="T5" fmla="*/ 86 h 554"/>
                <a:gd name="T6" fmla="*/ 229 w 252"/>
                <a:gd name="T7" fmla="*/ 54 h 554"/>
                <a:gd name="T8" fmla="*/ 218 w 252"/>
                <a:gd name="T9" fmla="*/ 43 h 554"/>
                <a:gd name="T10" fmla="*/ 196 w 252"/>
                <a:gd name="T11" fmla="*/ 21 h 554"/>
                <a:gd name="T12" fmla="*/ 164 w 252"/>
                <a:gd name="T13" fmla="*/ 0 h 554"/>
                <a:gd name="T14" fmla="*/ 153 w 252"/>
                <a:gd name="T15" fmla="*/ 0 h 554"/>
                <a:gd name="T16" fmla="*/ 131 w 252"/>
                <a:gd name="T17" fmla="*/ 10 h 554"/>
                <a:gd name="T18" fmla="*/ 131 w 252"/>
                <a:gd name="T19" fmla="*/ 43 h 554"/>
                <a:gd name="T20" fmla="*/ 120 w 252"/>
                <a:gd name="T21" fmla="*/ 65 h 554"/>
                <a:gd name="T22" fmla="*/ 77 w 252"/>
                <a:gd name="T23" fmla="*/ 86 h 554"/>
                <a:gd name="T24" fmla="*/ 55 w 252"/>
                <a:gd name="T25" fmla="*/ 86 h 554"/>
                <a:gd name="T26" fmla="*/ 55 w 252"/>
                <a:gd name="T27" fmla="*/ 86 h 554"/>
                <a:gd name="T28" fmla="*/ 44 w 252"/>
                <a:gd name="T29" fmla="*/ 97 h 554"/>
                <a:gd name="T30" fmla="*/ 33 w 252"/>
                <a:gd name="T31" fmla="*/ 107 h 554"/>
                <a:gd name="T32" fmla="*/ 33 w 252"/>
                <a:gd name="T33" fmla="*/ 107 h 554"/>
                <a:gd name="T34" fmla="*/ 22 w 252"/>
                <a:gd name="T35" fmla="*/ 118 h 554"/>
                <a:gd name="T36" fmla="*/ 22 w 252"/>
                <a:gd name="T37" fmla="*/ 118 h 554"/>
                <a:gd name="T38" fmla="*/ 11 w 252"/>
                <a:gd name="T39" fmla="*/ 140 h 554"/>
                <a:gd name="T40" fmla="*/ 0 w 252"/>
                <a:gd name="T41" fmla="*/ 183 h 554"/>
                <a:gd name="T42" fmla="*/ 33 w 252"/>
                <a:gd name="T43" fmla="*/ 205 h 554"/>
                <a:gd name="T44" fmla="*/ 55 w 252"/>
                <a:gd name="T45" fmla="*/ 238 h 554"/>
                <a:gd name="T46" fmla="*/ 55 w 252"/>
                <a:gd name="T47" fmla="*/ 270 h 554"/>
                <a:gd name="T48" fmla="*/ 66 w 252"/>
                <a:gd name="T49" fmla="*/ 303 h 554"/>
                <a:gd name="T50" fmla="*/ 77 w 252"/>
                <a:gd name="T51" fmla="*/ 368 h 554"/>
                <a:gd name="T52" fmla="*/ 77 w 252"/>
                <a:gd name="T53" fmla="*/ 455 h 554"/>
                <a:gd name="T54" fmla="*/ 66 w 252"/>
                <a:gd name="T55" fmla="*/ 499 h 554"/>
                <a:gd name="T56" fmla="*/ 66 w 252"/>
                <a:gd name="T57" fmla="*/ 509 h 554"/>
                <a:gd name="T58" fmla="*/ 77 w 252"/>
                <a:gd name="T59" fmla="*/ 542 h 554"/>
                <a:gd name="T60" fmla="*/ 66 w 252"/>
                <a:gd name="T61" fmla="*/ 553 h 554"/>
                <a:gd name="T62" fmla="*/ 153 w 252"/>
                <a:gd name="T63" fmla="*/ 542 h 554"/>
                <a:gd name="T64" fmla="*/ 164 w 252"/>
                <a:gd name="T65" fmla="*/ 520 h 554"/>
                <a:gd name="T66" fmla="*/ 164 w 252"/>
                <a:gd name="T67" fmla="*/ 499 h 554"/>
                <a:gd name="T68" fmla="*/ 164 w 252"/>
                <a:gd name="T69" fmla="*/ 477 h 554"/>
                <a:gd name="T70" fmla="*/ 164 w 252"/>
                <a:gd name="T71" fmla="*/ 444 h 554"/>
                <a:gd name="T72" fmla="*/ 164 w 252"/>
                <a:gd name="T73" fmla="*/ 433 h 554"/>
                <a:gd name="T74" fmla="*/ 164 w 252"/>
                <a:gd name="T75" fmla="*/ 412 h 554"/>
                <a:gd name="T76" fmla="*/ 164 w 252"/>
                <a:gd name="T77" fmla="*/ 368 h 554"/>
                <a:gd name="T78" fmla="*/ 164 w 252"/>
                <a:gd name="T79" fmla="*/ 335 h 554"/>
                <a:gd name="T80" fmla="*/ 174 w 252"/>
                <a:gd name="T81" fmla="*/ 303 h 554"/>
                <a:gd name="T82" fmla="*/ 196 w 252"/>
                <a:gd name="T83" fmla="*/ 270 h 554"/>
                <a:gd name="T84" fmla="*/ 196 w 252"/>
                <a:gd name="T85" fmla="*/ 248 h 554"/>
                <a:gd name="T86" fmla="*/ 207 w 252"/>
                <a:gd name="T87" fmla="*/ 227 h 554"/>
                <a:gd name="T88" fmla="*/ 229 w 252"/>
                <a:gd name="T89" fmla="*/ 216 h 554"/>
                <a:gd name="T90" fmla="*/ 229 w 252"/>
                <a:gd name="T91" fmla="*/ 183 h 554"/>
                <a:gd name="T92" fmla="*/ 240 w 252"/>
                <a:gd name="T93" fmla="*/ 173 h 554"/>
                <a:gd name="T94" fmla="*/ 240 w 252"/>
                <a:gd name="T95" fmla="*/ 173 h 554"/>
                <a:gd name="T96" fmla="*/ 251 w 252"/>
                <a:gd name="T97" fmla="*/ 15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2" h="554">
                  <a:moveTo>
                    <a:pt x="251" y="151"/>
                  </a:moveTo>
                  <a:lnTo>
                    <a:pt x="240" y="140"/>
                  </a:lnTo>
                  <a:lnTo>
                    <a:pt x="240" y="140"/>
                  </a:lnTo>
                  <a:lnTo>
                    <a:pt x="240" y="129"/>
                  </a:lnTo>
                  <a:lnTo>
                    <a:pt x="240" y="118"/>
                  </a:lnTo>
                  <a:lnTo>
                    <a:pt x="240" y="107"/>
                  </a:lnTo>
                  <a:lnTo>
                    <a:pt x="240" y="107"/>
                  </a:lnTo>
                  <a:lnTo>
                    <a:pt x="240" y="107"/>
                  </a:lnTo>
                  <a:lnTo>
                    <a:pt x="218" y="86"/>
                  </a:lnTo>
                  <a:lnTo>
                    <a:pt x="218" y="75"/>
                  </a:lnTo>
                  <a:lnTo>
                    <a:pt x="229" y="65"/>
                  </a:lnTo>
                  <a:lnTo>
                    <a:pt x="229" y="54"/>
                  </a:lnTo>
                  <a:lnTo>
                    <a:pt x="229" y="54"/>
                  </a:lnTo>
                  <a:lnTo>
                    <a:pt x="218" y="43"/>
                  </a:lnTo>
                  <a:lnTo>
                    <a:pt x="218" y="43"/>
                  </a:lnTo>
                  <a:lnTo>
                    <a:pt x="207" y="43"/>
                  </a:lnTo>
                  <a:lnTo>
                    <a:pt x="207" y="32"/>
                  </a:lnTo>
                  <a:lnTo>
                    <a:pt x="196" y="21"/>
                  </a:lnTo>
                  <a:lnTo>
                    <a:pt x="174" y="0"/>
                  </a:lnTo>
                  <a:lnTo>
                    <a:pt x="174" y="0"/>
                  </a:lnTo>
                  <a:lnTo>
                    <a:pt x="164" y="0"/>
                  </a:lnTo>
                  <a:lnTo>
                    <a:pt x="164" y="0"/>
                  </a:lnTo>
                  <a:lnTo>
                    <a:pt x="164" y="0"/>
                  </a:lnTo>
                  <a:lnTo>
                    <a:pt x="153" y="0"/>
                  </a:lnTo>
                  <a:lnTo>
                    <a:pt x="153" y="0"/>
                  </a:lnTo>
                  <a:lnTo>
                    <a:pt x="142" y="10"/>
                  </a:lnTo>
                  <a:lnTo>
                    <a:pt x="131" y="10"/>
                  </a:lnTo>
                  <a:lnTo>
                    <a:pt x="131" y="10"/>
                  </a:lnTo>
                  <a:lnTo>
                    <a:pt x="142" y="32"/>
                  </a:lnTo>
                  <a:lnTo>
                    <a:pt x="131" y="43"/>
                  </a:lnTo>
                  <a:lnTo>
                    <a:pt x="131" y="43"/>
                  </a:lnTo>
                  <a:lnTo>
                    <a:pt x="131" y="65"/>
                  </a:lnTo>
                  <a:lnTo>
                    <a:pt x="120" y="65"/>
                  </a:lnTo>
                  <a:lnTo>
                    <a:pt x="98" y="86"/>
                  </a:lnTo>
                  <a:lnTo>
                    <a:pt x="87" y="86"/>
                  </a:lnTo>
                  <a:lnTo>
                    <a:pt x="77" y="86"/>
                  </a:lnTo>
                  <a:lnTo>
                    <a:pt x="66" y="86"/>
                  </a:lnTo>
                  <a:lnTo>
                    <a:pt x="66" y="86"/>
                  </a:lnTo>
                  <a:lnTo>
                    <a:pt x="55" y="86"/>
                  </a:lnTo>
                  <a:lnTo>
                    <a:pt x="55" y="86"/>
                  </a:lnTo>
                  <a:lnTo>
                    <a:pt x="55" y="86"/>
                  </a:lnTo>
                  <a:lnTo>
                    <a:pt x="55" y="86"/>
                  </a:lnTo>
                  <a:lnTo>
                    <a:pt x="44" y="97"/>
                  </a:lnTo>
                  <a:lnTo>
                    <a:pt x="44" y="97"/>
                  </a:lnTo>
                  <a:lnTo>
                    <a:pt x="44" y="97"/>
                  </a:lnTo>
                  <a:lnTo>
                    <a:pt x="33" y="97"/>
                  </a:lnTo>
                  <a:lnTo>
                    <a:pt x="33" y="97"/>
                  </a:lnTo>
                  <a:lnTo>
                    <a:pt x="33" y="107"/>
                  </a:lnTo>
                  <a:lnTo>
                    <a:pt x="33" y="107"/>
                  </a:lnTo>
                  <a:lnTo>
                    <a:pt x="33" y="107"/>
                  </a:lnTo>
                  <a:lnTo>
                    <a:pt x="33" y="107"/>
                  </a:lnTo>
                  <a:lnTo>
                    <a:pt x="33" y="118"/>
                  </a:lnTo>
                  <a:lnTo>
                    <a:pt x="33" y="118"/>
                  </a:lnTo>
                  <a:lnTo>
                    <a:pt x="22" y="118"/>
                  </a:lnTo>
                  <a:lnTo>
                    <a:pt x="22" y="118"/>
                  </a:lnTo>
                  <a:lnTo>
                    <a:pt x="22" y="118"/>
                  </a:lnTo>
                  <a:lnTo>
                    <a:pt x="22" y="118"/>
                  </a:lnTo>
                  <a:lnTo>
                    <a:pt x="11" y="118"/>
                  </a:lnTo>
                  <a:lnTo>
                    <a:pt x="11" y="129"/>
                  </a:lnTo>
                  <a:lnTo>
                    <a:pt x="11" y="140"/>
                  </a:lnTo>
                  <a:lnTo>
                    <a:pt x="11" y="151"/>
                  </a:lnTo>
                  <a:lnTo>
                    <a:pt x="0" y="173"/>
                  </a:lnTo>
                  <a:lnTo>
                    <a:pt x="0" y="183"/>
                  </a:lnTo>
                  <a:lnTo>
                    <a:pt x="11" y="183"/>
                  </a:lnTo>
                  <a:lnTo>
                    <a:pt x="22" y="194"/>
                  </a:lnTo>
                  <a:lnTo>
                    <a:pt x="33" y="205"/>
                  </a:lnTo>
                  <a:lnTo>
                    <a:pt x="44" y="216"/>
                  </a:lnTo>
                  <a:lnTo>
                    <a:pt x="55" y="216"/>
                  </a:lnTo>
                  <a:lnTo>
                    <a:pt x="55" y="238"/>
                  </a:lnTo>
                  <a:lnTo>
                    <a:pt x="55" y="248"/>
                  </a:lnTo>
                  <a:lnTo>
                    <a:pt x="55" y="260"/>
                  </a:lnTo>
                  <a:lnTo>
                    <a:pt x="55" y="270"/>
                  </a:lnTo>
                  <a:lnTo>
                    <a:pt x="55" y="281"/>
                  </a:lnTo>
                  <a:lnTo>
                    <a:pt x="66" y="292"/>
                  </a:lnTo>
                  <a:lnTo>
                    <a:pt x="66" y="303"/>
                  </a:lnTo>
                  <a:lnTo>
                    <a:pt x="66" y="325"/>
                  </a:lnTo>
                  <a:lnTo>
                    <a:pt x="66" y="347"/>
                  </a:lnTo>
                  <a:lnTo>
                    <a:pt x="77" y="368"/>
                  </a:lnTo>
                  <a:lnTo>
                    <a:pt x="77" y="390"/>
                  </a:lnTo>
                  <a:lnTo>
                    <a:pt x="77" y="422"/>
                  </a:lnTo>
                  <a:lnTo>
                    <a:pt x="77" y="455"/>
                  </a:lnTo>
                  <a:lnTo>
                    <a:pt x="66" y="488"/>
                  </a:lnTo>
                  <a:lnTo>
                    <a:pt x="66" y="488"/>
                  </a:lnTo>
                  <a:lnTo>
                    <a:pt x="66" y="499"/>
                  </a:lnTo>
                  <a:lnTo>
                    <a:pt x="66" y="509"/>
                  </a:lnTo>
                  <a:lnTo>
                    <a:pt x="66" y="509"/>
                  </a:lnTo>
                  <a:lnTo>
                    <a:pt x="66" y="509"/>
                  </a:lnTo>
                  <a:lnTo>
                    <a:pt x="66" y="520"/>
                  </a:lnTo>
                  <a:lnTo>
                    <a:pt x="77" y="520"/>
                  </a:lnTo>
                  <a:lnTo>
                    <a:pt x="77" y="542"/>
                  </a:lnTo>
                  <a:lnTo>
                    <a:pt x="87" y="553"/>
                  </a:lnTo>
                  <a:lnTo>
                    <a:pt x="66" y="553"/>
                  </a:lnTo>
                  <a:lnTo>
                    <a:pt x="66" y="553"/>
                  </a:lnTo>
                  <a:lnTo>
                    <a:pt x="87" y="553"/>
                  </a:lnTo>
                  <a:lnTo>
                    <a:pt x="120" y="542"/>
                  </a:lnTo>
                  <a:lnTo>
                    <a:pt x="153" y="542"/>
                  </a:lnTo>
                  <a:lnTo>
                    <a:pt x="153" y="542"/>
                  </a:lnTo>
                  <a:lnTo>
                    <a:pt x="164" y="520"/>
                  </a:lnTo>
                  <a:lnTo>
                    <a:pt x="164" y="520"/>
                  </a:lnTo>
                  <a:lnTo>
                    <a:pt x="164" y="509"/>
                  </a:lnTo>
                  <a:lnTo>
                    <a:pt x="164" y="509"/>
                  </a:lnTo>
                  <a:lnTo>
                    <a:pt x="164" y="499"/>
                  </a:lnTo>
                  <a:lnTo>
                    <a:pt x="164" y="488"/>
                  </a:lnTo>
                  <a:lnTo>
                    <a:pt x="164" y="488"/>
                  </a:lnTo>
                  <a:lnTo>
                    <a:pt x="164" y="477"/>
                  </a:lnTo>
                  <a:lnTo>
                    <a:pt x="164" y="477"/>
                  </a:lnTo>
                  <a:lnTo>
                    <a:pt x="164" y="444"/>
                  </a:lnTo>
                  <a:lnTo>
                    <a:pt x="164" y="444"/>
                  </a:lnTo>
                  <a:lnTo>
                    <a:pt x="164" y="444"/>
                  </a:lnTo>
                  <a:lnTo>
                    <a:pt x="164" y="444"/>
                  </a:lnTo>
                  <a:lnTo>
                    <a:pt x="164" y="433"/>
                  </a:lnTo>
                  <a:lnTo>
                    <a:pt x="164" y="433"/>
                  </a:lnTo>
                  <a:lnTo>
                    <a:pt x="164" y="422"/>
                  </a:lnTo>
                  <a:lnTo>
                    <a:pt x="164" y="412"/>
                  </a:lnTo>
                  <a:lnTo>
                    <a:pt x="153" y="401"/>
                  </a:lnTo>
                  <a:lnTo>
                    <a:pt x="153" y="390"/>
                  </a:lnTo>
                  <a:lnTo>
                    <a:pt x="164" y="368"/>
                  </a:lnTo>
                  <a:lnTo>
                    <a:pt x="153" y="357"/>
                  </a:lnTo>
                  <a:lnTo>
                    <a:pt x="164" y="357"/>
                  </a:lnTo>
                  <a:lnTo>
                    <a:pt x="164" y="335"/>
                  </a:lnTo>
                  <a:lnTo>
                    <a:pt x="164" y="325"/>
                  </a:lnTo>
                  <a:lnTo>
                    <a:pt x="164" y="303"/>
                  </a:lnTo>
                  <a:lnTo>
                    <a:pt x="174" y="303"/>
                  </a:lnTo>
                  <a:lnTo>
                    <a:pt x="185" y="292"/>
                  </a:lnTo>
                  <a:lnTo>
                    <a:pt x="196" y="281"/>
                  </a:lnTo>
                  <a:lnTo>
                    <a:pt x="196" y="270"/>
                  </a:lnTo>
                  <a:lnTo>
                    <a:pt x="196" y="260"/>
                  </a:lnTo>
                  <a:lnTo>
                    <a:pt x="196" y="260"/>
                  </a:lnTo>
                  <a:lnTo>
                    <a:pt x="196" y="248"/>
                  </a:lnTo>
                  <a:lnTo>
                    <a:pt x="207" y="238"/>
                  </a:lnTo>
                  <a:lnTo>
                    <a:pt x="207" y="238"/>
                  </a:lnTo>
                  <a:lnTo>
                    <a:pt x="207" y="227"/>
                  </a:lnTo>
                  <a:lnTo>
                    <a:pt x="218" y="227"/>
                  </a:lnTo>
                  <a:lnTo>
                    <a:pt x="218" y="227"/>
                  </a:lnTo>
                  <a:lnTo>
                    <a:pt x="229" y="216"/>
                  </a:lnTo>
                  <a:lnTo>
                    <a:pt x="229" y="216"/>
                  </a:lnTo>
                  <a:lnTo>
                    <a:pt x="240" y="194"/>
                  </a:lnTo>
                  <a:lnTo>
                    <a:pt x="229" y="183"/>
                  </a:lnTo>
                  <a:lnTo>
                    <a:pt x="229" y="183"/>
                  </a:lnTo>
                  <a:lnTo>
                    <a:pt x="229" y="183"/>
                  </a:lnTo>
                  <a:lnTo>
                    <a:pt x="240" y="173"/>
                  </a:lnTo>
                  <a:lnTo>
                    <a:pt x="240" y="173"/>
                  </a:lnTo>
                  <a:lnTo>
                    <a:pt x="240" y="173"/>
                  </a:lnTo>
                  <a:lnTo>
                    <a:pt x="240" y="173"/>
                  </a:lnTo>
                  <a:lnTo>
                    <a:pt x="251" y="173"/>
                  </a:lnTo>
                  <a:lnTo>
                    <a:pt x="251" y="161"/>
                  </a:lnTo>
                  <a:lnTo>
                    <a:pt x="251" y="151"/>
                  </a:lnTo>
                </a:path>
              </a:pathLst>
            </a:custGeom>
            <a:solidFill>
              <a:srgbClr val="C9C4C0"/>
            </a:solidFill>
            <a:ln w="9525" cap="flat">
              <a:solidFill>
                <a:srgbClr val="FFFFFF"/>
              </a:solidFill>
              <a:bevel/>
              <a:headEnd/>
              <a:tailEnd/>
            </a:ln>
            <a:effectLst/>
          </p:spPr>
          <p:txBody>
            <a:bodyPr wrap="none" anchor="ctr"/>
            <a:lstStyle/>
            <a:p>
              <a:endParaRPr lang="en-US" sz="3600">
                <a:solidFill>
                  <a:srgbClr val="000000"/>
                </a:solidFill>
                <a:latin typeface="Roboto Light"/>
              </a:endParaRPr>
            </a:p>
          </p:txBody>
        </p:sp>
        <p:sp>
          <p:nvSpPr>
            <p:cNvPr id="56" name="Freeform 236">
              <a:extLst>
                <a:ext uri="{FF2B5EF4-FFF2-40B4-BE49-F238E27FC236}">
                  <a16:creationId xmlns:a16="http://schemas.microsoft.com/office/drawing/2014/main" id="{FBFDDD59-1AA1-B283-CE5A-93C578DCB848}"/>
                </a:ext>
              </a:extLst>
            </p:cNvPr>
            <p:cNvSpPr>
              <a:spLocks noChangeArrowheads="1"/>
            </p:cNvSpPr>
            <p:nvPr/>
          </p:nvSpPr>
          <p:spPr bwMode="auto">
            <a:xfrm>
              <a:off x="8216431" y="4246294"/>
              <a:ext cx="696685" cy="870083"/>
            </a:xfrm>
            <a:custGeom>
              <a:avLst/>
              <a:gdLst>
                <a:gd name="T0" fmla="*/ 978 w 990"/>
                <a:gd name="T1" fmla="*/ 598 h 1240"/>
                <a:gd name="T2" fmla="*/ 934 w 990"/>
                <a:gd name="T3" fmla="*/ 598 h 1240"/>
                <a:gd name="T4" fmla="*/ 869 w 990"/>
                <a:gd name="T5" fmla="*/ 609 h 1240"/>
                <a:gd name="T6" fmla="*/ 837 w 990"/>
                <a:gd name="T7" fmla="*/ 609 h 1240"/>
                <a:gd name="T8" fmla="*/ 847 w 990"/>
                <a:gd name="T9" fmla="*/ 565 h 1240"/>
                <a:gd name="T10" fmla="*/ 815 w 990"/>
                <a:gd name="T11" fmla="*/ 489 h 1240"/>
                <a:gd name="T12" fmla="*/ 815 w 990"/>
                <a:gd name="T13" fmla="*/ 359 h 1240"/>
                <a:gd name="T14" fmla="*/ 804 w 990"/>
                <a:gd name="T15" fmla="*/ 272 h 1240"/>
                <a:gd name="T16" fmla="*/ 706 w 990"/>
                <a:gd name="T17" fmla="*/ 261 h 1240"/>
                <a:gd name="T18" fmla="*/ 673 w 990"/>
                <a:gd name="T19" fmla="*/ 228 h 1240"/>
                <a:gd name="T20" fmla="*/ 619 w 990"/>
                <a:gd name="T21" fmla="*/ 272 h 1240"/>
                <a:gd name="T22" fmla="*/ 597 w 990"/>
                <a:gd name="T23" fmla="*/ 326 h 1240"/>
                <a:gd name="T24" fmla="*/ 532 w 990"/>
                <a:gd name="T25" fmla="*/ 326 h 1240"/>
                <a:gd name="T26" fmla="*/ 478 w 990"/>
                <a:gd name="T27" fmla="*/ 337 h 1240"/>
                <a:gd name="T28" fmla="*/ 434 w 990"/>
                <a:gd name="T29" fmla="*/ 272 h 1240"/>
                <a:gd name="T30" fmla="*/ 412 w 990"/>
                <a:gd name="T31" fmla="*/ 217 h 1240"/>
                <a:gd name="T32" fmla="*/ 390 w 990"/>
                <a:gd name="T33" fmla="*/ 163 h 1240"/>
                <a:gd name="T34" fmla="*/ 347 w 990"/>
                <a:gd name="T35" fmla="*/ 130 h 1240"/>
                <a:gd name="T36" fmla="*/ 218 w 990"/>
                <a:gd name="T37" fmla="*/ 141 h 1240"/>
                <a:gd name="T38" fmla="*/ 131 w 990"/>
                <a:gd name="T39" fmla="*/ 130 h 1240"/>
                <a:gd name="T40" fmla="*/ 87 w 990"/>
                <a:gd name="T41" fmla="*/ 152 h 1240"/>
                <a:gd name="T42" fmla="*/ 55 w 990"/>
                <a:gd name="T43" fmla="*/ 185 h 1240"/>
                <a:gd name="T44" fmla="*/ 131 w 990"/>
                <a:gd name="T45" fmla="*/ 369 h 1240"/>
                <a:gd name="T46" fmla="*/ 109 w 990"/>
                <a:gd name="T47" fmla="*/ 413 h 1240"/>
                <a:gd name="T48" fmla="*/ 120 w 990"/>
                <a:gd name="T49" fmla="*/ 456 h 1240"/>
                <a:gd name="T50" fmla="*/ 142 w 990"/>
                <a:gd name="T51" fmla="*/ 554 h 1240"/>
                <a:gd name="T52" fmla="*/ 163 w 990"/>
                <a:gd name="T53" fmla="*/ 652 h 1240"/>
                <a:gd name="T54" fmla="*/ 98 w 990"/>
                <a:gd name="T55" fmla="*/ 761 h 1240"/>
                <a:gd name="T56" fmla="*/ 22 w 990"/>
                <a:gd name="T57" fmla="*/ 989 h 1240"/>
                <a:gd name="T58" fmla="*/ 0 w 990"/>
                <a:gd name="T59" fmla="*/ 1054 h 1240"/>
                <a:gd name="T60" fmla="*/ 11 w 990"/>
                <a:gd name="T61" fmla="*/ 1174 h 1240"/>
                <a:gd name="T62" fmla="*/ 65 w 990"/>
                <a:gd name="T63" fmla="*/ 1163 h 1240"/>
                <a:gd name="T64" fmla="*/ 120 w 990"/>
                <a:gd name="T65" fmla="*/ 1141 h 1240"/>
                <a:gd name="T66" fmla="*/ 163 w 990"/>
                <a:gd name="T67" fmla="*/ 1174 h 1240"/>
                <a:gd name="T68" fmla="*/ 218 w 990"/>
                <a:gd name="T69" fmla="*/ 1185 h 1240"/>
                <a:gd name="T70" fmla="*/ 445 w 990"/>
                <a:gd name="T71" fmla="*/ 1185 h 1240"/>
                <a:gd name="T72" fmla="*/ 532 w 990"/>
                <a:gd name="T73" fmla="*/ 1185 h 1240"/>
                <a:gd name="T74" fmla="*/ 586 w 990"/>
                <a:gd name="T75" fmla="*/ 1218 h 1240"/>
                <a:gd name="T76" fmla="*/ 684 w 990"/>
                <a:gd name="T77" fmla="*/ 1228 h 1240"/>
                <a:gd name="T78" fmla="*/ 760 w 990"/>
                <a:gd name="T79" fmla="*/ 1239 h 1240"/>
                <a:gd name="T80" fmla="*/ 858 w 990"/>
                <a:gd name="T81" fmla="*/ 1218 h 1240"/>
                <a:gd name="T82" fmla="*/ 858 w 990"/>
                <a:gd name="T83" fmla="*/ 1141 h 1240"/>
                <a:gd name="T84" fmla="*/ 815 w 990"/>
                <a:gd name="T85" fmla="*/ 1054 h 1240"/>
                <a:gd name="T86" fmla="*/ 815 w 990"/>
                <a:gd name="T87" fmla="*/ 891 h 1240"/>
                <a:gd name="T88" fmla="*/ 967 w 990"/>
                <a:gd name="T89" fmla="*/ 783 h 1240"/>
                <a:gd name="T90" fmla="*/ 978 w 990"/>
                <a:gd name="T91" fmla="*/ 739 h 1240"/>
                <a:gd name="T92" fmla="*/ 978 w 990"/>
                <a:gd name="T93" fmla="*/ 663 h 1240"/>
                <a:gd name="T94" fmla="*/ 33 w 990"/>
                <a:gd name="T95" fmla="*/ 76 h 1240"/>
                <a:gd name="T96" fmla="*/ 44 w 990"/>
                <a:gd name="T97" fmla="*/ 130 h 1240"/>
                <a:gd name="T98" fmla="*/ 65 w 990"/>
                <a:gd name="T99" fmla="*/ 65 h 1240"/>
                <a:gd name="T100" fmla="*/ 65 w 990"/>
                <a:gd name="T101" fmla="*/ 54 h 1240"/>
                <a:gd name="T102" fmla="*/ 109 w 990"/>
                <a:gd name="T103" fmla="*/ 21 h 1240"/>
                <a:gd name="T104" fmla="*/ 76 w 990"/>
                <a:gd name="T105" fmla="*/ 11 h 1240"/>
                <a:gd name="T106" fmla="*/ 44 w 990"/>
                <a:gd name="T107" fmla="*/ 32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0" h="1240">
                  <a:moveTo>
                    <a:pt x="989" y="641"/>
                  </a:moveTo>
                  <a:lnTo>
                    <a:pt x="978" y="630"/>
                  </a:lnTo>
                  <a:lnTo>
                    <a:pt x="978" y="620"/>
                  </a:lnTo>
                  <a:lnTo>
                    <a:pt x="978" y="598"/>
                  </a:lnTo>
                  <a:lnTo>
                    <a:pt x="978" y="587"/>
                  </a:lnTo>
                  <a:lnTo>
                    <a:pt x="978" y="598"/>
                  </a:lnTo>
                  <a:lnTo>
                    <a:pt x="978" y="598"/>
                  </a:lnTo>
                  <a:lnTo>
                    <a:pt x="978" y="598"/>
                  </a:lnTo>
                  <a:lnTo>
                    <a:pt x="967" y="609"/>
                  </a:lnTo>
                  <a:lnTo>
                    <a:pt x="956" y="598"/>
                  </a:lnTo>
                  <a:lnTo>
                    <a:pt x="945" y="598"/>
                  </a:lnTo>
                  <a:lnTo>
                    <a:pt x="934" y="598"/>
                  </a:lnTo>
                  <a:lnTo>
                    <a:pt x="934" y="598"/>
                  </a:lnTo>
                  <a:lnTo>
                    <a:pt x="913" y="609"/>
                  </a:lnTo>
                  <a:lnTo>
                    <a:pt x="902" y="609"/>
                  </a:lnTo>
                  <a:lnTo>
                    <a:pt x="891" y="609"/>
                  </a:lnTo>
                  <a:lnTo>
                    <a:pt x="869" y="609"/>
                  </a:lnTo>
                  <a:lnTo>
                    <a:pt x="869" y="609"/>
                  </a:lnTo>
                  <a:lnTo>
                    <a:pt x="858" y="609"/>
                  </a:lnTo>
                  <a:lnTo>
                    <a:pt x="847" y="620"/>
                  </a:lnTo>
                  <a:lnTo>
                    <a:pt x="847" y="620"/>
                  </a:lnTo>
                  <a:lnTo>
                    <a:pt x="847" y="620"/>
                  </a:lnTo>
                  <a:lnTo>
                    <a:pt x="837" y="620"/>
                  </a:lnTo>
                  <a:lnTo>
                    <a:pt x="837" y="609"/>
                  </a:lnTo>
                  <a:lnTo>
                    <a:pt x="837" y="609"/>
                  </a:lnTo>
                  <a:lnTo>
                    <a:pt x="837" y="598"/>
                  </a:lnTo>
                  <a:lnTo>
                    <a:pt x="837" y="587"/>
                  </a:lnTo>
                  <a:lnTo>
                    <a:pt x="847" y="587"/>
                  </a:lnTo>
                  <a:lnTo>
                    <a:pt x="847" y="576"/>
                  </a:lnTo>
                  <a:lnTo>
                    <a:pt x="847" y="565"/>
                  </a:lnTo>
                  <a:lnTo>
                    <a:pt x="847" y="554"/>
                  </a:lnTo>
                  <a:lnTo>
                    <a:pt x="847" y="543"/>
                  </a:lnTo>
                  <a:lnTo>
                    <a:pt x="847" y="533"/>
                  </a:lnTo>
                  <a:lnTo>
                    <a:pt x="837" y="511"/>
                  </a:lnTo>
                  <a:lnTo>
                    <a:pt x="826" y="500"/>
                  </a:lnTo>
                  <a:lnTo>
                    <a:pt x="815" y="489"/>
                  </a:lnTo>
                  <a:lnTo>
                    <a:pt x="815" y="478"/>
                  </a:lnTo>
                  <a:lnTo>
                    <a:pt x="804" y="467"/>
                  </a:lnTo>
                  <a:lnTo>
                    <a:pt x="804" y="435"/>
                  </a:lnTo>
                  <a:lnTo>
                    <a:pt x="815" y="413"/>
                  </a:lnTo>
                  <a:lnTo>
                    <a:pt x="815" y="391"/>
                  </a:lnTo>
                  <a:lnTo>
                    <a:pt x="815" y="359"/>
                  </a:lnTo>
                  <a:lnTo>
                    <a:pt x="804" y="337"/>
                  </a:lnTo>
                  <a:lnTo>
                    <a:pt x="804" y="315"/>
                  </a:lnTo>
                  <a:lnTo>
                    <a:pt x="815" y="293"/>
                  </a:lnTo>
                  <a:lnTo>
                    <a:pt x="815" y="272"/>
                  </a:lnTo>
                  <a:lnTo>
                    <a:pt x="804" y="272"/>
                  </a:lnTo>
                  <a:lnTo>
                    <a:pt x="804" y="272"/>
                  </a:lnTo>
                  <a:lnTo>
                    <a:pt x="804" y="272"/>
                  </a:lnTo>
                  <a:lnTo>
                    <a:pt x="782" y="261"/>
                  </a:lnTo>
                  <a:lnTo>
                    <a:pt x="760" y="261"/>
                  </a:lnTo>
                  <a:lnTo>
                    <a:pt x="739" y="261"/>
                  </a:lnTo>
                  <a:lnTo>
                    <a:pt x="706" y="261"/>
                  </a:lnTo>
                  <a:lnTo>
                    <a:pt x="706" y="261"/>
                  </a:lnTo>
                  <a:lnTo>
                    <a:pt x="706" y="250"/>
                  </a:lnTo>
                  <a:lnTo>
                    <a:pt x="706" y="250"/>
                  </a:lnTo>
                  <a:lnTo>
                    <a:pt x="706" y="228"/>
                  </a:lnTo>
                  <a:lnTo>
                    <a:pt x="706" y="228"/>
                  </a:lnTo>
                  <a:lnTo>
                    <a:pt x="706" y="228"/>
                  </a:lnTo>
                  <a:lnTo>
                    <a:pt x="673" y="228"/>
                  </a:lnTo>
                  <a:lnTo>
                    <a:pt x="663" y="239"/>
                  </a:lnTo>
                  <a:lnTo>
                    <a:pt x="652" y="239"/>
                  </a:lnTo>
                  <a:lnTo>
                    <a:pt x="641" y="239"/>
                  </a:lnTo>
                  <a:lnTo>
                    <a:pt x="630" y="250"/>
                  </a:lnTo>
                  <a:lnTo>
                    <a:pt x="619" y="261"/>
                  </a:lnTo>
                  <a:lnTo>
                    <a:pt x="619" y="272"/>
                  </a:lnTo>
                  <a:lnTo>
                    <a:pt x="619" y="282"/>
                  </a:lnTo>
                  <a:lnTo>
                    <a:pt x="619" y="293"/>
                  </a:lnTo>
                  <a:lnTo>
                    <a:pt x="608" y="293"/>
                  </a:lnTo>
                  <a:lnTo>
                    <a:pt x="608" y="304"/>
                  </a:lnTo>
                  <a:lnTo>
                    <a:pt x="608" y="326"/>
                  </a:lnTo>
                  <a:lnTo>
                    <a:pt x="597" y="326"/>
                  </a:lnTo>
                  <a:lnTo>
                    <a:pt x="576" y="326"/>
                  </a:lnTo>
                  <a:lnTo>
                    <a:pt x="576" y="326"/>
                  </a:lnTo>
                  <a:lnTo>
                    <a:pt x="554" y="326"/>
                  </a:lnTo>
                  <a:lnTo>
                    <a:pt x="543" y="326"/>
                  </a:lnTo>
                  <a:lnTo>
                    <a:pt x="543" y="326"/>
                  </a:lnTo>
                  <a:lnTo>
                    <a:pt x="532" y="326"/>
                  </a:lnTo>
                  <a:lnTo>
                    <a:pt x="521" y="337"/>
                  </a:lnTo>
                  <a:lnTo>
                    <a:pt x="510" y="337"/>
                  </a:lnTo>
                  <a:lnTo>
                    <a:pt x="499" y="337"/>
                  </a:lnTo>
                  <a:lnTo>
                    <a:pt x="499" y="337"/>
                  </a:lnTo>
                  <a:lnTo>
                    <a:pt x="489" y="337"/>
                  </a:lnTo>
                  <a:lnTo>
                    <a:pt x="478" y="337"/>
                  </a:lnTo>
                  <a:lnTo>
                    <a:pt x="467" y="337"/>
                  </a:lnTo>
                  <a:lnTo>
                    <a:pt x="467" y="337"/>
                  </a:lnTo>
                  <a:lnTo>
                    <a:pt x="456" y="315"/>
                  </a:lnTo>
                  <a:lnTo>
                    <a:pt x="445" y="293"/>
                  </a:lnTo>
                  <a:lnTo>
                    <a:pt x="434" y="282"/>
                  </a:lnTo>
                  <a:lnTo>
                    <a:pt x="434" y="272"/>
                  </a:lnTo>
                  <a:lnTo>
                    <a:pt x="423" y="272"/>
                  </a:lnTo>
                  <a:lnTo>
                    <a:pt x="423" y="261"/>
                  </a:lnTo>
                  <a:lnTo>
                    <a:pt x="423" y="250"/>
                  </a:lnTo>
                  <a:lnTo>
                    <a:pt x="423" y="239"/>
                  </a:lnTo>
                  <a:lnTo>
                    <a:pt x="412" y="228"/>
                  </a:lnTo>
                  <a:lnTo>
                    <a:pt x="412" y="217"/>
                  </a:lnTo>
                  <a:lnTo>
                    <a:pt x="402" y="206"/>
                  </a:lnTo>
                  <a:lnTo>
                    <a:pt x="402" y="195"/>
                  </a:lnTo>
                  <a:lnTo>
                    <a:pt x="402" y="174"/>
                  </a:lnTo>
                  <a:lnTo>
                    <a:pt x="402" y="174"/>
                  </a:lnTo>
                  <a:lnTo>
                    <a:pt x="402" y="163"/>
                  </a:lnTo>
                  <a:lnTo>
                    <a:pt x="390" y="163"/>
                  </a:lnTo>
                  <a:lnTo>
                    <a:pt x="390" y="152"/>
                  </a:lnTo>
                  <a:lnTo>
                    <a:pt x="390" y="152"/>
                  </a:lnTo>
                  <a:lnTo>
                    <a:pt x="390" y="141"/>
                  </a:lnTo>
                  <a:lnTo>
                    <a:pt x="380" y="141"/>
                  </a:lnTo>
                  <a:lnTo>
                    <a:pt x="369" y="130"/>
                  </a:lnTo>
                  <a:lnTo>
                    <a:pt x="347" y="130"/>
                  </a:lnTo>
                  <a:lnTo>
                    <a:pt x="325" y="130"/>
                  </a:lnTo>
                  <a:lnTo>
                    <a:pt x="293" y="130"/>
                  </a:lnTo>
                  <a:lnTo>
                    <a:pt x="271" y="141"/>
                  </a:lnTo>
                  <a:lnTo>
                    <a:pt x="239" y="141"/>
                  </a:lnTo>
                  <a:lnTo>
                    <a:pt x="239" y="141"/>
                  </a:lnTo>
                  <a:lnTo>
                    <a:pt x="218" y="141"/>
                  </a:lnTo>
                  <a:lnTo>
                    <a:pt x="196" y="141"/>
                  </a:lnTo>
                  <a:lnTo>
                    <a:pt x="196" y="130"/>
                  </a:lnTo>
                  <a:lnTo>
                    <a:pt x="185" y="130"/>
                  </a:lnTo>
                  <a:lnTo>
                    <a:pt x="163" y="130"/>
                  </a:lnTo>
                  <a:lnTo>
                    <a:pt x="152" y="130"/>
                  </a:lnTo>
                  <a:lnTo>
                    <a:pt x="131" y="130"/>
                  </a:lnTo>
                  <a:lnTo>
                    <a:pt x="131" y="130"/>
                  </a:lnTo>
                  <a:lnTo>
                    <a:pt x="131" y="141"/>
                  </a:lnTo>
                  <a:lnTo>
                    <a:pt x="120" y="130"/>
                  </a:lnTo>
                  <a:lnTo>
                    <a:pt x="109" y="130"/>
                  </a:lnTo>
                  <a:lnTo>
                    <a:pt x="98" y="141"/>
                  </a:lnTo>
                  <a:lnTo>
                    <a:pt x="87" y="152"/>
                  </a:lnTo>
                  <a:lnTo>
                    <a:pt x="65" y="152"/>
                  </a:lnTo>
                  <a:lnTo>
                    <a:pt x="55" y="152"/>
                  </a:lnTo>
                  <a:lnTo>
                    <a:pt x="44" y="152"/>
                  </a:lnTo>
                  <a:lnTo>
                    <a:pt x="44" y="163"/>
                  </a:lnTo>
                  <a:lnTo>
                    <a:pt x="44" y="163"/>
                  </a:lnTo>
                  <a:lnTo>
                    <a:pt x="55" y="185"/>
                  </a:lnTo>
                  <a:lnTo>
                    <a:pt x="65" y="206"/>
                  </a:lnTo>
                  <a:lnTo>
                    <a:pt x="87" y="239"/>
                  </a:lnTo>
                  <a:lnTo>
                    <a:pt x="87" y="261"/>
                  </a:lnTo>
                  <a:lnTo>
                    <a:pt x="109" y="304"/>
                  </a:lnTo>
                  <a:lnTo>
                    <a:pt x="131" y="359"/>
                  </a:lnTo>
                  <a:lnTo>
                    <a:pt x="131" y="369"/>
                  </a:lnTo>
                  <a:lnTo>
                    <a:pt x="131" y="380"/>
                  </a:lnTo>
                  <a:lnTo>
                    <a:pt x="131" y="391"/>
                  </a:lnTo>
                  <a:lnTo>
                    <a:pt x="131" y="391"/>
                  </a:lnTo>
                  <a:lnTo>
                    <a:pt x="109" y="424"/>
                  </a:lnTo>
                  <a:lnTo>
                    <a:pt x="109" y="413"/>
                  </a:lnTo>
                  <a:lnTo>
                    <a:pt x="109" y="413"/>
                  </a:lnTo>
                  <a:lnTo>
                    <a:pt x="109" y="413"/>
                  </a:lnTo>
                  <a:lnTo>
                    <a:pt x="109" y="413"/>
                  </a:lnTo>
                  <a:lnTo>
                    <a:pt x="98" y="424"/>
                  </a:lnTo>
                  <a:lnTo>
                    <a:pt x="98" y="424"/>
                  </a:lnTo>
                  <a:lnTo>
                    <a:pt x="109" y="446"/>
                  </a:lnTo>
                  <a:lnTo>
                    <a:pt x="120" y="456"/>
                  </a:lnTo>
                  <a:lnTo>
                    <a:pt x="120" y="467"/>
                  </a:lnTo>
                  <a:lnTo>
                    <a:pt x="120" y="489"/>
                  </a:lnTo>
                  <a:lnTo>
                    <a:pt x="120" y="500"/>
                  </a:lnTo>
                  <a:lnTo>
                    <a:pt x="131" y="511"/>
                  </a:lnTo>
                  <a:lnTo>
                    <a:pt x="142" y="533"/>
                  </a:lnTo>
                  <a:lnTo>
                    <a:pt x="142" y="554"/>
                  </a:lnTo>
                  <a:lnTo>
                    <a:pt x="152" y="554"/>
                  </a:lnTo>
                  <a:lnTo>
                    <a:pt x="163" y="565"/>
                  </a:lnTo>
                  <a:lnTo>
                    <a:pt x="163" y="576"/>
                  </a:lnTo>
                  <a:lnTo>
                    <a:pt x="163" y="598"/>
                  </a:lnTo>
                  <a:lnTo>
                    <a:pt x="174" y="609"/>
                  </a:lnTo>
                  <a:lnTo>
                    <a:pt x="163" y="652"/>
                  </a:lnTo>
                  <a:lnTo>
                    <a:pt x="163" y="674"/>
                  </a:lnTo>
                  <a:lnTo>
                    <a:pt x="152" y="707"/>
                  </a:lnTo>
                  <a:lnTo>
                    <a:pt x="152" y="717"/>
                  </a:lnTo>
                  <a:lnTo>
                    <a:pt x="131" y="739"/>
                  </a:lnTo>
                  <a:lnTo>
                    <a:pt x="120" y="750"/>
                  </a:lnTo>
                  <a:lnTo>
                    <a:pt x="98" y="761"/>
                  </a:lnTo>
                  <a:lnTo>
                    <a:pt x="98" y="783"/>
                  </a:lnTo>
                  <a:lnTo>
                    <a:pt x="65" y="826"/>
                  </a:lnTo>
                  <a:lnTo>
                    <a:pt x="65" y="848"/>
                  </a:lnTo>
                  <a:lnTo>
                    <a:pt x="55" y="880"/>
                  </a:lnTo>
                  <a:lnTo>
                    <a:pt x="44" y="935"/>
                  </a:lnTo>
                  <a:lnTo>
                    <a:pt x="22" y="989"/>
                  </a:lnTo>
                  <a:lnTo>
                    <a:pt x="22" y="1011"/>
                  </a:lnTo>
                  <a:lnTo>
                    <a:pt x="22" y="1022"/>
                  </a:lnTo>
                  <a:lnTo>
                    <a:pt x="11" y="1033"/>
                  </a:lnTo>
                  <a:lnTo>
                    <a:pt x="11" y="1033"/>
                  </a:lnTo>
                  <a:lnTo>
                    <a:pt x="0" y="1044"/>
                  </a:lnTo>
                  <a:lnTo>
                    <a:pt x="0" y="1054"/>
                  </a:lnTo>
                  <a:lnTo>
                    <a:pt x="0" y="1054"/>
                  </a:lnTo>
                  <a:lnTo>
                    <a:pt x="11" y="1098"/>
                  </a:lnTo>
                  <a:lnTo>
                    <a:pt x="11" y="1120"/>
                  </a:lnTo>
                  <a:lnTo>
                    <a:pt x="0" y="1141"/>
                  </a:lnTo>
                  <a:lnTo>
                    <a:pt x="0" y="1174"/>
                  </a:lnTo>
                  <a:lnTo>
                    <a:pt x="11" y="1174"/>
                  </a:lnTo>
                  <a:lnTo>
                    <a:pt x="22" y="1163"/>
                  </a:lnTo>
                  <a:lnTo>
                    <a:pt x="33" y="1163"/>
                  </a:lnTo>
                  <a:lnTo>
                    <a:pt x="33" y="1163"/>
                  </a:lnTo>
                  <a:lnTo>
                    <a:pt x="44" y="1163"/>
                  </a:lnTo>
                  <a:lnTo>
                    <a:pt x="55" y="1163"/>
                  </a:lnTo>
                  <a:lnTo>
                    <a:pt x="65" y="1163"/>
                  </a:lnTo>
                  <a:lnTo>
                    <a:pt x="76" y="1163"/>
                  </a:lnTo>
                  <a:lnTo>
                    <a:pt x="87" y="1163"/>
                  </a:lnTo>
                  <a:lnTo>
                    <a:pt x="87" y="1152"/>
                  </a:lnTo>
                  <a:lnTo>
                    <a:pt x="98" y="1152"/>
                  </a:lnTo>
                  <a:lnTo>
                    <a:pt x="109" y="1141"/>
                  </a:lnTo>
                  <a:lnTo>
                    <a:pt x="120" y="1141"/>
                  </a:lnTo>
                  <a:lnTo>
                    <a:pt x="120" y="1152"/>
                  </a:lnTo>
                  <a:lnTo>
                    <a:pt x="131" y="1152"/>
                  </a:lnTo>
                  <a:lnTo>
                    <a:pt x="142" y="1152"/>
                  </a:lnTo>
                  <a:lnTo>
                    <a:pt x="142" y="1163"/>
                  </a:lnTo>
                  <a:lnTo>
                    <a:pt x="152" y="1174"/>
                  </a:lnTo>
                  <a:lnTo>
                    <a:pt x="163" y="1174"/>
                  </a:lnTo>
                  <a:lnTo>
                    <a:pt x="174" y="1185"/>
                  </a:lnTo>
                  <a:lnTo>
                    <a:pt x="174" y="1185"/>
                  </a:lnTo>
                  <a:lnTo>
                    <a:pt x="174" y="1185"/>
                  </a:lnTo>
                  <a:lnTo>
                    <a:pt x="185" y="1185"/>
                  </a:lnTo>
                  <a:lnTo>
                    <a:pt x="196" y="1185"/>
                  </a:lnTo>
                  <a:lnTo>
                    <a:pt x="218" y="1185"/>
                  </a:lnTo>
                  <a:lnTo>
                    <a:pt x="229" y="1185"/>
                  </a:lnTo>
                  <a:lnTo>
                    <a:pt x="293" y="1185"/>
                  </a:lnTo>
                  <a:lnTo>
                    <a:pt x="315" y="1185"/>
                  </a:lnTo>
                  <a:lnTo>
                    <a:pt x="347" y="1185"/>
                  </a:lnTo>
                  <a:lnTo>
                    <a:pt x="412" y="1185"/>
                  </a:lnTo>
                  <a:lnTo>
                    <a:pt x="445" y="1185"/>
                  </a:lnTo>
                  <a:lnTo>
                    <a:pt x="467" y="1185"/>
                  </a:lnTo>
                  <a:lnTo>
                    <a:pt x="478" y="1185"/>
                  </a:lnTo>
                  <a:lnTo>
                    <a:pt x="499" y="1185"/>
                  </a:lnTo>
                  <a:lnTo>
                    <a:pt x="532" y="1185"/>
                  </a:lnTo>
                  <a:lnTo>
                    <a:pt x="532" y="1185"/>
                  </a:lnTo>
                  <a:lnTo>
                    <a:pt x="532" y="1185"/>
                  </a:lnTo>
                  <a:lnTo>
                    <a:pt x="532" y="1185"/>
                  </a:lnTo>
                  <a:lnTo>
                    <a:pt x="543" y="1196"/>
                  </a:lnTo>
                  <a:lnTo>
                    <a:pt x="554" y="1218"/>
                  </a:lnTo>
                  <a:lnTo>
                    <a:pt x="565" y="1218"/>
                  </a:lnTo>
                  <a:lnTo>
                    <a:pt x="576" y="1218"/>
                  </a:lnTo>
                  <a:lnTo>
                    <a:pt x="586" y="1218"/>
                  </a:lnTo>
                  <a:lnTo>
                    <a:pt x="586" y="1218"/>
                  </a:lnTo>
                  <a:lnTo>
                    <a:pt x="608" y="1228"/>
                  </a:lnTo>
                  <a:lnTo>
                    <a:pt x="630" y="1228"/>
                  </a:lnTo>
                  <a:lnTo>
                    <a:pt x="652" y="1228"/>
                  </a:lnTo>
                  <a:lnTo>
                    <a:pt x="673" y="1228"/>
                  </a:lnTo>
                  <a:lnTo>
                    <a:pt x="684" y="1228"/>
                  </a:lnTo>
                  <a:lnTo>
                    <a:pt x="695" y="1239"/>
                  </a:lnTo>
                  <a:lnTo>
                    <a:pt x="706" y="1239"/>
                  </a:lnTo>
                  <a:lnTo>
                    <a:pt x="717" y="1239"/>
                  </a:lnTo>
                  <a:lnTo>
                    <a:pt x="728" y="1239"/>
                  </a:lnTo>
                  <a:lnTo>
                    <a:pt x="739" y="1239"/>
                  </a:lnTo>
                  <a:lnTo>
                    <a:pt x="760" y="1239"/>
                  </a:lnTo>
                  <a:lnTo>
                    <a:pt x="760" y="1239"/>
                  </a:lnTo>
                  <a:lnTo>
                    <a:pt x="771" y="1239"/>
                  </a:lnTo>
                  <a:lnTo>
                    <a:pt x="793" y="1239"/>
                  </a:lnTo>
                  <a:lnTo>
                    <a:pt x="815" y="1228"/>
                  </a:lnTo>
                  <a:lnTo>
                    <a:pt x="837" y="1228"/>
                  </a:lnTo>
                  <a:lnTo>
                    <a:pt x="858" y="1218"/>
                  </a:lnTo>
                  <a:lnTo>
                    <a:pt x="902" y="1207"/>
                  </a:lnTo>
                  <a:lnTo>
                    <a:pt x="924" y="1207"/>
                  </a:lnTo>
                  <a:lnTo>
                    <a:pt x="902" y="1196"/>
                  </a:lnTo>
                  <a:lnTo>
                    <a:pt x="891" y="1174"/>
                  </a:lnTo>
                  <a:lnTo>
                    <a:pt x="869" y="1152"/>
                  </a:lnTo>
                  <a:lnTo>
                    <a:pt x="858" y="1141"/>
                  </a:lnTo>
                  <a:lnTo>
                    <a:pt x="847" y="1131"/>
                  </a:lnTo>
                  <a:lnTo>
                    <a:pt x="837" y="1120"/>
                  </a:lnTo>
                  <a:lnTo>
                    <a:pt x="826" y="1120"/>
                  </a:lnTo>
                  <a:lnTo>
                    <a:pt x="826" y="1109"/>
                  </a:lnTo>
                  <a:lnTo>
                    <a:pt x="815" y="1076"/>
                  </a:lnTo>
                  <a:lnTo>
                    <a:pt x="815" y="1054"/>
                  </a:lnTo>
                  <a:lnTo>
                    <a:pt x="815" y="1033"/>
                  </a:lnTo>
                  <a:lnTo>
                    <a:pt x="815" y="1000"/>
                  </a:lnTo>
                  <a:lnTo>
                    <a:pt x="815" y="978"/>
                  </a:lnTo>
                  <a:lnTo>
                    <a:pt x="815" y="946"/>
                  </a:lnTo>
                  <a:lnTo>
                    <a:pt x="815" y="913"/>
                  </a:lnTo>
                  <a:lnTo>
                    <a:pt x="815" y="891"/>
                  </a:lnTo>
                  <a:lnTo>
                    <a:pt x="815" y="859"/>
                  </a:lnTo>
                  <a:lnTo>
                    <a:pt x="815" y="826"/>
                  </a:lnTo>
                  <a:lnTo>
                    <a:pt x="815" y="794"/>
                  </a:lnTo>
                  <a:lnTo>
                    <a:pt x="815" y="783"/>
                  </a:lnTo>
                  <a:lnTo>
                    <a:pt x="967" y="783"/>
                  </a:lnTo>
                  <a:lnTo>
                    <a:pt x="967" y="783"/>
                  </a:lnTo>
                  <a:lnTo>
                    <a:pt x="978" y="783"/>
                  </a:lnTo>
                  <a:lnTo>
                    <a:pt x="978" y="783"/>
                  </a:lnTo>
                  <a:lnTo>
                    <a:pt x="967" y="761"/>
                  </a:lnTo>
                  <a:lnTo>
                    <a:pt x="967" y="761"/>
                  </a:lnTo>
                  <a:lnTo>
                    <a:pt x="967" y="750"/>
                  </a:lnTo>
                  <a:lnTo>
                    <a:pt x="978" y="739"/>
                  </a:lnTo>
                  <a:lnTo>
                    <a:pt x="978" y="728"/>
                  </a:lnTo>
                  <a:lnTo>
                    <a:pt x="978" y="728"/>
                  </a:lnTo>
                  <a:lnTo>
                    <a:pt x="978" y="707"/>
                  </a:lnTo>
                  <a:lnTo>
                    <a:pt x="978" y="696"/>
                  </a:lnTo>
                  <a:lnTo>
                    <a:pt x="978" y="685"/>
                  </a:lnTo>
                  <a:lnTo>
                    <a:pt x="978" y="663"/>
                  </a:lnTo>
                  <a:lnTo>
                    <a:pt x="978" y="663"/>
                  </a:lnTo>
                  <a:lnTo>
                    <a:pt x="978" y="652"/>
                  </a:lnTo>
                  <a:lnTo>
                    <a:pt x="978" y="652"/>
                  </a:lnTo>
                  <a:lnTo>
                    <a:pt x="978" y="641"/>
                  </a:lnTo>
                  <a:lnTo>
                    <a:pt x="989" y="641"/>
                  </a:lnTo>
                  <a:close/>
                  <a:moveTo>
                    <a:pt x="33" y="76"/>
                  </a:moveTo>
                  <a:lnTo>
                    <a:pt x="33" y="87"/>
                  </a:lnTo>
                  <a:lnTo>
                    <a:pt x="44" y="98"/>
                  </a:lnTo>
                  <a:lnTo>
                    <a:pt x="33" y="108"/>
                  </a:lnTo>
                  <a:lnTo>
                    <a:pt x="33" y="119"/>
                  </a:lnTo>
                  <a:lnTo>
                    <a:pt x="33" y="119"/>
                  </a:lnTo>
                  <a:lnTo>
                    <a:pt x="44" y="130"/>
                  </a:lnTo>
                  <a:lnTo>
                    <a:pt x="44" y="119"/>
                  </a:lnTo>
                  <a:lnTo>
                    <a:pt x="55" y="119"/>
                  </a:lnTo>
                  <a:lnTo>
                    <a:pt x="65" y="119"/>
                  </a:lnTo>
                  <a:lnTo>
                    <a:pt x="65" y="119"/>
                  </a:lnTo>
                  <a:lnTo>
                    <a:pt x="65" y="98"/>
                  </a:lnTo>
                  <a:lnTo>
                    <a:pt x="65" y="65"/>
                  </a:lnTo>
                  <a:lnTo>
                    <a:pt x="65" y="65"/>
                  </a:lnTo>
                  <a:lnTo>
                    <a:pt x="55" y="65"/>
                  </a:lnTo>
                  <a:lnTo>
                    <a:pt x="55" y="65"/>
                  </a:lnTo>
                  <a:lnTo>
                    <a:pt x="65" y="65"/>
                  </a:lnTo>
                  <a:lnTo>
                    <a:pt x="65" y="54"/>
                  </a:lnTo>
                  <a:lnTo>
                    <a:pt x="65" y="54"/>
                  </a:lnTo>
                  <a:lnTo>
                    <a:pt x="76" y="43"/>
                  </a:lnTo>
                  <a:lnTo>
                    <a:pt x="87" y="32"/>
                  </a:lnTo>
                  <a:lnTo>
                    <a:pt x="98" y="32"/>
                  </a:lnTo>
                  <a:lnTo>
                    <a:pt x="109" y="21"/>
                  </a:lnTo>
                  <a:lnTo>
                    <a:pt x="109" y="21"/>
                  </a:lnTo>
                  <a:lnTo>
                    <a:pt x="109" y="21"/>
                  </a:lnTo>
                  <a:lnTo>
                    <a:pt x="98" y="11"/>
                  </a:lnTo>
                  <a:lnTo>
                    <a:pt x="98" y="11"/>
                  </a:lnTo>
                  <a:lnTo>
                    <a:pt x="87" y="0"/>
                  </a:lnTo>
                  <a:lnTo>
                    <a:pt x="87" y="0"/>
                  </a:lnTo>
                  <a:lnTo>
                    <a:pt x="76" y="11"/>
                  </a:lnTo>
                  <a:lnTo>
                    <a:pt x="76" y="11"/>
                  </a:lnTo>
                  <a:lnTo>
                    <a:pt x="65" y="21"/>
                  </a:lnTo>
                  <a:lnTo>
                    <a:pt x="55" y="21"/>
                  </a:lnTo>
                  <a:lnTo>
                    <a:pt x="55" y="21"/>
                  </a:lnTo>
                  <a:lnTo>
                    <a:pt x="55" y="32"/>
                  </a:lnTo>
                  <a:lnTo>
                    <a:pt x="44" y="32"/>
                  </a:lnTo>
                  <a:lnTo>
                    <a:pt x="44" y="32"/>
                  </a:lnTo>
                  <a:lnTo>
                    <a:pt x="33" y="43"/>
                  </a:lnTo>
                  <a:lnTo>
                    <a:pt x="33" y="54"/>
                  </a:lnTo>
                  <a:lnTo>
                    <a:pt x="22" y="54"/>
                  </a:lnTo>
                  <a:lnTo>
                    <a:pt x="22" y="65"/>
                  </a:lnTo>
                  <a:lnTo>
                    <a:pt x="33" y="76"/>
                  </a:lnTo>
                  <a:close/>
                </a:path>
              </a:pathLst>
            </a:custGeom>
            <a:solidFill>
              <a:srgbClr val="C9C4C0"/>
            </a:solidFill>
            <a:ln w="9525" cap="flat">
              <a:solidFill>
                <a:srgbClr val="FFFFFF"/>
              </a:solidFill>
              <a:bevel/>
              <a:headEnd/>
              <a:tailEnd/>
            </a:ln>
            <a:effectLst/>
          </p:spPr>
          <p:txBody>
            <a:bodyPr wrap="none" anchor="ctr"/>
            <a:lstStyle/>
            <a:p>
              <a:endParaRPr lang="en-US" sz="3600">
                <a:solidFill>
                  <a:srgbClr val="000000"/>
                </a:solidFill>
                <a:latin typeface="Roboto Light"/>
              </a:endParaRPr>
            </a:p>
          </p:txBody>
        </p:sp>
        <p:sp>
          <p:nvSpPr>
            <p:cNvPr id="57" name="Freeform 239">
              <a:extLst>
                <a:ext uri="{FF2B5EF4-FFF2-40B4-BE49-F238E27FC236}">
                  <a16:creationId xmlns:a16="http://schemas.microsoft.com/office/drawing/2014/main" id="{E994A42C-F250-4C9D-A629-A538CFE87C74}"/>
                </a:ext>
              </a:extLst>
            </p:cNvPr>
            <p:cNvSpPr>
              <a:spLocks noChangeArrowheads="1"/>
            </p:cNvSpPr>
            <p:nvPr/>
          </p:nvSpPr>
          <p:spPr bwMode="auto">
            <a:xfrm>
              <a:off x="7076964" y="1613714"/>
              <a:ext cx="1130179" cy="1154949"/>
            </a:xfrm>
            <a:custGeom>
              <a:avLst/>
              <a:gdLst>
                <a:gd name="T0" fmla="*/ 1533 w 1610"/>
                <a:gd name="T1" fmla="*/ 1152 h 1643"/>
                <a:gd name="T2" fmla="*/ 1468 w 1610"/>
                <a:gd name="T3" fmla="*/ 1131 h 1643"/>
                <a:gd name="T4" fmla="*/ 1413 w 1610"/>
                <a:gd name="T5" fmla="*/ 1022 h 1643"/>
                <a:gd name="T6" fmla="*/ 1435 w 1610"/>
                <a:gd name="T7" fmla="*/ 957 h 1643"/>
                <a:gd name="T8" fmla="*/ 1435 w 1610"/>
                <a:gd name="T9" fmla="*/ 891 h 1643"/>
                <a:gd name="T10" fmla="*/ 1435 w 1610"/>
                <a:gd name="T11" fmla="*/ 728 h 1643"/>
                <a:gd name="T12" fmla="*/ 1402 w 1610"/>
                <a:gd name="T13" fmla="*/ 641 h 1643"/>
                <a:gd name="T14" fmla="*/ 1402 w 1610"/>
                <a:gd name="T15" fmla="*/ 565 h 1643"/>
                <a:gd name="T16" fmla="*/ 1381 w 1610"/>
                <a:gd name="T17" fmla="*/ 456 h 1643"/>
                <a:gd name="T18" fmla="*/ 1315 w 1610"/>
                <a:gd name="T19" fmla="*/ 380 h 1643"/>
                <a:gd name="T20" fmla="*/ 1283 w 1610"/>
                <a:gd name="T21" fmla="*/ 337 h 1643"/>
                <a:gd name="T22" fmla="*/ 1272 w 1610"/>
                <a:gd name="T23" fmla="*/ 271 h 1643"/>
                <a:gd name="T24" fmla="*/ 1315 w 1610"/>
                <a:gd name="T25" fmla="*/ 217 h 1643"/>
                <a:gd name="T26" fmla="*/ 1326 w 1610"/>
                <a:gd name="T27" fmla="*/ 163 h 1643"/>
                <a:gd name="T28" fmla="*/ 1326 w 1610"/>
                <a:gd name="T29" fmla="*/ 108 h 1643"/>
                <a:gd name="T30" fmla="*/ 1315 w 1610"/>
                <a:gd name="T31" fmla="*/ 54 h 1643"/>
                <a:gd name="T32" fmla="*/ 1348 w 1610"/>
                <a:gd name="T33" fmla="*/ 21 h 1643"/>
                <a:gd name="T34" fmla="*/ 1272 w 1610"/>
                <a:gd name="T35" fmla="*/ 0 h 1643"/>
                <a:gd name="T36" fmla="*/ 1196 w 1610"/>
                <a:gd name="T37" fmla="*/ 0 h 1643"/>
                <a:gd name="T38" fmla="*/ 1109 w 1610"/>
                <a:gd name="T39" fmla="*/ 32 h 1643"/>
                <a:gd name="T40" fmla="*/ 989 w 1610"/>
                <a:gd name="T41" fmla="*/ 10 h 1643"/>
                <a:gd name="T42" fmla="*/ 848 w 1610"/>
                <a:gd name="T43" fmla="*/ 43 h 1643"/>
                <a:gd name="T44" fmla="*/ 706 w 1610"/>
                <a:gd name="T45" fmla="*/ 87 h 1643"/>
                <a:gd name="T46" fmla="*/ 631 w 1610"/>
                <a:gd name="T47" fmla="*/ 130 h 1643"/>
                <a:gd name="T48" fmla="*/ 554 w 1610"/>
                <a:gd name="T49" fmla="*/ 184 h 1643"/>
                <a:gd name="T50" fmla="*/ 554 w 1610"/>
                <a:gd name="T51" fmla="*/ 217 h 1643"/>
                <a:gd name="T52" fmla="*/ 565 w 1610"/>
                <a:gd name="T53" fmla="*/ 239 h 1643"/>
                <a:gd name="T54" fmla="*/ 565 w 1610"/>
                <a:gd name="T55" fmla="*/ 304 h 1643"/>
                <a:gd name="T56" fmla="*/ 576 w 1610"/>
                <a:gd name="T57" fmla="*/ 380 h 1643"/>
                <a:gd name="T58" fmla="*/ 609 w 1610"/>
                <a:gd name="T59" fmla="*/ 424 h 1643"/>
                <a:gd name="T60" fmla="*/ 587 w 1610"/>
                <a:gd name="T61" fmla="*/ 456 h 1643"/>
                <a:gd name="T62" fmla="*/ 500 w 1610"/>
                <a:gd name="T63" fmla="*/ 456 h 1643"/>
                <a:gd name="T64" fmla="*/ 457 w 1610"/>
                <a:gd name="T65" fmla="*/ 467 h 1643"/>
                <a:gd name="T66" fmla="*/ 391 w 1610"/>
                <a:gd name="T67" fmla="*/ 489 h 1643"/>
                <a:gd name="T68" fmla="*/ 391 w 1610"/>
                <a:gd name="T69" fmla="*/ 522 h 1643"/>
                <a:gd name="T70" fmla="*/ 391 w 1610"/>
                <a:gd name="T71" fmla="*/ 543 h 1643"/>
                <a:gd name="T72" fmla="*/ 380 w 1610"/>
                <a:gd name="T73" fmla="*/ 565 h 1643"/>
                <a:gd name="T74" fmla="*/ 315 w 1610"/>
                <a:gd name="T75" fmla="*/ 598 h 1643"/>
                <a:gd name="T76" fmla="*/ 250 w 1610"/>
                <a:gd name="T77" fmla="*/ 652 h 1643"/>
                <a:gd name="T78" fmla="*/ 184 w 1610"/>
                <a:gd name="T79" fmla="*/ 663 h 1643"/>
                <a:gd name="T80" fmla="*/ 174 w 1610"/>
                <a:gd name="T81" fmla="*/ 684 h 1643"/>
                <a:gd name="T82" fmla="*/ 130 w 1610"/>
                <a:gd name="T83" fmla="*/ 684 h 1643"/>
                <a:gd name="T84" fmla="*/ 87 w 1610"/>
                <a:gd name="T85" fmla="*/ 706 h 1643"/>
                <a:gd name="T86" fmla="*/ 22 w 1610"/>
                <a:gd name="T87" fmla="*/ 750 h 1643"/>
                <a:gd name="T88" fmla="*/ 0 w 1610"/>
                <a:gd name="T89" fmla="*/ 793 h 1643"/>
                <a:gd name="T90" fmla="*/ 10 w 1610"/>
                <a:gd name="T91" fmla="*/ 902 h 1643"/>
                <a:gd name="T92" fmla="*/ 97 w 1610"/>
                <a:gd name="T93" fmla="*/ 967 h 1643"/>
                <a:gd name="T94" fmla="*/ 184 w 1610"/>
                <a:gd name="T95" fmla="*/ 1022 h 1643"/>
                <a:gd name="T96" fmla="*/ 271 w 1610"/>
                <a:gd name="T97" fmla="*/ 1087 h 1643"/>
                <a:gd name="T98" fmla="*/ 413 w 1610"/>
                <a:gd name="T99" fmla="*/ 1196 h 1643"/>
                <a:gd name="T100" fmla="*/ 565 w 1610"/>
                <a:gd name="T101" fmla="*/ 1304 h 1643"/>
                <a:gd name="T102" fmla="*/ 717 w 1610"/>
                <a:gd name="T103" fmla="*/ 1424 h 1643"/>
                <a:gd name="T104" fmla="*/ 750 w 1610"/>
                <a:gd name="T105" fmla="*/ 1478 h 1643"/>
                <a:gd name="T106" fmla="*/ 793 w 1610"/>
                <a:gd name="T107" fmla="*/ 1522 h 1643"/>
                <a:gd name="T108" fmla="*/ 848 w 1610"/>
                <a:gd name="T109" fmla="*/ 1544 h 1643"/>
                <a:gd name="T110" fmla="*/ 902 w 1610"/>
                <a:gd name="T111" fmla="*/ 1565 h 1643"/>
                <a:gd name="T112" fmla="*/ 913 w 1610"/>
                <a:gd name="T113" fmla="*/ 1609 h 1643"/>
                <a:gd name="T114" fmla="*/ 902 w 1610"/>
                <a:gd name="T115" fmla="*/ 1631 h 1643"/>
                <a:gd name="T116" fmla="*/ 924 w 1610"/>
                <a:gd name="T117" fmla="*/ 1642 h 1643"/>
                <a:gd name="T118" fmla="*/ 1033 w 1610"/>
                <a:gd name="T119" fmla="*/ 1620 h 1643"/>
                <a:gd name="T120" fmla="*/ 1152 w 1610"/>
                <a:gd name="T121" fmla="*/ 1565 h 1643"/>
                <a:gd name="T122" fmla="*/ 1283 w 1610"/>
                <a:gd name="T123" fmla="*/ 1457 h 1643"/>
                <a:gd name="T124" fmla="*/ 1522 w 1610"/>
                <a:gd name="T125" fmla="*/ 1294 h 1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10" h="1643">
                  <a:moveTo>
                    <a:pt x="1598" y="1217"/>
                  </a:moveTo>
                  <a:lnTo>
                    <a:pt x="1587" y="1196"/>
                  </a:lnTo>
                  <a:lnTo>
                    <a:pt x="1576" y="1174"/>
                  </a:lnTo>
                  <a:lnTo>
                    <a:pt x="1576" y="1163"/>
                  </a:lnTo>
                  <a:lnTo>
                    <a:pt x="1565" y="1163"/>
                  </a:lnTo>
                  <a:lnTo>
                    <a:pt x="1533" y="1152"/>
                  </a:lnTo>
                  <a:lnTo>
                    <a:pt x="1500" y="1141"/>
                  </a:lnTo>
                  <a:lnTo>
                    <a:pt x="1489" y="1152"/>
                  </a:lnTo>
                  <a:lnTo>
                    <a:pt x="1478" y="1141"/>
                  </a:lnTo>
                  <a:lnTo>
                    <a:pt x="1478" y="1141"/>
                  </a:lnTo>
                  <a:lnTo>
                    <a:pt x="1468" y="1141"/>
                  </a:lnTo>
                  <a:lnTo>
                    <a:pt x="1468" y="1131"/>
                  </a:lnTo>
                  <a:lnTo>
                    <a:pt x="1457" y="1120"/>
                  </a:lnTo>
                  <a:lnTo>
                    <a:pt x="1457" y="1098"/>
                  </a:lnTo>
                  <a:lnTo>
                    <a:pt x="1457" y="1076"/>
                  </a:lnTo>
                  <a:lnTo>
                    <a:pt x="1446" y="1065"/>
                  </a:lnTo>
                  <a:lnTo>
                    <a:pt x="1435" y="1044"/>
                  </a:lnTo>
                  <a:lnTo>
                    <a:pt x="1413" y="1022"/>
                  </a:lnTo>
                  <a:lnTo>
                    <a:pt x="1413" y="1000"/>
                  </a:lnTo>
                  <a:lnTo>
                    <a:pt x="1402" y="1000"/>
                  </a:lnTo>
                  <a:lnTo>
                    <a:pt x="1402" y="989"/>
                  </a:lnTo>
                  <a:lnTo>
                    <a:pt x="1413" y="978"/>
                  </a:lnTo>
                  <a:lnTo>
                    <a:pt x="1424" y="967"/>
                  </a:lnTo>
                  <a:lnTo>
                    <a:pt x="1435" y="957"/>
                  </a:lnTo>
                  <a:lnTo>
                    <a:pt x="1446" y="957"/>
                  </a:lnTo>
                  <a:lnTo>
                    <a:pt x="1446" y="935"/>
                  </a:lnTo>
                  <a:lnTo>
                    <a:pt x="1435" y="924"/>
                  </a:lnTo>
                  <a:lnTo>
                    <a:pt x="1435" y="913"/>
                  </a:lnTo>
                  <a:lnTo>
                    <a:pt x="1435" y="902"/>
                  </a:lnTo>
                  <a:lnTo>
                    <a:pt x="1435" y="891"/>
                  </a:lnTo>
                  <a:lnTo>
                    <a:pt x="1435" y="870"/>
                  </a:lnTo>
                  <a:lnTo>
                    <a:pt x="1446" y="848"/>
                  </a:lnTo>
                  <a:lnTo>
                    <a:pt x="1435" y="826"/>
                  </a:lnTo>
                  <a:lnTo>
                    <a:pt x="1435" y="772"/>
                  </a:lnTo>
                  <a:lnTo>
                    <a:pt x="1435" y="739"/>
                  </a:lnTo>
                  <a:lnTo>
                    <a:pt x="1435" y="728"/>
                  </a:lnTo>
                  <a:lnTo>
                    <a:pt x="1435" y="717"/>
                  </a:lnTo>
                  <a:lnTo>
                    <a:pt x="1435" y="706"/>
                  </a:lnTo>
                  <a:lnTo>
                    <a:pt x="1424" y="684"/>
                  </a:lnTo>
                  <a:lnTo>
                    <a:pt x="1424" y="674"/>
                  </a:lnTo>
                  <a:lnTo>
                    <a:pt x="1413" y="663"/>
                  </a:lnTo>
                  <a:lnTo>
                    <a:pt x="1402" y="641"/>
                  </a:lnTo>
                  <a:lnTo>
                    <a:pt x="1402" y="630"/>
                  </a:lnTo>
                  <a:lnTo>
                    <a:pt x="1402" y="630"/>
                  </a:lnTo>
                  <a:lnTo>
                    <a:pt x="1413" y="619"/>
                  </a:lnTo>
                  <a:lnTo>
                    <a:pt x="1413" y="598"/>
                  </a:lnTo>
                  <a:lnTo>
                    <a:pt x="1402" y="587"/>
                  </a:lnTo>
                  <a:lnTo>
                    <a:pt x="1402" y="565"/>
                  </a:lnTo>
                  <a:lnTo>
                    <a:pt x="1402" y="543"/>
                  </a:lnTo>
                  <a:lnTo>
                    <a:pt x="1391" y="522"/>
                  </a:lnTo>
                  <a:lnTo>
                    <a:pt x="1391" y="500"/>
                  </a:lnTo>
                  <a:lnTo>
                    <a:pt x="1381" y="478"/>
                  </a:lnTo>
                  <a:lnTo>
                    <a:pt x="1381" y="456"/>
                  </a:lnTo>
                  <a:lnTo>
                    <a:pt x="1381" y="456"/>
                  </a:lnTo>
                  <a:lnTo>
                    <a:pt x="1359" y="445"/>
                  </a:lnTo>
                  <a:lnTo>
                    <a:pt x="1348" y="435"/>
                  </a:lnTo>
                  <a:lnTo>
                    <a:pt x="1337" y="424"/>
                  </a:lnTo>
                  <a:lnTo>
                    <a:pt x="1326" y="413"/>
                  </a:lnTo>
                  <a:lnTo>
                    <a:pt x="1326" y="402"/>
                  </a:lnTo>
                  <a:lnTo>
                    <a:pt x="1315" y="380"/>
                  </a:lnTo>
                  <a:lnTo>
                    <a:pt x="1304" y="369"/>
                  </a:lnTo>
                  <a:lnTo>
                    <a:pt x="1304" y="369"/>
                  </a:lnTo>
                  <a:lnTo>
                    <a:pt x="1294" y="358"/>
                  </a:lnTo>
                  <a:lnTo>
                    <a:pt x="1283" y="348"/>
                  </a:lnTo>
                  <a:lnTo>
                    <a:pt x="1283" y="348"/>
                  </a:lnTo>
                  <a:lnTo>
                    <a:pt x="1283" y="337"/>
                  </a:lnTo>
                  <a:lnTo>
                    <a:pt x="1272" y="326"/>
                  </a:lnTo>
                  <a:lnTo>
                    <a:pt x="1261" y="304"/>
                  </a:lnTo>
                  <a:lnTo>
                    <a:pt x="1261" y="293"/>
                  </a:lnTo>
                  <a:lnTo>
                    <a:pt x="1261" y="282"/>
                  </a:lnTo>
                  <a:lnTo>
                    <a:pt x="1261" y="271"/>
                  </a:lnTo>
                  <a:lnTo>
                    <a:pt x="1272" y="271"/>
                  </a:lnTo>
                  <a:lnTo>
                    <a:pt x="1283" y="261"/>
                  </a:lnTo>
                  <a:lnTo>
                    <a:pt x="1294" y="239"/>
                  </a:lnTo>
                  <a:lnTo>
                    <a:pt x="1294" y="239"/>
                  </a:lnTo>
                  <a:lnTo>
                    <a:pt x="1304" y="239"/>
                  </a:lnTo>
                  <a:lnTo>
                    <a:pt x="1315" y="228"/>
                  </a:lnTo>
                  <a:lnTo>
                    <a:pt x="1315" y="217"/>
                  </a:lnTo>
                  <a:lnTo>
                    <a:pt x="1315" y="217"/>
                  </a:lnTo>
                  <a:lnTo>
                    <a:pt x="1315" y="206"/>
                  </a:lnTo>
                  <a:lnTo>
                    <a:pt x="1326" y="195"/>
                  </a:lnTo>
                  <a:lnTo>
                    <a:pt x="1326" y="184"/>
                  </a:lnTo>
                  <a:lnTo>
                    <a:pt x="1326" y="174"/>
                  </a:lnTo>
                  <a:lnTo>
                    <a:pt x="1326" y="163"/>
                  </a:lnTo>
                  <a:lnTo>
                    <a:pt x="1326" y="152"/>
                  </a:lnTo>
                  <a:lnTo>
                    <a:pt x="1326" y="141"/>
                  </a:lnTo>
                  <a:lnTo>
                    <a:pt x="1326" y="130"/>
                  </a:lnTo>
                  <a:lnTo>
                    <a:pt x="1326" y="119"/>
                  </a:lnTo>
                  <a:lnTo>
                    <a:pt x="1326" y="119"/>
                  </a:lnTo>
                  <a:lnTo>
                    <a:pt x="1326" y="108"/>
                  </a:lnTo>
                  <a:lnTo>
                    <a:pt x="1326" y="97"/>
                  </a:lnTo>
                  <a:lnTo>
                    <a:pt x="1326" y="76"/>
                  </a:lnTo>
                  <a:lnTo>
                    <a:pt x="1326" y="65"/>
                  </a:lnTo>
                  <a:lnTo>
                    <a:pt x="1326" y="54"/>
                  </a:lnTo>
                  <a:lnTo>
                    <a:pt x="1326" y="54"/>
                  </a:lnTo>
                  <a:lnTo>
                    <a:pt x="1315" y="54"/>
                  </a:lnTo>
                  <a:lnTo>
                    <a:pt x="1315" y="54"/>
                  </a:lnTo>
                  <a:lnTo>
                    <a:pt x="1315" y="43"/>
                  </a:lnTo>
                  <a:lnTo>
                    <a:pt x="1326" y="43"/>
                  </a:lnTo>
                  <a:lnTo>
                    <a:pt x="1337" y="32"/>
                  </a:lnTo>
                  <a:lnTo>
                    <a:pt x="1337" y="21"/>
                  </a:lnTo>
                  <a:lnTo>
                    <a:pt x="1348" y="21"/>
                  </a:lnTo>
                  <a:lnTo>
                    <a:pt x="1348" y="10"/>
                  </a:lnTo>
                  <a:lnTo>
                    <a:pt x="1348" y="10"/>
                  </a:lnTo>
                  <a:lnTo>
                    <a:pt x="1315" y="10"/>
                  </a:lnTo>
                  <a:lnTo>
                    <a:pt x="1294" y="21"/>
                  </a:lnTo>
                  <a:lnTo>
                    <a:pt x="1283" y="10"/>
                  </a:lnTo>
                  <a:lnTo>
                    <a:pt x="1272" y="0"/>
                  </a:lnTo>
                  <a:lnTo>
                    <a:pt x="1261" y="0"/>
                  </a:lnTo>
                  <a:lnTo>
                    <a:pt x="1239" y="0"/>
                  </a:lnTo>
                  <a:lnTo>
                    <a:pt x="1250" y="10"/>
                  </a:lnTo>
                  <a:lnTo>
                    <a:pt x="1239" y="10"/>
                  </a:lnTo>
                  <a:lnTo>
                    <a:pt x="1218" y="10"/>
                  </a:lnTo>
                  <a:lnTo>
                    <a:pt x="1196" y="0"/>
                  </a:lnTo>
                  <a:lnTo>
                    <a:pt x="1185" y="0"/>
                  </a:lnTo>
                  <a:lnTo>
                    <a:pt x="1174" y="0"/>
                  </a:lnTo>
                  <a:lnTo>
                    <a:pt x="1174" y="10"/>
                  </a:lnTo>
                  <a:lnTo>
                    <a:pt x="1163" y="21"/>
                  </a:lnTo>
                  <a:lnTo>
                    <a:pt x="1131" y="21"/>
                  </a:lnTo>
                  <a:lnTo>
                    <a:pt x="1109" y="32"/>
                  </a:lnTo>
                  <a:lnTo>
                    <a:pt x="1098" y="32"/>
                  </a:lnTo>
                  <a:lnTo>
                    <a:pt x="1087" y="32"/>
                  </a:lnTo>
                  <a:lnTo>
                    <a:pt x="1076" y="21"/>
                  </a:lnTo>
                  <a:lnTo>
                    <a:pt x="1065" y="21"/>
                  </a:lnTo>
                  <a:lnTo>
                    <a:pt x="1054" y="10"/>
                  </a:lnTo>
                  <a:lnTo>
                    <a:pt x="989" y="10"/>
                  </a:lnTo>
                  <a:lnTo>
                    <a:pt x="967" y="21"/>
                  </a:lnTo>
                  <a:lnTo>
                    <a:pt x="924" y="21"/>
                  </a:lnTo>
                  <a:lnTo>
                    <a:pt x="913" y="32"/>
                  </a:lnTo>
                  <a:lnTo>
                    <a:pt x="891" y="43"/>
                  </a:lnTo>
                  <a:lnTo>
                    <a:pt x="880" y="43"/>
                  </a:lnTo>
                  <a:lnTo>
                    <a:pt x="848" y="43"/>
                  </a:lnTo>
                  <a:lnTo>
                    <a:pt x="793" y="54"/>
                  </a:lnTo>
                  <a:lnTo>
                    <a:pt x="772" y="54"/>
                  </a:lnTo>
                  <a:lnTo>
                    <a:pt x="761" y="65"/>
                  </a:lnTo>
                  <a:lnTo>
                    <a:pt x="739" y="76"/>
                  </a:lnTo>
                  <a:lnTo>
                    <a:pt x="717" y="87"/>
                  </a:lnTo>
                  <a:lnTo>
                    <a:pt x="706" y="87"/>
                  </a:lnTo>
                  <a:lnTo>
                    <a:pt x="706" y="108"/>
                  </a:lnTo>
                  <a:lnTo>
                    <a:pt x="696" y="108"/>
                  </a:lnTo>
                  <a:lnTo>
                    <a:pt x="685" y="119"/>
                  </a:lnTo>
                  <a:lnTo>
                    <a:pt x="674" y="108"/>
                  </a:lnTo>
                  <a:lnTo>
                    <a:pt x="663" y="108"/>
                  </a:lnTo>
                  <a:lnTo>
                    <a:pt x="631" y="130"/>
                  </a:lnTo>
                  <a:lnTo>
                    <a:pt x="619" y="141"/>
                  </a:lnTo>
                  <a:lnTo>
                    <a:pt x="609" y="141"/>
                  </a:lnTo>
                  <a:lnTo>
                    <a:pt x="598" y="152"/>
                  </a:lnTo>
                  <a:lnTo>
                    <a:pt x="587" y="163"/>
                  </a:lnTo>
                  <a:lnTo>
                    <a:pt x="565" y="174"/>
                  </a:lnTo>
                  <a:lnTo>
                    <a:pt x="554" y="184"/>
                  </a:lnTo>
                  <a:lnTo>
                    <a:pt x="544" y="184"/>
                  </a:lnTo>
                  <a:lnTo>
                    <a:pt x="532" y="184"/>
                  </a:lnTo>
                  <a:lnTo>
                    <a:pt x="532" y="184"/>
                  </a:lnTo>
                  <a:lnTo>
                    <a:pt x="532" y="195"/>
                  </a:lnTo>
                  <a:lnTo>
                    <a:pt x="554" y="206"/>
                  </a:lnTo>
                  <a:lnTo>
                    <a:pt x="554" y="217"/>
                  </a:lnTo>
                  <a:lnTo>
                    <a:pt x="554" y="217"/>
                  </a:lnTo>
                  <a:lnTo>
                    <a:pt x="554" y="217"/>
                  </a:lnTo>
                  <a:lnTo>
                    <a:pt x="554" y="228"/>
                  </a:lnTo>
                  <a:lnTo>
                    <a:pt x="554" y="228"/>
                  </a:lnTo>
                  <a:lnTo>
                    <a:pt x="565" y="239"/>
                  </a:lnTo>
                  <a:lnTo>
                    <a:pt x="565" y="239"/>
                  </a:lnTo>
                  <a:lnTo>
                    <a:pt x="565" y="239"/>
                  </a:lnTo>
                  <a:lnTo>
                    <a:pt x="554" y="250"/>
                  </a:lnTo>
                  <a:lnTo>
                    <a:pt x="565" y="261"/>
                  </a:lnTo>
                  <a:lnTo>
                    <a:pt x="565" y="282"/>
                  </a:lnTo>
                  <a:lnTo>
                    <a:pt x="565" y="293"/>
                  </a:lnTo>
                  <a:lnTo>
                    <a:pt x="565" y="304"/>
                  </a:lnTo>
                  <a:lnTo>
                    <a:pt x="565" y="304"/>
                  </a:lnTo>
                  <a:lnTo>
                    <a:pt x="565" y="326"/>
                  </a:lnTo>
                  <a:lnTo>
                    <a:pt x="565" y="348"/>
                  </a:lnTo>
                  <a:lnTo>
                    <a:pt x="565" y="358"/>
                  </a:lnTo>
                  <a:lnTo>
                    <a:pt x="565" y="369"/>
                  </a:lnTo>
                  <a:lnTo>
                    <a:pt x="576" y="380"/>
                  </a:lnTo>
                  <a:lnTo>
                    <a:pt x="576" y="391"/>
                  </a:lnTo>
                  <a:lnTo>
                    <a:pt x="587" y="402"/>
                  </a:lnTo>
                  <a:lnTo>
                    <a:pt x="587" y="402"/>
                  </a:lnTo>
                  <a:lnTo>
                    <a:pt x="598" y="413"/>
                  </a:lnTo>
                  <a:lnTo>
                    <a:pt x="598" y="413"/>
                  </a:lnTo>
                  <a:lnTo>
                    <a:pt x="609" y="424"/>
                  </a:lnTo>
                  <a:lnTo>
                    <a:pt x="598" y="424"/>
                  </a:lnTo>
                  <a:lnTo>
                    <a:pt x="587" y="435"/>
                  </a:lnTo>
                  <a:lnTo>
                    <a:pt x="587" y="435"/>
                  </a:lnTo>
                  <a:lnTo>
                    <a:pt x="587" y="445"/>
                  </a:lnTo>
                  <a:lnTo>
                    <a:pt x="587" y="456"/>
                  </a:lnTo>
                  <a:lnTo>
                    <a:pt x="587" y="456"/>
                  </a:lnTo>
                  <a:lnTo>
                    <a:pt x="576" y="456"/>
                  </a:lnTo>
                  <a:lnTo>
                    <a:pt x="565" y="456"/>
                  </a:lnTo>
                  <a:lnTo>
                    <a:pt x="544" y="456"/>
                  </a:lnTo>
                  <a:lnTo>
                    <a:pt x="532" y="456"/>
                  </a:lnTo>
                  <a:lnTo>
                    <a:pt x="511" y="456"/>
                  </a:lnTo>
                  <a:lnTo>
                    <a:pt x="500" y="456"/>
                  </a:lnTo>
                  <a:lnTo>
                    <a:pt x="489" y="456"/>
                  </a:lnTo>
                  <a:lnTo>
                    <a:pt x="478" y="456"/>
                  </a:lnTo>
                  <a:lnTo>
                    <a:pt x="467" y="456"/>
                  </a:lnTo>
                  <a:lnTo>
                    <a:pt x="467" y="456"/>
                  </a:lnTo>
                  <a:lnTo>
                    <a:pt x="457" y="456"/>
                  </a:lnTo>
                  <a:lnTo>
                    <a:pt x="457" y="467"/>
                  </a:lnTo>
                  <a:lnTo>
                    <a:pt x="457" y="478"/>
                  </a:lnTo>
                  <a:lnTo>
                    <a:pt x="457" y="478"/>
                  </a:lnTo>
                  <a:lnTo>
                    <a:pt x="424" y="489"/>
                  </a:lnTo>
                  <a:lnTo>
                    <a:pt x="413" y="489"/>
                  </a:lnTo>
                  <a:lnTo>
                    <a:pt x="402" y="489"/>
                  </a:lnTo>
                  <a:lnTo>
                    <a:pt x="391" y="489"/>
                  </a:lnTo>
                  <a:lnTo>
                    <a:pt x="391" y="489"/>
                  </a:lnTo>
                  <a:lnTo>
                    <a:pt x="391" y="500"/>
                  </a:lnTo>
                  <a:lnTo>
                    <a:pt x="391" y="500"/>
                  </a:lnTo>
                  <a:lnTo>
                    <a:pt x="391" y="511"/>
                  </a:lnTo>
                  <a:lnTo>
                    <a:pt x="391" y="511"/>
                  </a:lnTo>
                  <a:lnTo>
                    <a:pt x="391" y="522"/>
                  </a:lnTo>
                  <a:lnTo>
                    <a:pt x="391" y="522"/>
                  </a:lnTo>
                  <a:lnTo>
                    <a:pt x="391" y="532"/>
                  </a:lnTo>
                  <a:lnTo>
                    <a:pt x="391" y="532"/>
                  </a:lnTo>
                  <a:lnTo>
                    <a:pt x="391" y="543"/>
                  </a:lnTo>
                  <a:lnTo>
                    <a:pt x="391" y="543"/>
                  </a:lnTo>
                  <a:lnTo>
                    <a:pt x="391" y="543"/>
                  </a:lnTo>
                  <a:lnTo>
                    <a:pt x="402" y="543"/>
                  </a:lnTo>
                  <a:lnTo>
                    <a:pt x="402" y="543"/>
                  </a:lnTo>
                  <a:lnTo>
                    <a:pt x="402" y="554"/>
                  </a:lnTo>
                  <a:lnTo>
                    <a:pt x="402" y="554"/>
                  </a:lnTo>
                  <a:lnTo>
                    <a:pt x="402" y="554"/>
                  </a:lnTo>
                  <a:lnTo>
                    <a:pt x="380" y="565"/>
                  </a:lnTo>
                  <a:lnTo>
                    <a:pt x="380" y="565"/>
                  </a:lnTo>
                  <a:lnTo>
                    <a:pt x="358" y="576"/>
                  </a:lnTo>
                  <a:lnTo>
                    <a:pt x="348" y="587"/>
                  </a:lnTo>
                  <a:lnTo>
                    <a:pt x="337" y="587"/>
                  </a:lnTo>
                  <a:lnTo>
                    <a:pt x="326" y="587"/>
                  </a:lnTo>
                  <a:lnTo>
                    <a:pt x="315" y="598"/>
                  </a:lnTo>
                  <a:lnTo>
                    <a:pt x="293" y="598"/>
                  </a:lnTo>
                  <a:lnTo>
                    <a:pt x="293" y="619"/>
                  </a:lnTo>
                  <a:lnTo>
                    <a:pt x="283" y="630"/>
                  </a:lnTo>
                  <a:lnTo>
                    <a:pt x="271" y="641"/>
                  </a:lnTo>
                  <a:lnTo>
                    <a:pt x="261" y="652"/>
                  </a:lnTo>
                  <a:lnTo>
                    <a:pt x="250" y="652"/>
                  </a:lnTo>
                  <a:lnTo>
                    <a:pt x="239" y="652"/>
                  </a:lnTo>
                  <a:lnTo>
                    <a:pt x="217" y="663"/>
                  </a:lnTo>
                  <a:lnTo>
                    <a:pt x="206" y="663"/>
                  </a:lnTo>
                  <a:lnTo>
                    <a:pt x="196" y="663"/>
                  </a:lnTo>
                  <a:lnTo>
                    <a:pt x="184" y="663"/>
                  </a:lnTo>
                  <a:lnTo>
                    <a:pt x="184" y="663"/>
                  </a:lnTo>
                  <a:lnTo>
                    <a:pt x="174" y="663"/>
                  </a:lnTo>
                  <a:lnTo>
                    <a:pt x="174" y="663"/>
                  </a:lnTo>
                  <a:lnTo>
                    <a:pt x="174" y="663"/>
                  </a:lnTo>
                  <a:lnTo>
                    <a:pt x="174" y="674"/>
                  </a:lnTo>
                  <a:lnTo>
                    <a:pt x="174" y="674"/>
                  </a:lnTo>
                  <a:lnTo>
                    <a:pt x="174" y="684"/>
                  </a:lnTo>
                  <a:lnTo>
                    <a:pt x="174" y="684"/>
                  </a:lnTo>
                  <a:lnTo>
                    <a:pt x="163" y="684"/>
                  </a:lnTo>
                  <a:lnTo>
                    <a:pt x="152" y="684"/>
                  </a:lnTo>
                  <a:lnTo>
                    <a:pt x="152" y="684"/>
                  </a:lnTo>
                  <a:lnTo>
                    <a:pt x="130" y="674"/>
                  </a:lnTo>
                  <a:lnTo>
                    <a:pt x="130" y="684"/>
                  </a:lnTo>
                  <a:lnTo>
                    <a:pt x="130" y="684"/>
                  </a:lnTo>
                  <a:lnTo>
                    <a:pt x="119" y="684"/>
                  </a:lnTo>
                  <a:lnTo>
                    <a:pt x="109" y="696"/>
                  </a:lnTo>
                  <a:lnTo>
                    <a:pt x="109" y="696"/>
                  </a:lnTo>
                  <a:lnTo>
                    <a:pt x="97" y="696"/>
                  </a:lnTo>
                  <a:lnTo>
                    <a:pt x="87" y="706"/>
                  </a:lnTo>
                  <a:lnTo>
                    <a:pt x="87" y="706"/>
                  </a:lnTo>
                  <a:lnTo>
                    <a:pt x="65" y="717"/>
                  </a:lnTo>
                  <a:lnTo>
                    <a:pt x="54" y="728"/>
                  </a:lnTo>
                  <a:lnTo>
                    <a:pt x="32" y="739"/>
                  </a:lnTo>
                  <a:lnTo>
                    <a:pt x="32" y="739"/>
                  </a:lnTo>
                  <a:lnTo>
                    <a:pt x="22" y="750"/>
                  </a:lnTo>
                  <a:lnTo>
                    <a:pt x="10" y="761"/>
                  </a:lnTo>
                  <a:lnTo>
                    <a:pt x="10" y="761"/>
                  </a:lnTo>
                  <a:lnTo>
                    <a:pt x="0" y="761"/>
                  </a:lnTo>
                  <a:lnTo>
                    <a:pt x="0" y="772"/>
                  </a:lnTo>
                  <a:lnTo>
                    <a:pt x="0" y="783"/>
                  </a:lnTo>
                  <a:lnTo>
                    <a:pt x="0" y="793"/>
                  </a:lnTo>
                  <a:lnTo>
                    <a:pt x="0" y="815"/>
                  </a:lnTo>
                  <a:lnTo>
                    <a:pt x="0" y="837"/>
                  </a:lnTo>
                  <a:lnTo>
                    <a:pt x="0" y="859"/>
                  </a:lnTo>
                  <a:lnTo>
                    <a:pt x="0" y="870"/>
                  </a:lnTo>
                  <a:lnTo>
                    <a:pt x="0" y="891"/>
                  </a:lnTo>
                  <a:lnTo>
                    <a:pt x="10" y="902"/>
                  </a:lnTo>
                  <a:lnTo>
                    <a:pt x="22" y="913"/>
                  </a:lnTo>
                  <a:lnTo>
                    <a:pt x="43" y="924"/>
                  </a:lnTo>
                  <a:lnTo>
                    <a:pt x="54" y="935"/>
                  </a:lnTo>
                  <a:lnTo>
                    <a:pt x="65" y="946"/>
                  </a:lnTo>
                  <a:lnTo>
                    <a:pt x="87" y="957"/>
                  </a:lnTo>
                  <a:lnTo>
                    <a:pt x="97" y="967"/>
                  </a:lnTo>
                  <a:lnTo>
                    <a:pt x="109" y="967"/>
                  </a:lnTo>
                  <a:lnTo>
                    <a:pt x="130" y="978"/>
                  </a:lnTo>
                  <a:lnTo>
                    <a:pt x="141" y="989"/>
                  </a:lnTo>
                  <a:lnTo>
                    <a:pt x="152" y="1000"/>
                  </a:lnTo>
                  <a:lnTo>
                    <a:pt x="174" y="1011"/>
                  </a:lnTo>
                  <a:lnTo>
                    <a:pt x="184" y="1022"/>
                  </a:lnTo>
                  <a:lnTo>
                    <a:pt x="196" y="1033"/>
                  </a:lnTo>
                  <a:lnTo>
                    <a:pt x="206" y="1044"/>
                  </a:lnTo>
                  <a:lnTo>
                    <a:pt x="228" y="1054"/>
                  </a:lnTo>
                  <a:lnTo>
                    <a:pt x="239" y="1065"/>
                  </a:lnTo>
                  <a:lnTo>
                    <a:pt x="261" y="1076"/>
                  </a:lnTo>
                  <a:lnTo>
                    <a:pt x="271" y="1087"/>
                  </a:lnTo>
                  <a:lnTo>
                    <a:pt x="293" y="1098"/>
                  </a:lnTo>
                  <a:lnTo>
                    <a:pt x="315" y="1120"/>
                  </a:lnTo>
                  <a:lnTo>
                    <a:pt x="337" y="1131"/>
                  </a:lnTo>
                  <a:lnTo>
                    <a:pt x="358" y="1152"/>
                  </a:lnTo>
                  <a:lnTo>
                    <a:pt x="391" y="1174"/>
                  </a:lnTo>
                  <a:lnTo>
                    <a:pt x="413" y="1196"/>
                  </a:lnTo>
                  <a:lnTo>
                    <a:pt x="435" y="1207"/>
                  </a:lnTo>
                  <a:lnTo>
                    <a:pt x="457" y="1228"/>
                  </a:lnTo>
                  <a:lnTo>
                    <a:pt x="489" y="1250"/>
                  </a:lnTo>
                  <a:lnTo>
                    <a:pt x="511" y="1272"/>
                  </a:lnTo>
                  <a:lnTo>
                    <a:pt x="532" y="1294"/>
                  </a:lnTo>
                  <a:lnTo>
                    <a:pt x="565" y="1304"/>
                  </a:lnTo>
                  <a:lnTo>
                    <a:pt x="587" y="1326"/>
                  </a:lnTo>
                  <a:lnTo>
                    <a:pt x="609" y="1348"/>
                  </a:lnTo>
                  <a:lnTo>
                    <a:pt x="641" y="1370"/>
                  </a:lnTo>
                  <a:lnTo>
                    <a:pt x="663" y="1391"/>
                  </a:lnTo>
                  <a:lnTo>
                    <a:pt x="685" y="1402"/>
                  </a:lnTo>
                  <a:lnTo>
                    <a:pt x="717" y="1424"/>
                  </a:lnTo>
                  <a:lnTo>
                    <a:pt x="739" y="1446"/>
                  </a:lnTo>
                  <a:lnTo>
                    <a:pt x="750" y="1457"/>
                  </a:lnTo>
                  <a:lnTo>
                    <a:pt x="750" y="1457"/>
                  </a:lnTo>
                  <a:lnTo>
                    <a:pt x="750" y="1468"/>
                  </a:lnTo>
                  <a:lnTo>
                    <a:pt x="750" y="1478"/>
                  </a:lnTo>
                  <a:lnTo>
                    <a:pt x="750" y="1478"/>
                  </a:lnTo>
                  <a:lnTo>
                    <a:pt x="761" y="1489"/>
                  </a:lnTo>
                  <a:lnTo>
                    <a:pt x="761" y="1489"/>
                  </a:lnTo>
                  <a:lnTo>
                    <a:pt x="793" y="1500"/>
                  </a:lnTo>
                  <a:lnTo>
                    <a:pt x="793" y="1511"/>
                  </a:lnTo>
                  <a:lnTo>
                    <a:pt x="793" y="1511"/>
                  </a:lnTo>
                  <a:lnTo>
                    <a:pt x="793" y="1522"/>
                  </a:lnTo>
                  <a:lnTo>
                    <a:pt x="804" y="1522"/>
                  </a:lnTo>
                  <a:lnTo>
                    <a:pt x="804" y="1533"/>
                  </a:lnTo>
                  <a:lnTo>
                    <a:pt x="815" y="1533"/>
                  </a:lnTo>
                  <a:lnTo>
                    <a:pt x="837" y="1533"/>
                  </a:lnTo>
                  <a:lnTo>
                    <a:pt x="837" y="1533"/>
                  </a:lnTo>
                  <a:lnTo>
                    <a:pt x="848" y="1544"/>
                  </a:lnTo>
                  <a:lnTo>
                    <a:pt x="859" y="1555"/>
                  </a:lnTo>
                  <a:lnTo>
                    <a:pt x="870" y="1555"/>
                  </a:lnTo>
                  <a:lnTo>
                    <a:pt x="880" y="1555"/>
                  </a:lnTo>
                  <a:lnTo>
                    <a:pt x="891" y="1555"/>
                  </a:lnTo>
                  <a:lnTo>
                    <a:pt x="891" y="1565"/>
                  </a:lnTo>
                  <a:lnTo>
                    <a:pt x="902" y="1565"/>
                  </a:lnTo>
                  <a:lnTo>
                    <a:pt x="913" y="1576"/>
                  </a:lnTo>
                  <a:lnTo>
                    <a:pt x="913" y="1576"/>
                  </a:lnTo>
                  <a:lnTo>
                    <a:pt x="913" y="1576"/>
                  </a:lnTo>
                  <a:lnTo>
                    <a:pt x="913" y="1598"/>
                  </a:lnTo>
                  <a:lnTo>
                    <a:pt x="913" y="1598"/>
                  </a:lnTo>
                  <a:lnTo>
                    <a:pt x="913" y="1609"/>
                  </a:lnTo>
                  <a:lnTo>
                    <a:pt x="913" y="1609"/>
                  </a:lnTo>
                  <a:lnTo>
                    <a:pt x="913" y="1609"/>
                  </a:lnTo>
                  <a:lnTo>
                    <a:pt x="913" y="1620"/>
                  </a:lnTo>
                  <a:lnTo>
                    <a:pt x="913" y="1620"/>
                  </a:lnTo>
                  <a:lnTo>
                    <a:pt x="902" y="1631"/>
                  </a:lnTo>
                  <a:lnTo>
                    <a:pt x="902" y="1631"/>
                  </a:lnTo>
                  <a:lnTo>
                    <a:pt x="902" y="1642"/>
                  </a:lnTo>
                  <a:lnTo>
                    <a:pt x="913" y="1642"/>
                  </a:lnTo>
                  <a:lnTo>
                    <a:pt x="913" y="1642"/>
                  </a:lnTo>
                  <a:lnTo>
                    <a:pt x="924" y="1642"/>
                  </a:lnTo>
                  <a:lnTo>
                    <a:pt x="924" y="1642"/>
                  </a:lnTo>
                  <a:lnTo>
                    <a:pt x="924" y="1642"/>
                  </a:lnTo>
                  <a:lnTo>
                    <a:pt x="935" y="1642"/>
                  </a:lnTo>
                  <a:lnTo>
                    <a:pt x="946" y="1642"/>
                  </a:lnTo>
                  <a:lnTo>
                    <a:pt x="967" y="1642"/>
                  </a:lnTo>
                  <a:lnTo>
                    <a:pt x="989" y="1631"/>
                  </a:lnTo>
                  <a:lnTo>
                    <a:pt x="1011" y="1631"/>
                  </a:lnTo>
                  <a:lnTo>
                    <a:pt x="1033" y="1620"/>
                  </a:lnTo>
                  <a:lnTo>
                    <a:pt x="1054" y="1620"/>
                  </a:lnTo>
                  <a:lnTo>
                    <a:pt x="1087" y="1609"/>
                  </a:lnTo>
                  <a:lnTo>
                    <a:pt x="1109" y="1609"/>
                  </a:lnTo>
                  <a:lnTo>
                    <a:pt x="1120" y="1598"/>
                  </a:lnTo>
                  <a:lnTo>
                    <a:pt x="1141" y="1576"/>
                  </a:lnTo>
                  <a:lnTo>
                    <a:pt x="1152" y="1565"/>
                  </a:lnTo>
                  <a:lnTo>
                    <a:pt x="1174" y="1544"/>
                  </a:lnTo>
                  <a:lnTo>
                    <a:pt x="1196" y="1533"/>
                  </a:lnTo>
                  <a:lnTo>
                    <a:pt x="1218" y="1511"/>
                  </a:lnTo>
                  <a:lnTo>
                    <a:pt x="1239" y="1489"/>
                  </a:lnTo>
                  <a:lnTo>
                    <a:pt x="1250" y="1478"/>
                  </a:lnTo>
                  <a:lnTo>
                    <a:pt x="1283" y="1457"/>
                  </a:lnTo>
                  <a:lnTo>
                    <a:pt x="1315" y="1424"/>
                  </a:lnTo>
                  <a:lnTo>
                    <a:pt x="1359" y="1402"/>
                  </a:lnTo>
                  <a:lnTo>
                    <a:pt x="1402" y="1370"/>
                  </a:lnTo>
                  <a:lnTo>
                    <a:pt x="1446" y="1348"/>
                  </a:lnTo>
                  <a:lnTo>
                    <a:pt x="1478" y="1315"/>
                  </a:lnTo>
                  <a:lnTo>
                    <a:pt x="1522" y="1294"/>
                  </a:lnTo>
                  <a:lnTo>
                    <a:pt x="1565" y="1261"/>
                  </a:lnTo>
                  <a:lnTo>
                    <a:pt x="1609" y="1239"/>
                  </a:lnTo>
                  <a:lnTo>
                    <a:pt x="1598" y="1217"/>
                  </a:lnTo>
                </a:path>
              </a:pathLst>
            </a:custGeom>
            <a:solidFill>
              <a:srgbClr val="C9C4C0"/>
            </a:solidFill>
            <a:ln w="9525" cap="flat">
              <a:solidFill>
                <a:srgbClr val="FFFFFF"/>
              </a:solidFill>
              <a:bevel/>
              <a:headEnd/>
              <a:tailEnd/>
            </a:ln>
            <a:effectLst/>
          </p:spPr>
          <p:txBody>
            <a:bodyPr wrap="none" anchor="ctr"/>
            <a:lstStyle/>
            <a:p>
              <a:endParaRPr lang="en-US" sz="3600">
                <a:solidFill>
                  <a:srgbClr val="000000"/>
                </a:solidFill>
                <a:latin typeface="Roboto Light"/>
              </a:endParaRPr>
            </a:p>
          </p:txBody>
        </p:sp>
        <p:sp>
          <p:nvSpPr>
            <p:cNvPr id="58" name="Freeform 49">
              <a:extLst>
                <a:ext uri="{FF2B5EF4-FFF2-40B4-BE49-F238E27FC236}">
                  <a16:creationId xmlns:a16="http://schemas.microsoft.com/office/drawing/2014/main" id="{19E77BE4-397D-10B6-74B7-011D1D522224}"/>
                </a:ext>
              </a:extLst>
            </p:cNvPr>
            <p:cNvSpPr>
              <a:spLocks noChangeArrowheads="1"/>
            </p:cNvSpPr>
            <p:nvPr/>
          </p:nvSpPr>
          <p:spPr bwMode="auto">
            <a:xfrm>
              <a:off x="8467237" y="5382667"/>
              <a:ext cx="1055867" cy="1572963"/>
            </a:xfrm>
            <a:custGeom>
              <a:avLst/>
              <a:gdLst>
                <a:gd name="T0" fmla="*/ 1490 w 1502"/>
                <a:gd name="T1" fmla="*/ 2240 h 2241"/>
                <a:gd name="T2" fmla="*/ 1229 w 1502"/>
                <a:gd name="T3" fmla="*/ 424 h 2241"/>
                <a:gd name="T4" fmla="*/ 1174 w 1502"/>
                <a:gd name="T5" fmla="*/ 468 h 2241"/>
                <a:gd name="T6" fmla="*/ 1120 w 1502"/>
                <a:gd name="T7" fmla="*/ 402 h 2241"/>
                <a:gd name="T8" fmla="*/ 1174 w 1502"/>
                <a:gd name="T9" fmla="*/ 326 h 2241"/>
                <a:gd name="T10" fmla="*/ 1218 w 1502"/>
                <a:gd name="T11" fmla="*/ 337 h 2241"/>
                <a:gd name="T12" fmla="*/ 1229 w 1502"/>
                <a:gd name="T13" fmla="*/ 228 h 2241"/>
                <a:gd name="T14" fmla="*/ 1207 w 1502"/>
                <a:gd name="T15" fmla="*/ 141 h 2241"/>
                <a:gd name="T16" fmla="*/ 1185 w 1502"/>
                <a:gd name="T17" fmla="*/ 76 h 2241"/>
                <a:gd name="T18" fmla="*/ 1164 w 1502"/>
                <a:gd name="T19" fmla="*/ 11 h 2241"/>
                <a:gd name="T20" fmla="*/ 1033 w 1502"/>
                <a:gd name="T21" fmla="*/ 0 h 2241"/>
                <a:gd name="T22" fmla="*/ 957 w 1502"/>
                <a:gd name="T23" fmla="*/ 32 h 2241"/>
                <a:gd name="T24" fmla="*/ 903 w 1502"/>
                <a:gd name="T25" fmla="*/ 87 h 2241"/>
                <a:gd name="T26" fmla="*/ 881 w 1502"/>
                <a:gd name="T27" fmla="*/ 108 h 2241"/>
                <a:gd name="T28" fmla="*/ 837 w 1502"/>
                <a:gd name="T29" fmla="*/ 141 h 2241"/>
                <a:gd name="T30" fmla="*/ 794 w 1502"/>
                <a:gd name="T31" fmla="*/ 217 h 2241"/>
                <a:gd name="T32" fmla="*/ 729 w 1502"/>
                <a:gd name="T33" fmla="*/ 282 h 2241"/>
                <a:gd name="T34" fmla="*/ 685 w 1502"/>
                <a:gd name="T35" fmla="*/ 326 h 2241"/>
                <a:gd name="T36" fmla="*/ 609 w 1502"/>
                <a:gd name="T37" fmla="*/ 315 h 2241"/>
                <a:gd name="T38" fmla="*/ 555 w 1502"/>
                <a:gd name="T39" fmla="*/ 282 h 2241"/>
                <a:gd name="T40" fmla="*/ 511 w 1502"/>
                <a:gd name="T41" fmla="*/ 315 h 2241"/>
                <a:gd name="T42" fmla="*/ 457 w 1502"/>
                <a:gd name="T43" fmla="*/ 381 h 2241"/>
                <a:gd name="T44" fmla="*/ 413 w 1502"/>
                <a:gd name="T45" fmla="*/ 424 h 2241"/>
                <a:gd name="T46" fmla="*/ 337 w 1502"/>
                <a:gd name="T47" fmla="*/ 424 h 2241"/>
                <a:gd name="T48" fmla="*/ 348 w 1502"/>
                <a:gd name="T49" fmla="*/ 359 h 2241"/>
                <a:gd name="T50" fmla="*/ 326 w 1502"/>
                <a:gd name="T51" fmla="*/ 272 h 2241"/>
                <a:gd name="T52" fmla="*/ 283 w 1502"/>
                <a:gd name="T53" fmla="*/ 359 h 2241"/>
                <a:gd name="T54" fmla="*/ 272 w 1502"/>
                <a:gd name="T55" fmla="*/ 565 h 2241"/>
                <a:gd name="T56" fmla="*/ 228 w 1502"/>
                <a:gd name="T57" fmla="*/ 609 h 2241"/>
                <a:gd name="T58" fmla="*/ 131 w 1502"/>
                <a:gd name="T59" fmla="*/ 609 h 2241"/>
                <a:gd name="T60" fmla="*/ 76 w 1502"/>
                <a:gd name="T61" fmla="*/ 576 h 2241"/>
                <a:gd name="T62" fmla="*/ 65 w 1502"/>
                <a:gd name="T63" fmla="*/ 555 h 2241"/>
                <a:gd name="T64" fmla="*/ 32 w 1502"/>
                <a:gd name="T65" fmla="*/ 555 h 2241"/>
                <a:gd name="T66" fmla="*/ 22 w 1502"/>
                <a:gd name="T67" fmla="*/ 576 h 2241"/>
                <a:gd name="T68" fmla="*/ 76 w 1502"/>
                <a:gd name="T69" fmla="*/ 750 h 2241"/>
                <a:gd name="T70" fmla="*/ 141 w 1502"/>
                <a:gd name="T71" fmla="*/ 935 h 2241"/>
                <a:gd name="T72" fmla="*/ 109 w 1502"/>
                <a:gd name="T73" fmla="*/ 978 h 2241"/>
                <a:gd name="T74" fmla="*/ 152 w 1502"/>
                <a:gd name="T75" fmla="*/ 1044 h 2241"/>
                <a:gd name="T76" fmla="*/ 152 w 1502"/>
                <a:gd name="T77" fmla="*/ 1109 h 2241"/>
                <a:gd name="T78" fmla="*/ 174 w 1502"/>
                <a:gd name="T79" fmla="*/ 1087 h 2241"/>
                <a:gd name="T80" fmla="*/ 196 w 1502"/>
                <a:gd name="T81" fmla="*/ 1109 h 2241"/>
                <a:gd name="T82" fmla="*/ 218 w 1502"/>
                <a:gd name="T83" fmla="*/ 1131 h 2241"/>
                <a:gd name="T84" fmla="*/ 326 w 1502"/>
                <a:gd name="T85" fmla="*/ 1120 h 2241"/>
                <a:gd name="T86" fmla="*/ 402 w 1502"/>
                <a:gd name="T87" fmla="*/ 1109 h 2241"/>
                <a:gd name="T88" fmla="*/ 522 w 1502"/>
                <a:gd name="T89" fmla="*/ 1076 h 2241"/>
                <a:gd name="T90" fmla="*/ 653 w 1502"/>
                <a:gd name="T91" fmla="*/ 1076 h 2241"/>
                <a:gd name="T92" fmla="*/ 729 w 1502"/>
                <a:gd name="T93" fmla="*/ 1044 h 2241"/>
                <a:gd name="T94" fmla="*/ 903 w 1502"/>
                <a:gd name="T95" fmla="*/ 968 h 2241"/>
                <a:gd name="T96" fmla="*/ 1044 w 1502"/>
                <a:gd name="T97" fmla="*/ 826 h 2241"/>
                <a:gd name="T98" fmla="*/ 1153 w 1502"/>
                <a:gd name="T99" fmla="*/ 652 h 2241"/>
                <a:gd name="T100" fmla="*/ 1251 w 1502"/>
                <a:gd name="T101" fmla="*/ 543 h 2241"/>
                <a:gd name="T102" fmla="*/ 1001 w 1502"/>
                <a:gd name="T103" fmla="*/ 652 h 2241"/>
                <a:gd name="T104" fmla="*/ 979 w 1502"/>
                <a:gd name="T105" fmla="*/ 707 h 2241"/>
                <a:gd name="T106" fmla="*/ 935 w 1502"/>
                <a:gd name="T107" fmla="*/ 717 h 2241"/>
                <a:gd name="T108" fmla="*/ 903 w 1502"/>
                <a:gd name="T109" fmla="*/ 761 h 2241"/>
                <a:gd name="T110" fmla="*/ 859 w 1502"/>
                <a:gd name="T111" fmla="*/ 750 h 2241"/>
                <a:gd name="T112" fmla="*/ 848 w 1502"/>
                <a:gd name="T113" fmla="*/ 739 h 2241"/>
                <a:gd name="T114" fmla="*/ 827 w 1502"/>
                <a:gd name="T115" fmla="*/ 685 h 2241"/>
                <a:gd name="T116" fmla="*/ 848 w 1502"/>
                <a:gd name="T117" fmla="*/ 652 h 2241"/>
                <a:gd name="T118" fmla="*/ 892 w 1502"/>
                <a:gd name="T119" fmla="*/ 609 h 2241"/>
                <a:gd name="T120" fmla="*/ 946 w 1502"/>
                <a:gd name="T121" fmla="*/ 587 h 2241"/>
                <a:gd name="T122" fmla="*/ 989 w 1502"/>
                <a:gd name="T123" fmla="*/ 620 h 2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02" h="2241">
                  <a:moveTo>
                    <a:pt x="1501" y="2240"/>
                  </a:moveTo>
                  <a:lnTo>
                    <a:pt x="1490" y="2229"/>
                  </a:lnTo>
                  <a:lnTo>
                    <a:pt x="1490" y="2229"/>
                  </a:lnTo>
                  <a:lnTo>
                    <a:pt x="1479" y="2229"/>
                  </a:lnTo>
                  <a:lnTo>
                    <a:pt x="1479" y="2240"/>
                  </a:lnTo>
                  <a:lnTo>
                    <a:pt x="1479" y="2240"/>
                  </a:lnTo>
                  <a:lnTo>
                    <a:pt x="1490" y="2240"/>
                  </a:lnTo>
                  <a:lnTo>
                    <a:pt x="1501" y="2240"/>
                  </a:lnTo>
                  <a:close/>
                  <a:moveTo>
                    <a:pt x="1261" y="424"/>
                  </a:moveTo>
                  <a:lnTo>
                    <a:pt x="1251" y="424"/>
                  </a:lnTo>
                  <a:lnTo>
                    <a:pt x="1251" y="424"/>
                  </a:lnTo>
                  <a:lnTo>
                    <a:pt x="1229" y="424"/>
                  </a:lnTo>
                  <a:lnTo>
                    <a:pt x="1229" y="424"/>
                  </a:lnTo>
                  <a:lnTo>
                    <a:pt x="1229" y="424"/>
                  </a:lnTo>
                  <a:lnTo>
                    <a:pt x="1218" y="424"/>
                  </a:lnTo>
                  <a:lnTo>
                    <a:pt x="1218" y="424"/>
                  </a:lnTo>
                  <a:lnTo>
                    <a:pt x="1218" y="435"/>
                  </a:lnTo>
                  <a:lnTo>
                    <a:pt x="1218" y="456"/>
                  </a:lnTo>
                  <a:lnTo>
                    <a:pt x="1218" y="468"/>
                  </a:lnTo>
                  <a:lnTo>
                    <a:pt x="1196" y="468"/>
                  </a:lnTo>
                  <a:lnTo>
                    <a:pt x="1174" y="468"/>
                  </a:lnTo>
                  <a:lnTo>
                    <a:pt x="1164" y="456"/>
                  </a:lnTo>
                  <a:lnTo>
                    <a:pt x="1142" y="446"/>
                  </a:lnTo>
                  <a:lnTo>
                    <a:pt x="1131" y="435"/>
                  </a:lnTo>
                  <a:lnTo>
                    <a:pt x="1131" y="424"/>
                  </a:lnTo>
                  <a:lnTo>
                    <a:pt x="1131" y="424"/>
                  </a:lnTo>
                  <a:lnTo>
                    <a:pt x="1120" y="413"/>
                  </a:lnTo>
                  <a:lnTo>
                    <a:pt x="1120" y="402"/>
                  </a:lnTo>
                  <a:lnTo>
                    <a:pt x="1131" y="391"/>
                  </a:lnTo>
                  <a:lnTo>
                    <a:pt x="1131" y="381"/>
                  </a:lnTo>
                  <a:lnTo>
                    <a:pt x="1142" y="369"/>
                  </a:lnTo>
                  <a:lnTo>
                    <a:pt x="1142" y="359"/>
                  </a:lnTo>
                  <a:lnTo>
                    <a:pt x="1153" y="348"/>
                  </a:lnTo>
                  <a:lnTo>
                    <a:pt x="1164" y="337"/>
                  </a:lnTo>
                  <a:lnTo>
                    <a:pt x="1174" y="326"/>
                  </a:lnTo>
                  <a:lnTo>
                    <a:pt x="1174" y="326"/>
                  </a:lnTo>
                  <a:lnTo>
                    <a:pt x="1174" y="326"/>
                  </a:lnTo>
                  <a:lnTo>
                    <a:pt x="1196" y="337"/>
                  </a:lnTo>
                  <a:lnTo>
                    <a:pt x="1207" y="348"/>
                  </a:lnTo>
                  <a:lnTo>
                    <a:pt x="1218" y="348"/>
                  </a:lnTo>
                  <a:lnTo>
                    <a:pt x="1218" y="348"/>
                  </a:lnTo>
                  <a:lnTo>
                    <a:pt x="1218" y="337"/>
                  </a:lnTo>
                  <a:lnTo>
                    <a:pt x="1218" y="326"/>
                  </a:lnTo>
                  <a:lnTo>
                    <a:pt x="1218" y="315"/>
                  </a:lnTo>
                  <a:lnTo>
                    <a:pt x="1218" y="294"/>
                  </a:lnTo>
                  <a:lnTo>
                    <a:pt x="1229" y="282"/>
                  </a:lnTo>
                  <a:lnTo>
                    <a:pt x="1229" y="261"/>
                  </a:lnTo>
                  <a:lnTo>
                    <a:pt x="1229" y="239"/>
                  </a:lnTo>
                  <a:lnTo>
                    <a:pt x="1229" y="228"/>
                  </a:lnTo>
                  <a:lnTo>
                    <a:pt x="1229" y="207"/>
                  </a:lnTo>
                  <a:lnTo>
                    <a:pt x="1229" y="195"/>
                  </a:lnTo>
                  <a:lnTo>
                    <a:pt x="1229" y="195"/>
                  </a:lnTo>
                  <a:lnTo>
                    <a:pt x="1218" y="185"/>
                  </a:lnTo>
                  <a:lnTo>
                    <a:pt x="1218" y="174"/>
                  </a:lnTo>
                  <a:lnTo>
                    <a:pt x="1218" y="152"/>
                  </a:lnTo>
                  <a:lnTo>
                    <a:pt x="1207" y="141"/>
                  </a:lnTo>
                  <a:lnTo>
                    <a:pt x="1207" y="141"/>
                  </a:lnTo>
                  <a:lnTo>
                    <a:pt x="1207" y="130"/>
                  </a:lnTo>
                  <a:lnTo>
                    <a:pt x="1196" y="120"/>
                  </a:lnTo>
                  <a:lnTo>
                    <a:pt x="1196" y="120"/>
                  </a:lnTo>
                  <a:lnTo>
                    <a:pt x="1196" y="108"/>
                  </a:lnTo>
                  <a:lnTo>
                    <a:pt x="1196" y="98"/>
                  </a:lnTo>
                  <a:lnTo>
                    <a:pt x="1185" y="76"/>
                  </a:lnTo>
                  <a:lnTo>
                    <a:pt x="1185" y="54"/>
                  </a:lnTo>
                  <a:lnTo>
                    <a:pt x="1185" y="43"/>
                  </a:lnTo>
                  <a:lnTo>
                    <a:pt x="1174" y="21"/>
                  </a:lnTo>
                  <a:lnTo>
                    <a:pt x="1174" y="21"/>
                  </a:lnTo>
                  <a:lnTo>
                    <a:pt x="1174" y="21"/>
                  </a:lnTo>
                  <a:lnTo>
                    <a:pt x="1174" y="11"/>
                  </a:lnTo>
                  <a:lnTo>
                    <a:pt x="1164" y="11"/>
                  </a:lnTo>
                  <a:lnTo>
                    <a:pt x="1153" y="11"/>
                  </a:lnTo>
                  <a:lnTo>
                    <a:pt x="1131" y="11"/>
                  </a:lnTo>
                  <a:lnTo>
                    <a:pt x="1109" y="11"/>
                  </a:lnTo>
                  <a:lnTo>
                    <a:pt x="1087" y="11"/>
                  </a:lnTo>
                  <a:lnTo>
                    <a:pt x="1066" y="0"/>
                  </a:lnTo>
                  <a:lnTo>
                    <a:pt x="1055" y="0"/>
                  </a:lnTo>
                  <a:lnTo>
                    <a:pt x="1033" y="0"/>
                  </a:lnTo>
                  <a:lnTo>
                    <a:pt x="1022" y="0"/>
                  </a:lnTo>
                  <a:lnTo>
                    <a:pt x="1011" y="0"/>
                  </a:lnTo>
                  <a:lnTo>
                    <a:pt x="1001" y="11"/>
                  </a:lnTo>
                  <a:lnTo>
                    <a:pt x="989" y="21"/>
                  </a:lnTo>
                  <a:lnTo>
                    <a:pt x="989" y="21"/>
                  </a:lnTo>
                  <a:lnTo>
                    <a:pt x="979" y="32"/>
                  </a:lnTo>
                  <a:lnTo>
                    <a:pt x="957" y="32"/>
                  </a:lnTo>
                  <a:lnTo>
                    <a:pt x="946" y="32"/>
                  </a:lnTo>
                  <a:lnTo>
                    <a:pt x="935" y="43"/>
                  </a:lnTo>
                  <a:lnTo>
                    <a:pt x="924" y="65"/>
                  </a:lnTo>
                  <a:lnTo>
                    <a:pt x="914" y="76"/>
                  </a:lnTo>
                  <a:lnTo>
                    <a:pt x="914" y="76"/>
                  </a:lnTo>
                  <a:lnTo>
                    <a:pt x="914" y="76"/>
                  </a:lnTo>
                  <a:lnTo>
                    <a:pt x="903" y="87"/>
                  </a:lnTo>
                  <a:lnTo>
                    <a:pt x="903" y="87"/>
                  </a:lnTo>
                  <a:lnTo>
                    <a:pt x="903" y="87"/>
                  </a:lnTo>
                  <a:lnTo>
                    <a:pt x="892" y="98"/>
                  </a:lnTo>
                  <a:lnTo>
                    <a:pt x="892" y="98"/>
                  </a:lnTo>
                  <a:lnTo>
                    <a:pt x="881" y="98"/>
                  </a:lnTo>
                  <a:lnTo>
                    <a:pt x="881" y="108"/>
                  </a:lnTo>
                  <a:lnTo>
                    <a:pt x="881" y="108"/>
                  </a:lnTo>
                  <a:lnTo>
                    <a:pt x="870" y="108"/>
                  </a:lnTo>
                  <a:lnTo>
                    <a:pt x="859" y="108"/>
                  </a:lnTo>
                  <a:lnTo>
                    <a:pt x="859" y="120"/>
                  </a:lnTo>
                  <a:lnTo>
                    <a:pt x="848" y="120"/>
                  </a:lnTo>
                  <a:lnTo>
                    <a:pt x="848" y="120"/>
                  </a:lnTo>
                  <a:lnTo>
                    <a:pt x="848" y="130"/>
                  </a:lnTo>
                  <a:lnTo>
                    <a:pt x="837" y="141"/>
                  </a:lnTo>
                  <a:lnTo>
                    <a:pt x="837" y="141"/>
                  </a:lnTo>
                  <a:lnTo>
                    <a:pt x="827" y="185"/>
                  </a:lnTo>
                  <a:lnTo>
                    <a:pt x="816" y="195"/>
                  </a:lnTo>
                  <a:lnTo>
                    <a:pt x="805" y="207"/>
                  </a:lnTo>
                  <a:lnTo>
                    <a:pt x="794" y="207"/>
                  </a:lnTo>
                  <a:lnTo>
                    <a:pt x="794" y="217"/>
                  </a:lnTo>
                  <a:lnTo>
                    <a:pt x="794" y="217"/>
                  </a:lnTo>
                  <a:lnTo>
                    <a:pt x="772" y="228"/>
                  </a:lnTo>
                  <a:lnTo>
                    <a:pt x="761" y="228"/>
                  </a:lnTo>
                  <a:lnTo>
                    <a:pt x="750" y="228"/>
                  </a:lnTo>
                  <a:lnTo>
                    <a:pt x="750" y="239"/>
                  </a:lnTo>
                  <a:lnTo>
                    <a:pt x="750" y="250"/>
                  </a:lnTo>
                  <a:lnTo>
                    <a:pt x="740" y="272"/>
                  </a:lnTo>
                  <a:lnTo>
                    <a:pt x="729" y="282"/>
                  </a:lnTo>
                  <a:lnTo>
                    <a:pt x="729" y="294"/>
                  </a:lnTo>
                  <a:lnTo>
                    <a:pt x="718" y="315"/>
                  </a:lnTo>
                  <a:lnTo>
                    <a:pt x="718" y="315"/>
                  </a:lnTo>
                  <a:lnTo>
                    <a:pt x="707" y="326"/>
                  </a:lnTo>
                  <a:lnTo>
                    <a:pt x="707" y="326"/>
                  </a:lnTo>
                  <a:lnTo>
                    <a:pt x="696" y="326"/>
                  </a:lnTo>
                  <a:lnTo>
                    <a:pt x="685" y="326"/>
                  </a:lnTo>
                  <a:lnTo>
                    <a:pt x="674" y="326"/>
                  </a:lnTo>
                  <a:lnTo>
                    <a:pt x="663" y="326"/>
                  </a:lnTo>
                  <a:lnTo>
                    <a:pt x="653" y="326"/>
                  </a:lnTo>
                  <a:lnTo>
                    <a:pt x="642" y="326"/>
                  </a:lnTo>
                  <a:lnTo>
                    <a:pt x="631" y="326"/>
                  </a:lnTo>
                  <a:lnTo>
                    <a:pt x="620" y="326"/>
                  </a:lnTo>
                  <a:lnTo>
                    <a:pt x="609" y="315"/>
                  </a:lnTo>
                  <a:lnTo>
                    <a:pt x="609" y="315"/>
                  </a:lnTo>
                  <a:lnTo>
                    <a:pt x="598" y="315"/>
                  </a:lnTo>
                  <a:lnTo>
                    <a:pt x="587" y="315"/>
                  </a:lnTo>
                  <a:lnTo>
                    <a:pt x="587" y="304"/>
                  </a:lnTo>
                  <a:lnTo>
                    <a:pt x="576" y="294"/>
                  </a:lnTo>
                  <a:lnTo>
                    <a:pt x="566" y="282"/>
                  </a:lnTo>
                  <a:lnTo>
                    <a:pt x="555" y="282"/>
                  </a:lnTo>
                  <a:lnTo>
                    <a:pt x="544" y="282"/>
                  </a:lnTo>
                  <a:lnTo>
                    <a:pt x="533" y="282"/>
                  </a:lnTo>
                  <a:lnTo>
                    <a:pt x="522" y="282"/>
                  </a:lnTo>
                  <a:lnTo>
                    <a:pt x="522" y="282"/>
                  </a:lnTo>
                  <a:lnTo>
                    <a:pt x="522" y="294"/>
                  </a:lnTo>
                  <a:lnTo>
                    <a:pt x="511" y="294"/>
                  </a:lnTo>
                  <a:lnTo>
                    <a:pt x="511" y="315"/>
                  </a:lnTo>
                  <a:lnTo>
                    <a:pt x="500" y="315"/>
                  </a:lnTo>
                  <a:lnTo>
                    <a:pt x="500" y="337"/>
                  </a:lnTo>
                  <a:lnTo>
                    <a:pt x="489" y="359"/>
                  </a:lnTo>
                  <a:lnTo>
                    <a:pt x="489" y="359"/>
                  </a:lnTo>
                  <a:lnTo>
                    <a:pt x="479" y="359"/>
                  </a:lnTo>
                  <a:lnTo>
                    <a:pt x="479" y="369"/>
                  </a:lnTo>
                  <a:lnTo>
                    <a:pt x="457" y="381"/>
                  </a:lnTo>
                  <a:lnTo>
                    <a:pt x="446" y="402"/>
                  </a:lnTo>
                  <a:lnTo>
                    <a:pt x="446" y="402"/>
                  </a:lnTo>
                  <a:lnTo>
                    <a:pt x="435" y="402"/>
                  </a:lnTo>
                  <a:lnTo>
                    <a:pt x="424" y="413"/>
                  </a:lnTo>
                  <a:lnTo>
                    <a:pt x="424" y="413"/>
                  </a:lnTo>
                  <a:lnTo>
                    <a:pt x="424" y="424"/>
                  </a:lnTo>
                  <a:lnTo>
                    <a:pt x="413" y="424"/>
                  </a:lnTo>
                  <a:lnTo>
                    <a:pt x="413" y="424"/>
                  </a:lnTo>
                  <a:lnTo>
                    <a:pt x="402" y="424"/>
                  </a:lnTo>
                  <a:lnTo>
                    <a:pt x="402" y="424"/>
                  </a:lnTo>
                  <a:lnTo>
                    <a:pt x="370" y="424"/>
                  </a:lnTo>
                  <a:lnTo>
                    <a:pt x="359" y="424"/>
                  </a:lnTo>
                  <a:lnTo>
                    <a:pt x="348" y="424"/>
                  </a:lnTo>
                  <a:lnTo>
                    <a:pt x="337" y="424"/>
                  </a:lnTo>
                  <a:lnTo>
                    <a:pt x="337" y="424"/>
                  </a:lnTo>
                  <a:lnTo>
                    <a:pt x="337" y="413"/>
                  </a:lnTo>
                  <a:lnTo>
                    <a:pt x="337" y="402"/>
                  </a:lnTo>
                  <a:lnTo>
                    <a:pt x="337" y="391"/>
                  </a:lnTo>
                  <a:lnTo>
                    <a:pt x="337" y="381"/>
                  </a:lnTo>
                  <a:lnTo>
                    <a:pt x="348" y="369"/>
                  </a:lnTo>
                  <a:lnTo>
                    <a:pt x="348" y="359"/>
                  </a:lnTo>
                  <a:lnTo>
                    <a:pt x="348" y="359"/>
                  </a:lnTo>
                  <a:lnTo>
                    <a:pt x="348" y="359"/>
                  </a:lnTo>
                  <a:lnTo>
                    <a:pt x="348" y="348"/>
                  </a:lnTo>
                  <a:lnTo>
                    <a:pt x="348" y="337"/>
                  </a:lnTo>
                  <a:lnTo>
                    <a:pt x="337" y="326"/>
                  </a:lnTo>
                  <a:lnTo>
                    <a:pt x="337" y="304"/>
                  </a:lnTo>
                  <a:lnTo>
                    <a:pt x="326" y="272"/>
                  </a:lnTo>
                  <a:lnTo>
                    <a:pt x="315" y="272"/>
                  </a:lnTo>
                  <a:lnTo>
                    <a:pt x="315" y="261"/>
                  </a:lnTo>
                  <a:lnTo>
                    <a:pt x="294" y="239"/>
                  </a:lnTo>
                  <a:lnTo>
                    <a:pt x="283" y="239"/>
                  </a:lnTo>
                  <a:lnTo>
                    <a:pt x="283" y="272"/>
                  </a:lnTo>
                  <a:lnTo>
                    <a:pt x="283" y="315"/>
                  </a:lnTo>
                  <a:lnTo>
                    <a:pt x="283" y="359"/>
                  </a:lnTo>
                  <a:lnTo>
                    <a:pt x="283" y="391"/>
                  </a:lnTo>
                  <a:lnTo>
                    <a:pt x="283" y="435"/>
                  </a:lnTo>
                  <a:lnTo>
                    <a:pt x="283" y="478"/>
                  </a:lnTo>
                  <a:lnTo>
                    <a:pt x="283" y="522"/>
                  </a:lnTo>
                  <a:lnTo>
                    <a:pt x="283" y="555"/>
                  </a:lnTo>
                  <a:lnTo>
                    <a:pt x="283" y="565"/>
                  </a:lnTo>
                  <a:lnTo>
                    <a:pt x="272" y="565"/>
                  </a:lnTo>
                  <a:lnTo>
                    <a:pt x="250" y="576"/>
                  </a:lnTo>
                  <a:lnTo>
                    <a:pt x="250" y="587"/>
                  </a:lnTo>
                  <a:lnTo>
                    <a:pt x="239" y="587"/>
                  </a:lnTo>
                  <a:lnTo>
                    <a:pt x="239" y="598"/>
                  </a:lnTo>
                  <a:lnTo>
                    <a:pt x="228" y="598"/>
                  </a:lnTo>
                  <a:lnTo>
                    <a:pt x="228" y="598"/>
                  </a:lnTo>
                  <a:lnTo>
                    <a:pt x="228" y="609"/>
                  </a:lnTo>
                  <a:lnTo>
                    <a:pt x="218" y="609"/>
                  </a:lnTo>
                  <a:lnTo>
                    <a:pt x="218" y="620"/>
                  </a:lnTo>
                  <a:lnTo>
                    <a:pt x="207" y="609"/>
                  </a:lnTo>
                  <a:lnTo>
                    <a:pt x="185" y="609"/>
                  </a:lnTo>
                  <a:lnTo>
                    <a:pt x="174" y="609"/>
                  </a:lnTo>
                  <a:lnTo>
                    <a:pt x="152" y="609"/>
                  </a:lnTo>
                  <a:lnTo>
                    <a:pt x="131" y="609"/>
                  </a:lnTo>
                  <a:lnTo>
                    <a:pt x="120" y="598"/>
                  </a:lnTo>
                  <a:lnTo>
                    <a:pt x="109" y="598"/>
                  </a:lnTo>
                  <a:lnTo>
                    <a:pt x="98" y="598"/>
                  </a:lnTo>
                  <a:lnTo>
                    <a:pt x="98" y="598"/>
                  </a:lnTo>
                  <a:lnTo>
                    <a:pt x="87" y="598"/>
                  </a:lnTo>
                  <a:lnTo>
                    <a:pt x="76" y="587"/>
                  </a:lnTo>
                  <a:lnTo>
                    <a:pt x="76" y="576"/>
                  </a:lnTo>
                  <a:lnTo>
                    <a:pt x="76" y="576"/>
                  </a:lnTo>
                  <a:lnTo>
                    <a:pt x="76" y="565"/>
                  </a:lnTo>
                  <a:lnTo>
                    <a:pt x="76" y="565"/>
                  </a:lnTo>
                  <a:lnTo>
                    <a:pt x="76" y="565"/>
                  </a:lnTo>
                  <a:lnTo>
                    <a:pt x="76" y="555"/>
                  </a:lnTo>
                  <a:lnTo>
                    <a:pt x="76" y="555"/>
                  </a:lnTo>
                  <a:lnTo>
                    <a:pt x="65" y="555"/>
                  </a:lnTo>
                  <a:lnTo>
                    <a:pt x="65" y="543"/>
                  </a:lnTo>
                  <a:lnTo>
                    <a:pt x="65" y="543"/>
                  </a:lnTo>
                  <a:lnTo>
                    <a:pt x="65" y="533"/>
                  </a:lnTo>
                  <a:lnTo>
                    <a:pt x="54" y="533"/>
                  </a:lnTo>
                  <a:lnTo>
                    <a:pt x="44" y="533"/>
                  </a:lnTo>
                  <a:lnTo>
                    <a:pt x="44" y="543"/>
                  </a:lnTo>
                  <a:lnTo>
                    <a:pt x="32" y="555"/>
                  </a:lnTo>
                  <a:lnTo>
                    <a:pt x="32" y="555"/>
                  </a:lnTo>
                  <a:lnTo>
                    <a:pt x="32" y="565"/>
                  </a:lnTo>
                  <a:lnTo>
                    <a:pt x="32" y="565"/>
                  </a:lnTo>
                  <a:lnTo>
                    <a:pt x="32" y="565"/>
                  </a:lnTo>
                  <a:lnTo>
                    <a:pt x="22" y="576"/>
                  </a:lnTo>
                  <a:lnTo>
                    <a:pt x="22" y="576"/>
                  </a:lnTo>
                  <a:lnTo>
                    <a:pt x="22" y="576"/>
                  </a:lnTo>
                  <a:lnTo>
                    <a:pt x="11" y="576"/>
                  </a:lnTo>
                  <a:lnTo>
                    <a:pt x="0" y="587"/>
                  </a:lnTo>
                  <a:lnTo>
                    <a:pt x="11" y="587"/>
                  </a:lnTo>
                  <a:lnTo>
                    <a:pt x="32" y="620"/>
                  </a:lnTo>
                  <a:lnTo>
                    <a:pt x="44" y="652"/>
                  </a:lnTo>
                  <a:lnTo>
                    <a:pt x="65" y="717"/>
                  </a:lnTo>
                  <a:lnTo>
                    <a:pt x="76" y="750"/>
                  </a:lnTo>
                  <a:lnTo>
                    <a:pt x="98" y="804"/>
                  </a:lnTo>
                  <a:lnTo>
                    <a:pt x="120" y="837"/>
                  </a:lnTo>
                  <a:lnTo>
                    <a:pt x="131" y="859"/>
                  </a:lnTo>
                  <a:lnTo>
                    <a:pt x="141" y="870"/>
                  </a:lnTo>
                  <a:lnTo>
                    <a:pt x="141" y="902"/>
                  </a:lnTo>
                  <a:lnTo>
                    <a:pt x="141" y="913"/>
                  </a:lnTo>
                  <a:lnTo>
                    <a:pt x="141" y="935"/>
                  </a:lnTo>
                  <a:lnTo>
                    <a:pt x="141" y="957"/>
                  </a:lnTo>
                  <a:lnTo>
                    <a:pt x="131" y="957"/>
                  </a:lnTo>
                  <a:lnTo>
                    <a:pt x="120" y="968"/>
                  </a:lnTo>
                  <a:lnTo>
                    <a:pt x="120" y="957"/>
                  </a:lnTo>
                  <a:lnTo>
                    <a:pt x="109" y="957"/>
                  </a:lnTo>
                  <a:lnTo>
                    <a:pt x="109" y="968"/>
                  </a:lnTo>
                  <a:lnTo>
                    <a:pt x="109" y="978"/>
                  </a:lnTo>
                  <a:lnTo>
                    <a:pt x="120" y="989"/>
                  </a:lnTo>
                  <a:lnTo>
                    <a:pt x="120" y="1000"/>
                  </a:lnTo>
                  <a:lnTo>
                    <a:pt x="120" y="1000"/>
                  </a:lnTo>
                  <a:lnTo>
                    <a:pt x="131" y="1011"/>
                  </a:lnTo>
                  <a:lnTo>
                    <a:pt x="141" y="1022"/>
                  </a:lnTo>
                  <a:lnTo>
                    <a:pt x="141" y="1033"/>
                  </a:lnTo>
                  <a:lnTo>
                    <a:pt x="152" y="1044"/>
                  </a:lnTo>
                  <a:lnTo>
                    <a:pt x="152" y="1055"/>
                  </a:lnTo>
                  <a:lnTo>
                    <a:pt x="152" y="1065"/>
                  </a:lnTo>
                  <a:lnTo>
                    <a:pt x="141" y="1065"/>
                  </a:lnTo>
                  <a:lnTo>
                    <a:pt x="141" y="1076"/>
                  </a:lnTo>
                  <a:lnTo>
                    <a:pt x="141" y="1087"/>
                  </a:lnTo>
                  <a:lnTo>
                    <a:pt x="141" y="1098"/>
                  </a:lnTo>
                  <a:lnTo>
                    <a:pt x="152" y="1109"/>
                  </a:lnTo>
                  <a:lnTo>
                    <a:pt x="152" y="1087"/>
                  </a:lnTo>
                  <a:lnTo>
                    <a:pt x="152" y="1087"/>
                  </a:lnTo>
                  <a:lnTo>
                    <a:pt x="152" y="1087"/>
                  </a:lnTo>
                  <a:lnTo>
                    <a:pt x="163" y="1076"/>
                  </a:lnTo>
                  <a:lnTo>
                    <a:pt x="174" y="1076"/>
                  </a:lnTo>
                  <a:lnTo>
                    <a:pt x="174" y="1087"/>
                  </a:lnTo>
                  <a:lnTo>
                    <a:pt x="174" y="1087"/>
                  </a:lnTo>
                  <a:lnTo>
                    <a:pt x="174" y="1087"/>
                  </a:lnTo>
                  <a:lnTo>
                    <a:pt x="174" y="1098"/>
                  </a:lnTo>
                  <a:lnTo>
                    <a:pt x="174" y="1098"/>
                  </a:lnTo>
                  <a:lnTo>
                    <a:pt x="174" y="1109"/>
                  </a:lnTo>
                  <a:lnTo>
                    <a:pt x="185" y="1109"/>
                  </a:lnTo>
                  <a:lnTo>
                    <a:pt x="185" y="1109"/>
                  </a:lnTo>
                  <a:lnTo>
                    <a:pt x="196" y="1109"/>
                  </a:lnTo>
                  <a:lnTo>
                    <a:pt x="207" y="1109"/>
                  </a:lnTo>
                  <a:lnTo>
                    <a:pt x="207" y="1109"/>
                  </a:lnTo>
                  <a:lnTo>
                    <a:pt x="207" y="1109"/>
                  </a:lnTo>
                  <a:lnTo>
                    <a:pt x="218" y="1120"/>
                  </a:lnTo>
                  <a:lnTo>
                    <a:pt x="218" y="1131"/>
                  </a:lnTo>
                  <a:lnTo>
                    <a:pt x="218" y="1131"/>
                  </a:lnTo>
                  <a:lnTo>
                    <a:pt x="218" y="1131"/>
                  </a:lnTo>
                  <a:lnTo>
                    <a:pt x="239" y="1142"/>
                  </a:lnTo>
                  <a:lnTo>
                    <a:pt x="250" y="1142"/>
                  </a:lnTo>
                  <a:lnTo>
                    <a:pt x="261" y="1142"/>
                  </a:lnTo>
                  <a:lnTo>
                    <a:pt x="272" y="1142"/>
                  </a:lnTo>
                  <a:lnTo>
                    <a:pt x="305" y="1120"/>
                  </a:lnTo>
                  <a:lnTo>
                    <a:pt x="305" y="1120"/>
                  </a:lnTo>
                  <a:lnTo>
                    <a:pt x="326" y="1120"/>
                  </a:lnTo>
                  <a:lnTo>
                    <a:pt x="337" y="1109"/>
                  </a:lnTo>
                  <a:lnTo>
                    <a:pt x="337" y="1109"/>
                  </a:lnTo>
                  <a:lnTo>
                    <a:pt x="348" y="1109"/>
                  </a:lnTo>
                  <a:lnTo>
                    <a:pt x="359" y="1109"/>
                  </a:lnTo>
                  <a:lnTo>
                    <a:pt x="370" y="1109"/>
                  </a:lnTo>
                  <a:lnTo>
                    <a:pt x="381" y="1109"/>
                  </a:lnTo>
                  <a:lnTo>
                    <a:pt x="402" y="1109"/>
                  </a:lnTo>
                  <a:lnTo>
                    <a:pt x="435" y="1076"/>
                  </a:lnTo>
                  <a:lnTo>
                    <a:pt x="457" y="1076"/>
                  </a:lnTo>
                  <a:lnTo>
                    <a:pt x="457" y="1076"/>
                  </a:lnTo>
                  <a:lnTo>
                    <a:pt x="479" y="1076"/>
                  </a:lnTo>
                  <a:lnTo>
                    <a:pt x="489" y="1076"/>
                  </a:lnTo>
                  <a:lnTo>
                    <a:pt x="511" y="1087"/>
                  </a:lnTo>
                  <a:lnTo>
                    <a:pt x="522" y="1076"/>
                  </a:lnTo>
                  <a:lnTo>
                    <a:pt x="544" y="1076"/>
                  </a:lnTo>
                  <a:lnTo>
                    <a:pt x="555" y="1076"/>
                  </a:lnTo>
                  <a:lnTo>
                    <a:pt x="587" y="1076"/>
                  </a:lnTo>
                  <a:lnTo>
                    <a:pt x="620" y="1087"/>
                  </a:lnTo>
                  <a:lnTo>
                    <a:pt x="631" y="1087"/>
                  </a:lnTo>
                  <a:lnTo>
                    <a:pt x="642" y="1076"/>
                  </a:lnTo>
                  <a:lnTo>
                    <a:pt x="653" y="1076"/>
                  </a:lnTo>
                  <a:lnTo>
                    <a:pt x="663" y="1065"/>
                  </a:lnTo>
                  <a:lnTo>
                    <a:pt x="685" y="1076"/>
                  </a:lnTo>
                  <a:lnTo>
                    <a:pt x="696" y="1076"/>
                  </a:lnTo>
                  <a:lnTo>
                    <a:pt x="696" y="1076"/>
                  </a:lnTo>
                  <a:lnTo>
                    <a:pt x="696" y="1065"/>
                  </a:lnTo>
                  <a:lnTo>
                    <a:pt x="707" y="1055"/>
                  </a:lnTo>
                  <a:lnTo>
                    <a:pt x="729" y="1044"/>
                  </a:lnTo>
                  <a:lnTo>
                    <a:pt x="761" y="1055"/>
                  </a:lnTo>
                  <a:lnTo>
                    <a:pt x="772" y="1044"/>
                  </a:lnTo>
                  <a:lnTo>
                    <a:pt x="805" y="1033"/>
                  </a:lnTo>
                  <a:lnTo>
                    <a:pt x="827" y="1011"/>
                  </a:lnTo>
                  <a:lnTo>
                    <a:pt x="859" y="989"/>
                  </a:lnTo>
                  <a:lnTo>
                    <a:pt x="870" y="989"/>
                  </a:lnTo>
                  <a:lnTo>
                    <a:pt x="903" y="968"/>
                  </a:lnTo>
                  <a:lnTo>
                    <a:pt x="914" y="946"/>
                  </a:lnTo>
                  <a:lnTo>
                    <a:pt x="946" y="924"/>
                  </a:lnTo>
                  <a:lnTo>
                    <a:pt x="968" y="891"/>
                  </a:lnTo>
                  <a:lnTo>
                    <a:pt x="1001" y="859"/>
                  </a:lnTo>
                  <a:lnTo>
                    <a:pt x="1022" y="848"/>
                  </a:lnTo>
                  <a:lnTo>
                    <a:pt x="1033" y="837"/>
                  </a:lnTo>
                  <a:lnTo>
                    <a:pt x="1044" y="826"/>
                  </a:lnTo>
                  <a:lnTo>
                    <a:pt x="1066" y="804"/>
                  </a:lnTo>
                  <a:lnTo>
                    <a:pt x="1087" y="772"/>
                  </a:lnTo>
                  <a:lnTo>
                    <a:pt x="1098" y="750"/>
                  </a:lnTo>
                  <a:lnTo>
                    <a:pt x="1120" y="717"/>
                  </a:lnTo>
                  <a:lnTo>
                    <a:pt x="1131" y="707"/>
                  </a:lnTo>
                  <a:lnTo>
                    <a:pt x="1142" y="674"/>
                  </a:lnTo>
                  <a:lnTo>
                    <a:pt x="1153" y="652"/>
                  </a:lnTo>
                  <a:lnTo>
                    <a:pt x="1196" y="620"/>
                  </a:lnTo>
                  <a:lnTo>
                    <a:pt x="1196" y="609"/>
                  </a:lnTo>
                  <a:lnTo>
                    <a:pt x="1207" y="609"/>
                  </a:lnTo>
                  <a:lnTo>
                    <a:pt x="1207" y="609"/>
                  </a:lnTo>
                  <a:lnTo>
                    <a:pt x="1229" y="587"/>
                  </a:lnTo>
                  <a:lnTo>
                    <a:pt x="1240" y="576"/>
                  </a:lnTo>
                  <a:lnTo>
                    <a:pt x="1251" y="543"/>
                  </a:lnTo>
                  <a:lnTo>
                    <a:pt x="1261" y="489"/>
                  </a:lnTo>
                  <a:lnTo>
                    <a:pt x="1272" y="478"/>
                  </a:lnTo>
                  <a:lnTo>
                    <a:pt x="1283" y="446"/>
                  </a:lnTo>
                  <a:lnTo>
                    <a:pt x="1283" y="424"/>
                  </a:lnTo>
                  <a:lnTo>
                    <a:pt x="1283" y="424"/>
                  </a:lnTo>
                  <a:lnTo>
                    <a:pt x="1261" y="424"/>
                  </a:lnTo>
                  <a:close/>
                  <a:moveTo>
                    <a:pt x="1001" y="652"/>
                  </a:moveTo>
                  <a:lnTo>
                    <a:pt x="1001" y="663"/>
                  </a:lnTo>
                  <a:lnTo>
                    <a:pt x="1001" y="674"/>
                  </a:lnTo>
                  <a:lnTo>
                    <a:pt x="989" y="674"/>
                  </a:lnTo>
                  <a:lnTo>
                    <a:pt x="989" y="685"/>
                  </a:lnTo>
                  <a:lnTo>
                    <a:pt x="989" y="685"/>
                  </a:lnTo>
                  <a:lnTo>
                    <a:pt x="979" y="696"/>
                  </a:lnTo>
                  <a:lnTo>
                    <a:pt x="979" y="707"/>
                  </a:lnTo>
                  <a:lnTo>
                    <a:pt x="979" y="707"/>
                  </a:lnTo>
                  <a:lnTo>
                    <a:pt x="968" y="707"/>
                  </a:lnTo>
                  <a:lnTo>
                    <a:pt x="968" y="717"/>
                  </a:lnTo>
                  <a:lnTo>
                    <a:pt x="946" y="717"/>
                  </a:lnTo>
                  <a:lnTo>
                    <a:pt x="946" y="717"/>
                  </a:lnTo>
                  <a:lnTo>
                    <a:pt x="946" y="717"/>
                  </a:lnTo>
                  <a:lnTo>
                    <a:pt x="935" y="717"/>
                  </a:lnTo>
                  <a:lnTo>
                    <a:pt x="935" y="717"/>
                  </a:lnTo>
                  <a:lnTo>
                    <a:pt x="924" y="728"/>
                  </a:lnTo>
                  <a:lnTo>
                    <a:pt x="924" y="728"/>
                  </a:lnTo>
                  <a:lnTo>
                    <a:pt x="914" y="728"/>
                  </a:lnTo>
                  <a:lnTo>
                    <a:pt x="903" y="750"/>
                  </a:lnTo>
                  <a:lnTo>
                    <a:pt x="903" y="750"/>
                  </a:lnTo>
                  <a:lnTo>
                    <a:pt x="903" y="761"/>
                  </a:lnTo>
                  <a:lnTo>
                    <a:pt x="903" y="761"/>
                  </a:lnTo>
                  <a:lnTo>
                    <a:pt x="892" y="772"/>
                  </a:lnTo>
                  <a:lnTo>
                    <a:pt x="892" y="772"/>
                  </a:lnTo>
                  <a:lnTo>
                    <a:pt x="881" y="772"/>
                  </a:lnTo>
                  <a:lnTo>
                    <a:pt x="870" y="761"/>
                  </a:lnTo>
                  <a:lnTo>
                    <a:pt x="870" y="761"/>
                  </a:lnTo>
                  <a:lnTo>
                    <a:pt x="859" y="750"/>
                  </a:lnTo>
                  <a:lnTo>
                    <a:pt x="859" y="750"/>
                  </a:lnTo>
                  <a:lnTo>
                    <a:pt x="859" y="750"/>
                  </a:lnTo>
                  <a:lnTo>
                    <a:pt x="859" y="739"/>
                  </a:lnTo>
                  <a:lnTo>
                    <a:pt x="848" y="739"/>
                  </a:lnTo>
                  <a:lnTo>
                    <a:pt x="848" y="739"/>
                  </a:lnTo>
                  <a:lnTo>
                    <a:pt x="848" y="739"/>
                  </a:lnTo>
                  <a:lnTo>
                    <a:pt x="848" y="739"/>
                  </a:lnTo>
                  <a:lnTo>
                    <a:pt x="848" y="728"/>
                  </a:lnTo>
                  <a:lnTo>
                    <a:pt x="848" y="728"/>
                  </a:lnTo>
                  <a:lnTo>
                    <a:pt x="837" y="717"/>
                  </a:lnTo>
                  <a:lnTo>
                    <a:pt x="837" y="717"/>
                  </a:lnTo>
                  <a:lnTo>
                    <a:pt x="837" y="707"/>
                  </a:lnTo>
                  <a:lnTo>
                    <a:pt x="827" y="696"/>
                  </a:lnTo>
                  <a:lnTo>
                    <a:pt x="827" y="685"/>
                  </a:lnTo>
                  <a:lnTo>
                    <a:pt x="827" y="685"/>
                  </a:lnTo>
                  <a:lnTo>
                    <a:pt x="827" y="674"/>
                  </a:lnTo>
                  <a:lnTo>
                    <a:pt x="827" y="674"/>
                  </a:lnTo>
                  <a:lnTo>
                    <a:pt x="837" y="674"/>
                  </a:lnTo>
                  <a:lnTo>
                    <a:pt x="837" y="663"/>
                  </a:lnTo>
                  <a:lnTo>
                    <a:pt x="848" y="663"/>
                  </a:lnTo>
                  <a:lnTo>
                    <a:pt x="848" y="652"/>
                  </a:lnTo>
                  <a:lnTo>
                    <a:pt x="859" y="652"/>
                  </a:lnTo>
                  <a:lnTo>
                    <a:pt x="859" y="642"/>
                  </a:lnTo>
                  <a:lnTo>
                    <a:pt x="859" y="642"/>
                  </a:lnTo>
                  <a:lnTo>
                    <a:pt x="870" y="630"/>
                  </a:lnTo>
                  <a:lnTo>
                    <a:pt x="870" y="620"/>
                  </a:lnTo>
                  <a:lnTo>
                    <a:pt x="881" y="620"/>
                  </a:lnTo>
                  <a:lnTo>
                    <a:pt x="892" y="609"/>
                  </a:lnTo>
                  <a:lnTo>
                    <a:pt x="892" y="609"/>
                  </a:lnTo>
                  <a:lnTo>
                    <a:pt x="903" y="598"/>
                  </a:lnTo>
                  <a:lnTo>
                    <a:pt x="914" y="598"/>
                  </a:lnTo>
                  <a:lnTo>
                    <a:pt x="935" y="587"/>
                  </a:lnTo>
                  <a:lnTo>
                    <a:pt x="946" y="587"/>
                  </a:lnTo>
                  <a:lnTo>
                    <a:pt x="946" y="587"/>
                  </a:lnTo>
                  <a:lnTo>
                    <a:pt x="946" y="587"/>
                  </a:lnTo>
                  <a:lnTo>
                    <a:pt x="957" y="587"/>
                  </a:lnTo>
                  <a:lnTo>
                    <a:pt x="957" y="587"/>
                  </a:lnTo>
                  <a:lnTo>
                    <a:pt x="968" y="598"/>
                  </a:lnTo>
                  <a:lnTo>
                    <a:pt x="968" y="598"/>
                  </a:lnTo>
                  <a:lnTo>
                    <a:pt x="979" y="609"/>
                  </a:lnTo>
                  <a:lnTo>
                    <a:pt x="979" y="620"/>
                  </a:lnTo>
                  <a:lnTo>
                    <a:pt x="989" y="620"/>
                  </a:lnTo>
                  <a:lnTo>
                    <a:pt x="1001" y="630"/>
                  </a:lnTo>
                  <a:lnTo>
                    <a:pt x="1001" y="630"/>
                  </a:lnTo>
                  <a:lnTo>
                    <a:pt x="1001" y="630"/>
                  </a:lnTo>
                  <a:lnTo>
                    <a:pt x="1001" y="642"/>
                  </a:lnTo>
                  <a:lnTo>
                    <a:pt x="1001" y="642"/>
                  </a:lnTo>
                  <a:lnTo>
                    <a:pt x="1001" y="652"/>
                  </a:lnTo>
                  <a:close/>
                </a:path>
              </a:pathLst>
            </a:custGeom>
            <a:solidFill>
              <a:srgbClr val="C9C4C0"/>
            </a:solidFill>
            <a:ln w="9525" cap="flat">
              <a:solidFill>
                <a:srgbClr val="FFFFFF"/>
              </a:solidFill>
              <a:bevel/>
              <a:headEnd/>
              <a:tailEnd/>
            </a:ln>
            <a:effectLst/>
          </p:spPr>
          <p:txBody>
            <a:bodyPr wrap="none" anchor="ctr"/>
            <a:lstStyle/>
            <a:p>
              <a:endParaRPr lang="en-US" sz="3600">
                <a:solidFill>
                  <a:srgbClr val="000000"/>
                </a:solidFill>
                <a:latin typeface="Roboto Light"/>
              </a:endParaRPr>
            </a:p>
          </p:txBody>
        </p:sp>
      </p:grpSp>
      <p:sp>
        <p:nvSpPr>
          <p:cNvPr id="60" name="Title 59">
            <a:extLst>
              <a:ext uri="{FF2B5EF4-FFF2-40B4-BE49-F238E27FC236}">
                <a16:creationId xmlns:a16="http://schemas.microsoft.com/office/drawing/2014/main" id="{9ACD0CD5-733F-91FD-FDB2-85845A48E2B2}"/>
              </a:ext>
            </a:extLst>
          </p:cNvPr>
          <p:cNvSpPr>
            <a:spLocks noGrp="1"/>
          </p:cNvSpPr>
          <p:nvPr>
            <p:ph type="title"/>
          </p:nvPr>
        </p:nvSpPr>
        <p:spPr>
          <a:xfrm>
            <a:off x="476902" y="594145"/>
            <a:ext cx="20355996" cy="4534575"/>
          </a:xfrm>
        </p:spPr>
        <p:txBody>
          <a:bodyPr/>
          <a:lstStyle/>
          <a:p>
            <a:r>
              <a:rPr lang="en-US" sz="8000"/>
              <a:t>The ACTWATCH LITE PROJECT IS A Streamlined multi-country market study:</a:t>
            </a:r>
            <a:br>
              <a:rPr lang="en-US" sz="8000"/>
            </a:br>
            <a:endParaRPr lang="en-US" sz="8000"/>
          </a:p>
        </p:txBody>
      </p:sp>
      <p:sp>
        <p:nvSpPr>
          <p:cNvPr id="62" name="Text Placeholder 61">
            <a:extLst>
              <a:ext uri="{FF2B5EF4-FFF2-40B4-BE49-F238E27FC236}">
                <a16:creationId xmlns:a16="http://schemas.microsoft.com/office/drawing/2014/main" id="{519EB0E8-57BE-40D9-19D4-8AAEEC136052}"/>
              </a:ext>
            </a:extLst>
          </p:cNvPr>
          <p:cNvSpPr>
            <a:spLocks noGrp="1"/>
          </p:cNvSpPr>
          <p:nvPr>
            <p:ph type="body" idx="10"/>
          </p:nvPr>
        </p:nvSpPr>
        <p:spPr>
          <a:xfrm>
            <a:off x="5925021" y="4185662"/>
            <a:ext cx="14707226" cy="6750566"/>
          </a:xfrm>
        </p:spPr>
        <p:txBody>
          <a:bodyPr/>
          <a:lstStyle/>
          <a:p>
            <a:r>
              <a:rPr lang="en-US" sz="8000">
                <a:solidFill>
                  <a:srgbClr val="C00000"/>
                </a:solidFill>
                <a:highlight>
                  <a:srgbClr val="FFFF00"/>
                </a:highlight>
                <a:latin typeface="+mj-lt"/>
              </a:rPr>
              <a:t>Note to presenter: an editable map of the African continent is provided. The implementation country can be filled in with a different color. </a:t>
            </a:r>
          </a:p>
        </p:txBody>
      </p:sp>
    </p:spTree>
    <p:extLst>
      <p:ext uri="{BB962C8B-B14F-4D97-AF65-F5344CB8AC3E}">
        <p14:creationId xmlns:p14="http://schemas.microsoft.com/office/powerpoint/2010/main" val="2012208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05E62F-2498-FD0B-D562-CC25D216EC18}"/>
              </a:ext>
            </a:extLst>
          </p:cNvPr>
          <p:cNvSpPr>
            <a:spLocks noGrp="1"/>
          </p:cNvSpPr>
          <p:nvPr>
            <p:ph type="title"/>
          </p:nvPr>
        </p:nvSpPr>
        <p:spPr>
          <a:xfrm>
            <a:off x="526456" y="1007913"/>
            <a:ext cx="11808216" cy="1210588"/>
          </a:xfrm>
        </p:spPr>
        <p:txBody>
          <a:bodyPr/>
          <a:lstStyle/>
          <a:p>
            <a:r>
              <a:rPr lang="en-US" sz="8000"/>
              <a:t>Why </a:t>
            </a:r>
            <a:r>
              <a:rPr lang="en-US" sz="8000">
                <a:solidFill>
                  <a:srgbClr val="C00000"/>
                </a:solidFill>
                <a:highlight>
                  <a:srgbClr val="FFFF00"/>
                </a:highlight>
              </a:rPr>
              <a:t>[COUNTRY]</a:t>
            </a:r>
            <a:r>
              <a:rPr lang="en-US" sz="8000">
                <a:highlight>
                  <a:srgbClr val="FFFF00"/>
                </a:highlight>
              </a:rPr>
              <a:t>?</a:t>
            </a:r>
            <a:endParaRPr lang="en-US" sz="8000">
              <a:solidFill>
                <a:srgbClr val="C00000"/>
              </a:solidFill>
              <a:highlight>
                <a:srgbClr val="FFFF00"/>
              </a:highlight>
            </a:endParaRPr>
          </a:p>
        </p:txBody>
      </p:sp>
      <p:sp>
        <p:nvSpPr>
          <p:cNvPr id="59" name="Text Placeholder 58">
            <a:extLst>
              <a:ext uri="{FF2B5EF4-FFF2-40B4-BE49-F238E27FC236}">
                <a16:creationId xmlns:a16="http://schemas.microsoft.com/office/drawing/2014/main" id="{0DA80EE0-CF1E-64C2-7268-3A8D08C23A48}"/>
              </a:ext>
            </a:extLst>
          </p:cNvPr>
          <p:cNvSpPr>
            <a:spLocks noGrp="1"/>
          </p:cNvSpPr>
          <p:nvPr>
            <p:ph type="body" idx="10"/>
          </p:nvPr>
        </p:nvSpPr>
        <p:spPr>
          <a:xfrm>
            <a:off x="526457" y="2481210"/>
            <a:ext cx="21548638" cy="10833735"/>
          </a:xfrm>
        </p:spPr>
        <p:txBody>
          <a:bodyPr/>
          <a:lstStyle/>
          <a:p>
            <a:pPr marL="571500" indent="-571500" algn="just">
              <a:buFont typeface="Arial" panose="020B0604020202020204" pitchFamily="34" charset="0"/>
              <a:buChar char="•"/>
            </a:pPr>
            <a:r>
              <a:rPr lang="en-US" sz="4800" b="1" kern="100">
                <a:solidFill>
                  <a:srgbClr val="C00000"/>
                </a:solidFill>
                <a:highlight>
                  <a:srgbClr val="FFFF00"/>
                </a:highlight>
                <a:latin typeface="Roboto Light" panose="02000000000000000000" pitchFamily="2" charset="0"/>
              </a:rPr>
              <a:t>[Country]’s </a:t>
            </a:r>
            <a:r>
              <a:rPr lang="en-US" sz="4800" kern="100">
                <a:solidFill>
                  <a:srgbClr val="C00000"/>
                </a:solidFill>
                <a:highlight>
                  <a:srgbClr val="FFFF00"/>
                </a:highlight>
                <a:latin typeface="Roboto Light" panose="02000000000000000000" pitchFamily="2" charset="0"/>
              </a:rPr>
              <a:t>private sector (formal and informal) is a major source of care </a:t>
            </a:r>
            <a:r>
              <a:rPr lang="en-US" sz="4800" b="1" kern="100">
                <a:solidFill>
                  <a:srgbClr val="C00000"/>
                </a:solidFill>
                <a:highlight>
                  <a:srgbClr val="FFFF00"/>
                </a:highlight>
                <a:latin typeface="Roboto Light" panose="02000000000000000000" pitchFamily="2" charset="0"/>
              </a:rPr>
              <a:t>(X% of care seeking for fever in 20XX *note this should be available from the most recent DHS or MIS)</a:t>
            </a:r>
          </a:p>
          <a:p>
            <a:pPr marL="571500" indent="-571500" algn="just">
              <a:buFont typeface="Arial" panose="020B0604020202020204" pitchFamily="34" charset="0"/>
              <a:buChar char="•"/>
            </a:pPr>
            <a:r>
              <a:rPr lang="en-US" sz="4800" kern="100">
                <a:solidFill>
                  <a:srgbClr val="C00000"/>
                </a:solidFill>
                <a:highlight>
                  <a:srgbClr val="FFFF00"/>
                </a:highlight>
                <a:latin typeface="Roboto Light" panose="02000000000000000000" pitchFamily="2" charset="0"/>
              </a:rPr>
              <a:t>Quality of treatment practices, product availability, and provider capacity in the informal sector are not known.</a:t>
            </a:r>
          </a:p>
          <a:p>
            <a:pPr marL="571500" indent="-571500" algn="just">
              <a:buFont typeface="Arial" panose="020B0604020202020204" pitchFamily="34" charset="0"/>
              <a:buChar char="•"/>
            </a:pPr>
            <a:r>
              <a:rPr lang="en-GB" sz="4800">
                <a:solidFill>
                  <a:srgbClr val="C00000"/>
                </a:solidFill>
                <a:highlight>
                  <a:srgbClr val="FFFF00"/>
                </a:highlight>
                <a:latin typeface="Roboto Light" panose="02000000000000000000" pitchFamily="2" charset="0"/>
              </a:rPr>
              <a:t>A key barrier to progress is a lack of robust, contemporary data on private sector malaria markets that can be used by national decision-makers and their global partners to support appropriate intervention design. </a:t>
            </a:r>
          </a:p>
          <a:p>
            <a:pPr marL="571500" indent="-571500" algn="just">
              <a:buFont typeface="Arial" panose="020B0604020202020204" pitchFamily="34" charset="0"/>
              <a:buChar char="•"/>
            </a:pPr>
            <a:r>
              <a:rPr lang="en-GB" sz="4800" b="1">
                <a:solidFill>
                  <a:srgbClr val="C00000"/>
                </a:solidFill>
                <a:highlight>
                  <a:srgbClr val="FFFF00"/>
                </a:highlight>
                <a:latin typeface="Roboto Light" panose="02000000000000000000" pitchFamily="2" charset="0"/>
              </a:rPr>
              <a:t>[Insert additional reasons for why ACTwatch lite is being implemented in your country.]</a:t>
            </a:r>
          </a:p>
          <a:p>
            <a:pPr algn="just"/>
            <a:endParaRPr lang="en-US" sz="4800" kern="100">
              <a:solidFill>
                <a:srgbClr val="C00000"/>
              </a:solidFill>
              <a:highlight>
                <a:srgbClr val="FFFF00"/>
              </a:highlight>
              <a:latin typeface="Roboto Light" panose="02000000000000000000" pitchFamily="2" charset="0"/>
            </a:endParaRPr>
          </a:p>
          <a:p>
            <a:pPr algn="just"/>
            <a:r>
              <a:rPr lang="en-US" sz="4800" b="1" kern="100">
                <a:solidFill>
                  <a:srgbClr val="C00000"/>
                </a:solidFill>
                <a:highlight>
                  <a:srgbClr val="FFFF00"/>
                </a:highlight>
                <a:latin typeface="Roboto Light" panose="02000000000000000000" pitchFamily="2" charset="0"/>
              </a:rPr>
              <a:t>Therefore, </a:t>
            </a:r>
            <a:r>
              <a:rPr lang="en-GB" sz="4800" b="1" kern="100">
                <a:solidFill>
                  <a:srgbClr val="C00000"/>
                </a:solidFill>
                <a:highlight>
                  <a:srgbClr val="FFFF00"/>
                </a:highlight>
                <a:latin typeface="Roboto Light" panose="02000000000000000000" pitchFamily="2" charset="0"/>
              </a:rPr>
              <a:t>monitoring the private sector, including gathering high quality and actionable data on outlet  practices and AM / RDT availability, price, etc. is essential in meeting objectives of [Country’s] National Malaria Strategic Plan (Insert Year - XXXX) </a:t>
            </a:r>
            <a:endParaRPr lang="en-US" sz="4800">
              <a:solidFill>
                <a:srgbClr val="C00000"/>
              </a:solidFill>
              <a:highlight>
                <a:srgbClr val="FFFF00"/>
              </a:highlight>
              <a:latin typeface="Roboto Light" panose="02000000000000000000" pitchFamily="2" charset="0"/>
            </a:endParaRPr>
          </a:p>
        </p:txBody>
      </p:sp>
      <p:sp>
        <p:nvSpPr>
          <p:cNvPr id="3" name="TextBox 2">
            <a:extLst>
              <a:ext uri="{FF2B5EF4-FFF2-40B4-BE49-F238E27FC236}">
                <a16:creationId xmlns:a16="http://schemas.microsoft.com/office/drawing/2014/main" id="{650D8997-309A-850A-14F0-7C6D9405AB9D}"/>
              </a:ext>
            </a:extLst>
          </p:cNvPr>
          <p:cNvSpPr txBox="1"/>
          <p:nvPr/>
        </p:nvSpPr>
        <p:spPr>
          <a:xfrm>
            <a:off x="9226157" y="2218501"/>
            <a:ext cx="13437386" cy="7848302"/>
          </a:xfrm>
          <a:prstGeom prst="rect">
            <a:avLst/>
          </a:prstGeom>
          <a:solidFill>
            <a:schemeClr val="bg1"/>
          </a:solidFill>
        </p:spPr>
        <p:txBody>
          <a:bodyPr wrap="square" rtlCol="0">
            <a:spAutoFit/>
          </a:bodyPr>
          <a:lstStyle/>
          <a:p>
            <a:endParaRPr lang="en-US" sz="7200">
              <a:solidFill>
                <a:srgbClr val="C00000"/>
              </a:solidFill>
              <a:highlight>
                <a:srgbClr val="FFFF00"/>
              </a:highlight>
              <a:latin typeface="+mj-lt"/>
            </a:endParaRPr>
          </a:p>
          <a:p>
            <a:r>
              <a:rPr lang="en-US" sz="7200">
                <a:solidFill>
                  <a:srgbClr val="C00000"/>
                </a:solidFill>
                <a:highlight>
                  <a:srgbClr val="FFFF00"/>
                </a:highlight>
                <a:latin typeface="+mj-lt"/>
              </a:rPr>
              <a:t>To be updated with current country data.</a:t>
            </a:r>
          </a:p>
          <a:p>
            <a:r>
              <a:rPr lang="en-US" sz="7200">
                <a:solidFill>
                  <a:srgbClr val="C00000"/>
                </a:solidFill>
                <a:highlight>
                  <a:srgbClr val="FFFF00"/>
                </a:highlight>
                <a:latin typeface="+mj-lt"/>
              </a:rPr>
              <a:t>Suggestion: Add country flag to the right of the country name.</a:t>
            </a:r>
          </a:p>
          <a:p>
            <a:endParaRPr lang="en-US" sz="7200">
              <a:solidFill>
                <a:srgbClr val="C00000"/>
              </a:solidFill>
              <a:highlight>
                <a:srgbClr val="FFFF00"/>
              </a:highlight>
              <a:latin typeface="+mj-lt"/>
            </a:endParaRPr>
          </a:p>
        </p:txBody>
      </p:sp>
    </p:spTree>
    <p:extLst>
      <p:ext uri="{BB962C8B-B14F-4D97-AF65-F5344CB8AC3E}">
        <p14:creationId xmlns:p14="http://schemas.microsoft.com/office/powerpoint/2010/main" val="34790452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95F12DF-095E-3F4F-38F7-9346E71F2F2E}"/>
              </a:ext>
            </a:extLst>
          </p:cNvPr>
          <p:cNvSpPr txBox="1">
            <a:spLocks/>
          </p:cNvSpPr>
          <p:nvPr/>
        </p:nvSpPr>
        <p:spPr>
          <a:xfrm>
            <a:off x="10202883" y="3404846"/>
            <a:ext cx="12752216" cy="8377678"/>
          </a:xfrm>
          <a:prstGeom prst="rect">
            <a:avLst/>
          </a:prstGeom>
        </p:spPr>
        <p:txBody>
          <a:bodyPr vert="horz" wrap="square" lIns="91440" tIns="45720" rIns="91440" bIns="45720" rtlCol="0" anchor="t">
            <a:spAutoFit/>
          </a:bodyPr>
          <a:lstStyle>
            <a:lvl1pPr marL="0" indent="0" algn="l" defTabSz="914400" rtl="0" eaLnBrk="1" latinLnBrk="0" hangingPunct="1">
              <a:lnSpc>
                <a:spcPct val="90000"/>
              </a:lnSpc>
              <a:spcBef>
                <a:spcPts val="100"/>
              </a:spcBef>
              <a:spcAft>
                <a:spcPts val="500"/>
              </a:spcAft>
              <a:buFont typeface="Arial" panose="020B0604020202020204" pitchFamily="34" charset="0"/>
              <a:buNone/>
              <a:defRPr sz="1600" b="0" i="0" kern="1200" cap="none" baseline="0">
                <a:solidFill>
                  <a:schemeClr val="tx2"/>
                </a:solidFill>
                <a:latin typeface="+mn-lt"/>
                <a:ea typeface="Roboto Light" panose="02000000000000000000" pitchFamily="2" charset="0"/>
                <a:cs typeface="Roboto Light" panose="02000000000000000000" pitchFamily="2" charset="0"/>
              </a:defRPr>
            </a:lvl1pPr>
            <a:lvl2pPr marL="457200" indent="0" algn="l" defTabSz="914400" rtl="0" eaLnBrk="1" latinLnBrk="0" hangingPunct="1">
              <a:lnSpc>
                <a:spcPct val="90000"/>
              </a:lnSpc>
              <a:spcBef>
                <a:spcPts val="500"/>
              </a:spcBef>
              <a:buFont typeface="Arial" panose="020B0604020202020204" pitchFamily="34" charset="0"/>
              <a:buNone/>
              <a:defRPr lang="en-US" sz="2000" b="0" i="0" kern="1200" baseline="0">
                <a:solidFill>
                  <a:schemeClr val="tx1">
                    <a:tint val="75000"/>
                  </a:schemeClr>
                </a:solidFill>
                <a:latin typeface="+mn-lt"/>
                <a:ea typeface="Roboto Light" panose="02000000000000000000" pitchFamily="2" charset="0"/>
                <a:cs typeface="Roboto Light" panose="02000000000000000000" pitchFamily="2" charset="0"/>
              </a:defRPr>
            </a:lvl2pPr>
            <a:lvl3pPr marL="914400" indent="0" algn="l" defTabSz="914400" rtl="0" eaLnBrk="1" latinLnBrk="0" hangingPunct="1">
              <a:lnSpc>
                <a:spcPct val="90000"/>
              </a:lnSpc>
              <a:spcBef>
                <a:spcPts val="500"/>
              </a:spcBef>
              <a:buFont typeface="Arial" panose="020B0604020202020204" pitchFamily="34" charset="0"/>
              <a:buNone/>
              <a:defRPr lang="en-US" sz="1800" b="0" i="0" kern="1200" baseline="0">
                <a:solidFill>
                  <a:schemeClr val="tx1">
                    <a:tint val="75000"/>
                  </a:schemeClr>
                </a:solidFill>
                <a:latin typeface="+mn-lt"/>
                <a:ea typeface="Roboto Light" panose="02000000000000000000" pitchFamily="2" charset="0"/>
                <a:cs typeface="Roboto Light" panose="02000000000000000000" pitchFamily="2" charset="0"/>
              </a:defRPr>
            </a:lvl3pPr>
            <a:lvl4pPr marL="1371600" indent="0" algn="l" defTabSz="914400" rtl="0" eaLnBrk="1" latinLnBrk="0" hangingPunct="1">
              <a:lnSpc>
                <a:spcPct val="90000"/>
              </a:lnSpc>
              <a:spcBef>
                <a:spcPts val="500"/>
              </a:spcBef>
              <a:buFont typeface="Arial" panose="020B0604020202020204" pitchFamily="34" charset="0"/>
              <a:buNone/>
              <a:defRPr lang="en-US" sz="1600" b="0" i="0" kern="1200" baseline="0">
                <a:solidFill>
                  <a:schemeClr val="tx1">
                    <a:tint val="75000"/>
                  </a:schemeClr>
                </a:solidFill>
                <a:latin typeface="+mn-lt"/>
                <a:ea typeface="Roboto Light" panose="02000000000000000000" pitchFamily="2" charset="0"/>
                <a:cs typeface="Roboto Light" panose="02000000000000000000" pitchFamily="2" charset="0"/>
              </a:defRPr>
            </a:lvl4pPr>
            <a:lvl5pPr marL="1828800" indent="0" algn="l" defTabSz="914400" rtl="0" eaLnBrk="1" latinLnBrk="0" hangingPunct="1">
              <a:lnSpc>
                <a:spcPct val="90000"/>
              </a:lnSpc>
              <a:spcBef>
                <a:spcPts val="500"/>
              </a:spcBef>
              <a:buFont typeface="Arial" panose="020B0604020202020204" pitchFamily="34" charset="0"/>
              <a:buNone/>
              <a:defRPr lang="en-US" sz="1600" b="0" i="0" kern="1200" baseline="0">
                <a:solidFill>
                  <a:schemeClr val="tx1">
                    <a:tint val="75000"/>
                  </a:schemeClr>
                </a:solidFill>
                <a:latin typeface="+mn-lt"/>
                <a:ea typeface="Roboto Light" panose="02000000000000000000" pitchFamily="2" charset="0"/>
                <a:cs typeface="Roboto Light" panose="02000000000000000000" pitchFamily="2"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914400" indent="-914400">
              <a:buClr>
                <a:schemeClr val="tx1"/>
              </a:buClr>
              <a:buFont typeface="+mj-lt"/>
              <a:buAutoNum type="arabicPeriod"/>
            </a:pPr>
            <a:r>
              <a:rPr lang="en-US" sz="4800">
                <a:solidFill>
                  <a:schemeClr val="accent4"/>
                </a:solidFill>
                <a:ea typeface="Roboto Medium" panose="02000000000000000000" pitchFamily="2" charset="0"/>
                <a:cs typeface="Times New Roman" panose="02020603050405020304" pitchFamily="18" charset="0"/>
              </a:rPr>
              <a:t>Interviews with importers of </a:t>
            </a:r>
            <a:r>
              <a:rPr lang="en-US" sz="4800">
                <a:ea typeface="Times New Roman" panose="02020603050405020304" pitchFamily="18" charset="0"/>
                <a:cs typeface="Times New Roman" panose="02020603050405020304" pitchFamily="18" charset="0"/>
              </a:rPr>
              <a:t>antimalarials and RDTs at the national level.</a:t>
            </a:r>
          </a:p>
          <a:p>
            <a:pPr marL="914400" indent="-914400">
              <a:buFont typeface="+mj-lt"/>
              <a:buAutoNum type="arabicPeriod"/>
            </a:pPr>
            <a:endParaRPr lang="en-GB" sz="4800">
              <a:ea typeface="Times New Roman" panose="02020603050405020304" pitchFamily="18" charset="0"/>
              <a:cs typeface="Times New Roman" panose="02020603050405020304" pitchFamily="18" charset="0"/>
            </a:endParaRPr>
          </a:p>
          <a:p>
            <a:pPr marL="914400" indent="-914400">
              <a:buClr>
                <a:schemeClr val="tx1"/>
              </a:buClr>
              <a:buFont typeface="+mj-lt"/>
              <a:buAutoNum type="arabicPeriod"/>
            </a:pPr>
            <a:r>
              <a:rPr lang="en-US" sz="4800">
                <a:solidFill>
                  <a:schemeClr val="accent4"/>
                </a:solidFill>
                <a:ea typeface="Roboto Medium" panose="02000000000000000000" pitchFamily="2" charset="0"/>
                <a:cs typeface="Times New Roman" panose="02020603050405020304" pitchFamily="18" charset="0"/>
              </a:rPr>
              <a:t>Retail-level outlet survey among private sector outlets </a:t>
            </a:r>
            <a:r>
              <a:rPr lang="en-US" sz="4800">
                <a:ea typeface="Times New Roman" panose="02020603050405020304" pitchFamily="18" charset="0"/>
                <a:cs typeface="Times New Roman" panose="02020603050405020304" pitchFamily="18" charset="0"/>
              </a:rPr>
              <a:t>providing antimalarials and/or RDTs and diagnostic testing services to the general population.</a:t>
            </a:r>
          </a:p>
          <a:p>
            <a:pPr marL="914400" indent="-914400">
              <a:buFont typeface="+mj-lt"/>
              <a:buAutoNum type="arabicPeriod"/>
            </a:pPr>
            <a:endParaRPr lang="en-US" sz="4800" kern="0">
              <a:solidFill>
                <a:schemeClr val="tx1"/>
              </a:solidFill>
              <a:ea typeface="Roboto Medium" panose="02000000000000000000" pitchFamily="2" charset="0"/>
              <a:cs typeface="Calibri Light"/>
            </a:endParaRPr>
          </a:p>
          <a:p>
            <a:pPr marL="889000" indent="-889000">
              <a:buClr>
                <a:schemeClr val="tx1"/>
              </a:buClr>
              <a:buFont typeface="+mj-lt"/>
              <a:buAutoNum type="arabicPeriod"/>
            </a:pPr>
            <a:r>
              <a:rPr lang="en-US" sz="4800">
                <a:solidFill>
                  <a:schemeClr val="accent4"/>
                </a:solidFill>
                <a:ea typeface="Roboto Medium" panose="02000000000000000000" pitchFamily="2" charset="0"/>
                <a:cs typeface="Times New Roman" panose="02020603050405020304" pitchFamily="18" charset="0"/>
              </a:rPr>
              <a:t>Wholesale-level outlet survey among terminal wholesalers </a:t>
            </a:r>
            <a:r>
              <a:rPr lang="en-US" sz="4800">
                <a:ea typeface="Times New Roman" panose="02020603050405020304" pitchFamily="18" charset="0"/>
                <a:cs typeface="Times New Roman" panose="02020603050405020304" pitchFamily="18" charset="0"/>
              </a:rPr>
              <a:t>providing antimalarials and RDTs to outlets targeted at the retail-level. </a:t>
            </a:r>
            <a:endParaRPr lang="en-US" sz="4800">
              <a:cs typeface="Times New Roman" panose="02020603050405020304" pitchFamily="18" charset="0"/>
            </a:endParaRPr>
          </a:p>
        </p:txBody>
      </p:sp>
      <p:grpSp>
        <p:nvGrpSpPr>
          <p:cNvPr id="9" name="Group 8">
            <a:extLst>
              <a:ext uri="{FF2B5EF4-FFF2-40B4-BE49-F238E27FC236}">
                <a16:creationId xmlns:a16="http://schemas.microsoft.com/office/drawing/2014/main" id="{060C545D-F5C1-1BE8-62BE-EE725846DAAD}"/>
              </a:ext>
            </a:extLst>
          </p:cNvPr>
          <p:cNvGrpSpPr/>
          <p:nvPr/>
        </p:nvGrpSpPr>
        <p:grpSpPr>
          <a:xfrm>
            <a:off x="964578" y="2616044"/>
            <a:ext cx="8350872" cy="10365700"/>
            <a:chOff x="13643800" y="2692244"/>
            <a:chExt cx="8350872" cy="10365700"/>
          </a:xfrm>
        </p:grpSpPr>
        <p:grpSp>
          <p:nvGrpSpPr>
            <p:cNvPr id="8" name="Group 7">
              <a:extLst>
                <a:ext uri="{FF2B5EF4-FFF2-40B4-BE49-F238E27FC236}">
                  <a16:creationId xmlns:a16="http://schemas.microsoft.com/office/drawing/2014/main" id="{799EA69D-DFF9-7B43-3E7C-33AC29D41A9A}"/>
                </a:ext>
              </a:extLst>
            </p:cNvPr>
            <p:cNvGrpSpPr/>
            <p:nvPr/>
          </p:nvGrpSpPr>
          <p:grpSpPr>
            <a:xfrm>
              <a:off x="13643800" y="2692244"/>
              <a:ext cx="8350872" cy="10365700"/>
              <a:chOff x="13643800" y="2692244"/>
              <a:chExt cx="8350872" cy="10365700"/>
            </a:xfrm>
          </p:grpSpPr>
          <p:grpSp>
            <p:nvGrpSpPr>
              <p:cNvPr id="67" name="Group 66">
                <a:extLst>
                  <a:ext uri="{FF2B5EF4-FFF2-40B4-BE49-F238E27FC236}">
                    <a16:creationId xmlns:a16="http://schemas.microsoft.com/office/drawing/2014/main" id="{DD6353DD-1AEB-A73F-5CF8-275255F17A8C}"/>
                  </a:ext>
                </a:extLst>
              </p:cNvPr>
              <p:cNvGrpSpPr/>
              <p:nvPr/>
            </p:nvGrpSpPr>
            <p:grpSpPr>
              <a:xfrm>
                <a:off x="13643800" y="2692244"/>
                <a:ext cx="8350872" cy="10365700"/>
                <a:chOff x="6821900" y="1346122"/>
                <a:chExt cx="4175436" cy="5182850"/>
              </a:xfrm>
            </p:grpSpPr>
            <p:sp>
              <p:nvSpPr>
                <p:cNvPr id="4" name="Parallelogram 3">
                  <a:extLst>
                    <a:ext uri="{FF2B5EF4-FFF2-40B4-BE49-F238E27FC236}">
                      <a16:creationId xmlns:a16="http://schemas.microsoft.com/office/drawing/2014/main" id="{DC5C7A99-159C-CA2E-80BB-E0DC045D22E0}"/>
                    </a:ext>
                  </a:extLst>
                </p:cNvPr>
                <p:cNvSpPr/>
                <p:nvPr/>
              </p:nvSpPr>
              <p:spPr>
                <a:xfrm>
                  <a:off x="6821900" y="2801707"/>
                  <a:ext cx="3207919" cy="1231134"/>
                </a:xfrm>
                <a:prstGeom prst="parallelogram">
                  <a:avLst/>
                </a:prstGeom>
                <a:solidFill>
                  <a:schemeClr val="accent1">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3600"/>
                </a:p>
              </p:txBody>
            </p:sp>
            <p:pic>
              <p:nvPicPr>
                <p:cNvPr id="5" name="Picture 4" descr="clinic2.png">
                  <a:extLst>
                    <a:ext uri="{FF2B5EF4-FFF2-40B4-BE49-F238E27FC236}">
                      <a16:creationId xmlns:a16="http://schemas.microsoft.com/office/drawing/2014/main" id="{ED85D7B4-E1DD-3BF6-CDD6-CF447E966C38}"/>
                    </a:ext>
                  </a:extLst>
                </p:cNvPr>
                <p:cNvPicPr>
                  <a:picLocks noChangeAspect="1"/>
                </p:cNvPicPr>
                <p:nvPr/>
              </p:nvPicPr>
              <p:blipFill rotWithShape="1">
                <a:blip r:embed="rId3" cstate="email">
                  <a:duotone>
                    <a:prstClr val="black"/>
                    <a:srgbClr val="9BBB59">
                      <a:tint val="45000"/>
                      <a:satMod val="400000"/>
                    </a:srgbClr>
                  </a:duotone>
                  <a:extLst>
                    <a:ext uri="{28A0092B-C50C-407E-A947-70E740481C1C}">
                      <a14:useLocalDpi xmlns:a14="http://schemas.microsoft.com/office/drawing/2010/main"/>
                    </a:ext>
                  </a:extLst>
                </a:blip>
                <a:srcRect/>
                <a:stretch/>
              </p:blipFill>
              <p:spPr>
                <a:xfrm>
                  <a:off x="7279734" y="3025061"/>
                  <a:ext cx="396060" cy="338153"/>
                </a:xfrm>
                <a:prstGeom prst="rect">
                  <a:avLst/>
                </a:prstGeom>
              </p:spPr>
            </p:pic>
            <p:grpSp>
              <p:nvGrpSpPr>
                <p:cNvPr id="6" name="Group 5">
                  <a:extLst>
                    <a:ext uri="{FF2B5EF4-FFF2-40B4-BE49-F238E27FC236}">
                      <a16:creationId xmlns:a16="http://schemas.microsoft.com/office/drawing/2014/main" id="{732FC05E-E0FB-3290-C6BD-E084CF4D807F}"/>
                    </a:ext>
                  </a:extLst>
                </p:cNvPr>
                <p:cNvGrpSpPr/>
                <p:nvPr/>
              </p:nvGrpSpPr>
              <p:grpSpPr>
                <a:xfrm>
                  <a:off x="7737569" y="2881782"/>
                  <a:ext cx="335128" cy="304661"/>
                  <a:chOff x="4759488" y="1184309"/>
                  <a:chExt cx="3241512" cy="2807323"/>
                </a:xfrm>
              </p:grpSpPr>
              <p:pic>
                <p:nvPicPr>
                  <p:cNvPr id="7" name="Picture 6" descr="market.png">
                    <a:extLst>
                      <a:ext uri="{FF2B5EF4-FFF2-40B4-BE49-F238E27FC236}">
                        <a16:creationId xmlns:a16="http://schemas.microsoft.com/office/drawing/2014/main" id="{A628120A-652D-979D-9B3D-CE077FC1A06C}"/>
                      </a:ext>
                    </a:extLst>
                  </p:cNvPr>
                  <p:cNvPicPr>
                    <a:picLocks noChangeAspect="1"/>
                  </p:cNvPicPr>
                  <p:nvPr/>
                </p:nvPicPr>
                <p:blipFill rotWithShape="1">
                  <a:blip r:embed="rId4" cstate="email">
                    <a:duotone>
                      <a:prstClr val="black"/>
                      <a:srgbClr val="9BBB59">
                        <a:tint val="45000"/>
                        <a:satMod val="400000"/>
                      </a:srgbClr>
                    </a:duotone>
                    <a:extLst>
                      <a:ext uri="{28A0092B-C50C-407E-A947-70E740481C1C}">
                        <a14:useLocalDpi xmlns:a14="http://schemas.microsoft.com/office/drawing/2010/main"/>
                      </a:ext>
                    </a:extLst>
                  </a:blip>
                  <a:srcRect/>
                  <a:stretch/>
                </p:blipFill>
                <p:spPr>
                  <a:xfrm>
                    <a:off x="4759488" y="1184309"/>
                    <a:ext cx="3241512" cy="2807323"/>
                  </a:xfrm>
                  <a:prstGeom prst="rect">
                    <a:avLst/>
                  </a:prstGeom>
                </p:spPr>
              </p:pic>
              <p:pic>
                <p:nvPicPr>
                  <p:cNvPr id="13" name="Picture 12" descr="cross.png">
                    <a:extLst>
                      <a:ext uri="{FF2B5EF4-FFF2-40B4-BE49-F238E27FC236}">
                        <a16:creationId xmlns:a16="http://schemas.microsoft.com/office/drawing/2014/main" id="{B84218A1-4BA3-2A6F-A4C1-D7A12ED0C164}"/>
                      </a:ext>
                    </a:extLst>
                  </p:cNvPr>
                  <p:cNvPicPr>
                    <a:picLocks noChangeAspect="1"/>
                  </p:cNvPicPr>
                  <p:nvPr/>
                </p:nvPicPr>
                <p:blipFill rotWithShape="1">
                  <a:blip r:embed="rId5" cstate="email">
                    <a:duotone>
                      <a:prstClr val="black"/>
                      <a:srgbClr val="9BBB59">
                        <a:tint val="45000"/>
                        <a:satMod val="400000"/>
                      </a:srgbClr>
                    </a:duotone>
                    <a:extLst>
                      <a:ext uri="{28A0092B-C50C-407E-A947-70E740481C1C}">
                        <a14:useLocalDpi xmlns:a14="http://schemas.microsoft.com/office/drawing/2010/main"/>
                      </a:ext>
                    </a:extLst>
                  </a:blip>
                  <a:srcRect/>
                  <a:stretch/>
                </p:blipFill>
                <p:spPr>
                  <a:xfrm>
                    <a:off x="6642570" y="2587367"/>
                    <a:ext cx="659095" cy="657133"/>
                  </a:xfrm>
                  <a:prstGeom prst="rect">
                    <a:avLst/>
                  </a:prstGeom>
                </p:spPr>
              </p:pic>
            </p:grpSp>
            <p:grpSp>
              <p:nvGrpSpPr>
                <p:cNvPr id="14" name="Group 13">
                  <a:extLst>
                    <a:ext uri="{FF2B5EF4-FFF2-40B4-BE49-F238E27FC236}">
                      <a16:creationId xmlns:a16="http://schemas.microsoft.com/office/drawing/2014/main" id="{2DA4065A-F02F-B790-7DBE-4DEBB609A57D}"/>
                    </a:ext>
                  </a:extLst>
                </p:cNvPr>
                <p:cNvGrpSpPr/>
                <p:nvPr/>
              </p:nvGrpSpPr>
              <p:grpSpPr>
                <a:xfrm>
                  <a:off x="9353358" y="3249730"/>
                  <a:ext cx="335128" cy="304661"/>
                  <a:chOff x="4759488" y="1184309"/>
                  <a:chExt cx="3241512" cy="2807323"/>
                </a:xfrm>
              </p:grpSpPr>
              <p:pic>
                <p:nvPicPr>
                  <p:cNvPr id="15" name="Picture 14" descr="market.png">
                    <a:extLst>
                      <a:ext uri="{FF2B5EF4-FFF2-40B4-BE49-F238E27FC236}">
                        <a16:creationId xmlns:a16="http://schemas.microsoft.com/office/drawing/2014/main" id="{8BBF2304-2EBB-8050-5B81-2A0B80525138}"/>
                      </a:ext>
                    </a:extLst>
                  </p:cNvPr>
                  <p:cNvPicPr>
                    <a:picLocks noChangeAspect="1"/>
                  </p:cNvPicPr>
                  <p:nvPr/>
                </p:nvPicPr>
                <p:blipFill rotWithShape="1">
                  <a:blip r:embed="rId4" cstate="email">
                    <a:duotone>
                      <a:prstClr val="black"/>
                      <a:srgbClr val="9BBB59">
                        <a:tint val="45000"/>
                        <a:satMod val="400000"/>
                      </a:srgbClr>
                    </a:duotone>
                    <a:extLst>
                      <a:ext uri="{28A0092B-C50C-407E-A947-70E740481C1C}">
                        <a14:useLocalDpi xmlns:a14="http://schemas.microsoft.com/office/drawing/2010/main"/>
                      </a:ext>
                    </a:extLst>
                  </a:blip>
                  <a:srcRect/>
                  <a:stretch/>
                </p:blipFill>
                <p:spPr>
                  <a:xfrm>
                    <a:off x="4759488" y="1184309"/>
                    <a:ext cx="3241512" cy="2807323"/>
                  </a:xfrm>
                  <a:prstGeom prst="rect">
                    <a:avLst/>
                  </a:prstGeom>
                </p:spPr>
              </p:pic>
              <p:pic>
                <p:nvPicPr>
                  <p:cNvPr id="16" name="Picture 15" descr="cross.png">
                    <a:extLst>
                      <a:ext uri="{FF2B5EF4-FFF2-40B4-BE49-F238E27FC236}">
                        <a16:creationId xmlns:a16="http://schemas.microsoft.com/office/drawing/2014/main" id="{C819FBAB-1F33-70E2-6FEF-AD47452E4C25}"/>
                      </a:ext>
                    </a:extLst>
                  </p:cNvPr>
                  <p:cNvPicPr>
                    <a:picLocks noChangeAspect="1"/>
                  </p:cNvPicPr>
                  <p:nvPr/>
                </p:nvPicPr>
                <p:blipFill rotWithShape="1">
                  <a:blip r:embed="rId5" cstate="email">
                    <a:duotone>
                      <a:prstClr val="black"/>
                      <a:srgbClr val="9BBB59">
                        <a:tint val="45000"/>
                        <a:satMod val="400000"/>
                      </a:srgbClr>
                    </a:duotone>
                    <a:extLst>
                      <a:ext uri="{28A0092B-C50C-407E-A947-70E740481C1C}">
                        <a14:useLocalDpi xmlns:a14="http://schemas.microsoft.com/office/drawing/2010/main"/>
                      </a:ext>
                    </a:extLst>
                  </a:blip>
                  <a:srcRect/>
                  <a:stretch/>
                </p:blipFill>
                <p:spPr>
                  <a:xfrm>
                    <a:off x="6642570" y="2587367"/>
                    <a:ext cx="659095" cy="657133"/>
                  </a:xfrm>
                  <a:prstGeom prst="rect">
                    <a:avLst/>
                  </a:prstGeom>
                </p:spPr>
              </p:pic>
            </p:grpSp>
            <p:grpSp>
              <p:nvGrpSpPr>
                <p:cNvPr id="17" name="Group 16">
                  <a:extLst>
                    <a:ext uri="{FF2B5EF4-FFF2-40B4-BE49-F238E27FC236}">
                      <a16:creationId xmlns:a16="http://schemas.microsoft.com/office/drawing/2014/main" id="{F5E10951-47D2-2A2A-26F3-1FBD8F499DD6}"/>
                    </a:ext>
                  </a:extLst>
                </p:cNvPr>
                <p:cNvGrpSpPr/>
                <p:nvPr/>
              </p:nvGrpSpPr>
              <p:grpSpPr>
                <a:xfrm>
                  <a:off x="7142637" y="3527933"/>
                  <a:ext cx="335128" cy="304661"/>
                  <a:chOff x="4759488" y="1184309"/>
                  <a:chExt cx="3241512" cy="2807323"/>
                </a:xfrm>
              </p:grpSpPr>
              <p:pic>
                <p:nvPicPr>
                  <p:cNvPr id="18" name="Picture 17" descr="market.png">
                    <a:extLst>
                      <a:ext uri="{FF2B5EF4-FFF2-40B4-BE49-F238E27FC236}">
                        <a16:creationId xmlns:a16="http://schemas.microsoft.com/office/drawing/2014/main" id="{94EEB3D3-AD00-9FE6-6968-329DDC8840BF}"/>
                      </a:ext>
                    </a:extLst>
                  </p:cNvPr>
                  <p:cNvPicPr>
                    <a:picLocks noChangeAspect="1"/>
                  </p:cNvPicPr>
                  <p:nvPr/>
                </p:nvPicPr>
                <p:blipFill rotWithShape="1">
                  <a:blip r:embed="rId4" cstate="email">
                    <a:duotone>
                      <a:prstClr val="black"/>
                      <a:srgbClr val="9BBB59">
                        <a:tint val="45000"/>
                        <a:satMod val="400000"/>
                      </a:srgbClr>
                    </a:duotone>
                    <a:extLst>
                      <a:ext uri="{28A0092B-C50C-407E-A947-70E740481C1C}">
                        <a14:useLocalDpi xmlns:a14="http://schemas.microsoft.com/office/drawing/2010/main"/>
                      </a:ext>
                    </a:extLst>
                  </a:blip>
                  <a:srcRect/>
                  <a:stretch/>
                </p:blipFill>
                <p:spPr>
                  <a:xfrm>
                    <a:off x="4759488" y="1184309"/>
                    <a:ext cx="3241512" cy="2807323"/>
                  </a:xfrm>
                  <a:prstGeom prst="rect">
                    <a:avLst/>
                  </a:prstGeom>
                </p:spPr>
              </p:pic>
              <p:pic>
                <p:nvPicPr>
                  <p:cNvPr id="21" name="Picture 20" descr="cross.png">
                    <a:extLst>
                      <a:ext uri="{FF2B5EF4-FFF2-40B4-BE49-F238E27FC236}">
                        <a16:creationId xmlns:a16="http://schemas.microsoft.com/office/drawing/2014/main" id="{E628CA07-9BCB-D59F-E2EC-C99325F029CF}"/>
                      </a:ext>
                    </a:extLst>
                  </p:cNvPr>
                  <p:cNvPicPr>
                    <a:picLocks noChangeAspect="1"/>
                  </p:cNvPicPr>
                  <p:nvPr/>
                </p:nvPicPr>
                <p:blipFill rotWithShape="1">
                  <a:blip r:embed="rId5" cstate="email">
                    <a:duotone>
                      <a:prstClr val="black"/>
                      <a:srgbClr val="9BBB59">
                        <a:tint val="45000"/>
                        <a:satMod val="400000"/>
                      </a:srgbClr>
                    </a:duotone>
                    <a:extLst>
                      <a:ext uri="{28A0092B-C50C-407E-A947-70E740481C1C}">
                        <a14:useLocalDpi xmlns:a14="http://schemas.microsoft.com/office/drawing/2010/main"/>
                      </a:ext>
                    </a:extLst>
                  </a:blip>
                  <a:srcRect/>
                  <a:stretch/>
                </p:blipFill>
                <p:spPr>
                  <a:xfrm>
                    <a:off x="6642570" y="2587367"/>
                    <a:ext cx="659095" cy="657133"/>
                  </a:xfrm>
                  <a:prstGeom prst="rect">
                    <a:avLst/>
                  </a:prstGeom>
                </p:spPr>
              </p:pic>
            </p:grpSp>
            <p:pic>
              <p:nvPicPr>
                <p:cNvPr id="22" name="Picture 21" descr="clinic2.png">
                  <a:extLst>
                    <a:ext uri="{FF2B5EF4-FFF2-40B4-BE49-F238E27FC236}">
                      <a16:creationId xmlns:a16="http://schemas.microsoft.com/office/drawing/2014/main" id="{AEFF9515-54AC-0E16-A7EC-375911ADE70B}"/>
                    </a:ext>
                  </a:extLst>
                </p:cNvPr>
                <p:cNvPicPr>
                  <a:picLocks noChangeAspect="1"/>
                </p:cNvPicPr>
                <p:nvPr/>
              </p:nvPicPr>
              <p:blipFill rotWithShape="1">
                <a:blip r:embed="rId3" cstate="email">
                  <a:duotone>
                    <a:prstClr val="black"/>
                    <a:srgbClr val="9BBB59">
                      <a:tint val="45000"/>
                      <a:satMod val="400000"/>
                    </a:srgbClr>
                  </a:duotone>
                  <a:extLst>
                    <a:ext uri="{28A0092B-C50C-407E-A947-70E740481C1C}">
                      <a14:useLocalDpi xmlns:a14="http://schemas.microsoft.com/office/drawing/2010/main"/>
                    </a:ext>
                  </a:extLst>
                </a:blip>
                <a:srcRect/>
                <a:stretch/>
              </p:blipFill>
              <p:spPr>
                <a:xfrm>
                  <a:off x="8826142" y="3149174"/>
                  <a:ext cx="396060" cy="338153"/>
                </a:xfrm>
                <a:prstGeom prst="rect">
                  <a:avLst/>
                </a:prstGeom>
              </p:spPr>
            </p:pic>
            <p:grpSp>
              <p:nvGrpSpPr>
                <p:cNvPr id="23" name="Group 22">
                  <a:extLst>
                    <a:ext uri="{FF2B5EF4-FFF2-40B4-BE49-F238E27FC236}">
                      <a16:creationId xmlns:a16="http://schemas.microsoft.com/office/drawing/2014/main" id="{9D1FA12D-3726-0109-2078-4F508F6BD346}"/>
                    </a:ext>
                  </a:extLst>
                </p:cNvPr>
                <p:cNvGrpSpPr/>
                <p:nvPr/>
              </p:nvGrpSpPr>
              <p:grpSpPr>
                <a:xfrm>
                  <a:off x="8757474" y="3563460"/>
                  <a:ext cx="335128" cy="304661"/>
                  <a:chOff x="4759488" y="1184309"/>
                  <a:chExt cx="3241512" cy="2807323"/>
                </a:xfrm>
              </p:grpSpPr>
              <p:pic>
                <p:nvPicPr>
                  <p:cNvPr id="24" name="Picture 23" descr="market.png">
                    <a:extLst>
                      <a:ext uri="{FF2B5EF4-FFF2-40B4-BE49-F238E27FC236}">
                        <a16:creationId xmlns:a16="http://schemas.microsoft.com/office/drawing/2014/main" id="{CCFB49A2-CE5F-FCB1-708E-4F3877D71D49}"/>
                      </a:ext>
                    </a:extLst>
                  </p:cNvPr>
                  <p:cNvPicPr>
                    <a:picLocks noChangeAspect="1"/>
                  </p:cNvPicPr>
                  <p:nvPr/>
                </p:nvPicPr>
                <p:blipFill rotWithShape="1">
                  <a:blip r:embed="rId4" cstate="email">
                    <a:duotone>
                      <a:prstClr val="black"/>
                      <a:srgbClr val="9BBB59">
                        <a:tint val="45000"/>
                        <a:satMod val="400000"/>
                      </a:srgbClr>
                    </a:duotone>
                    <a:extLst>
                      <a:ext uri="{28A0092B-C50C-407E-A947-70E740481C1C}">
                        <a14:useLocalDpi xmlns:a14="http://schemas.microsoft.com/office/drawing/2010/main"/>
                      </a:ext>
                    </a:extLst>
                  </a:blip>
                  <a:srcRect/>
                  <a:stretch/>
                </p:blipFill>
                <p:spPr>
                  <a:xfrm>
                    <a:off x="4759488" y="1184309"/>
                    <a:ext cx="3241512" cy="2807323"/>
                  </a:xfrm>
                  <a:prstGeom prst="rect">
                    <a:avLst/>
                  </a:prstGeom>
                </p:spPr>
              </p:pic>
              <p:pic>
                <p:nvPicPr>
                  <p:cNvPr id="29" name="Picture 28" descr="cross.png">
                    <a:extLst>
                      <a:ext uri="{FF2B5EF4-FFF2-40B4-BE49-F238E27FC236}">
                        <a16:creationId xmlns:a16="http://schemas.microsoft.com/office/drawing/2014/main" id="{45CD76E2-B05F-9892-7F4C-391C7AB72B06}"/>
                      </a:ext>
                    </a:extLst>
                  </p:cNvPr>
                  <p:cNvPicPr>
                    <a:picLocks noChangeAspect="1"/>
                  </p:cNvPicPr>
                  <p:nvPr/>
                </p:nvPicPr>
                <p:blipFill rotWithShape="1">
                  <a:blip r:embed="rId5" cstate="email">
                    <a:duotone>
                      <a:prstClr val="black"/>
                      <a:srgbClr val="9BBB59">
                        <a:tint val="45000"/>
                        <a:satMod val="400000"/>
                      </a:srgbClr>
                    </a:duotone>
                    <a:extLst>
                      <a:ext uri="{28A0092B-C50C-407E-A947-70E740481C1C}">
                        <a14:useLocalDpi xmlns:a14="http://schemas.microsoft.com/office/drawing/2010/main"/>
                      </a:ext>
                    </a:extLst>
                  </a:blip>
                  <a:srcRect/>
                  <a:stretch/>
                </p:blipFill>
                <p:spPr>
                  <a:xfrm>
                    <a:off x="6642570" y="2587367"/>
                    <a:ext cx="659095" cy="657133"/>
                  </a:xfrm>
                  <a:prstGeom prst="rect">
                    <a:avLst/>
                  </a:prstGeom>
                </p:spPr>
              </p:pic>
            </p:grpSp>
            <p:sp>
              <p:nvSpPr>
                <p:cNvPr id="31" name="Flowchart: Document 30">
                  <a:extLst>
                    <a:ext uri="{FF2B5EF4-FFF2-40B4-BE49-F238E27FC236}">
                      <a16:creationId xmlns:a16="http://schemas.microsoft.com/office/drawing/2014/main" id="{D12F5997-8531-29B3-C5D6-6CC4A568107D}"/>
                    </a:ext>
                  </a:extLst>
                </p:cNvPr>
                <p:cNvSpPr/>
                <p:nvPr/>
              </p:nvSpPr>
              <p:spPr>
                <a:xfrm>
                  <a:off x="9746566" y="3932261"/>
                  <a:ext cx="1250770" cy="1408816"/>
                </a:xfrm>
                <a:prstGeom prst="flowChartDocumen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t"/>
                <a:lstStyle/>
                <a:p>
                  <a:r>
                    <a:rPr lang="en-US" sz="2000"/>
                    <a:t>Ross et frères</a:t>
                  </a:r>
                </a:p>
                <a:p>
                  <a:r>
                    <a:rPr lang="en-US" sz="2000"/>
                    <a:t>Laveran </a:t>
                  </a:r>
                  <a:r>
                    <a:rPr lang="en-US" sz="2000" err="1"/>
                    <a:t>Ets</a:t>
                  </a:r>
                  <a:endParaRPr lang="en-US" sz="2000"/>
                </a:p>
                <a:p>
                  <a:r>
                    <a:rPr lang="en-US" sz="2000"/>
                    <a:t>Laveran </a:t>
                  </a:r>
                  <a:r>
                    <a:rPr lang="en-US" sz="2000" err="1"/>
                    <a:t>Ets</a:t>
                  </a:r>
                  <a:endParaRPr lang="en-US" sz="2000"/>
                </a:p>
                <a:p>
                  <a:r>
                    <a:rPr lang="en-US" sz="2000"/>
                    <a:t>Laveran </a:t>
                  </a:r>
                  <a:r>
                    <a:rPr lang="en-US" sz="2000" err="1"/>
                    <a:t>Ets</a:t>
                  </a:r>
                  <a:endParaRPr lang="en-US" sz="2000"/>
                </a:p>
                <a:p>
                  <a:r>
                    <a:rPr lang="en-US" sz="2000"/>
                    <a:t>Ross et frères</a:t>
                  </a:r>
                </a:p>
                <a:p>
                  <a:r>
                    <a:rPr lang="en-US" sz="2000"/>
                    <a:t>Marché</a:t>
                  </a:r>
                </a:p>
                <a:p>
                  <a:r>
                    <a:rPr lang="en-US" sz="2000"/>
                    <a:t>Ross et frères</a:t>
                  </a:r>
                </a:p>
                <a:p>
                  <a:r>
                    <a:rPr lang="en-US" sz="2000"/>
                    <a:t>Laveran </a:t>
                  </a:r>
                  <a:r>
                    <a:rPr lang="en-US" sz="2000" err="1"/>
                    <a:t>Ets</a:t>
                  </a:r>
                  <a:endParaRPr lang="en-US" sz="2000"/>
                </a:p>
                <a:p>
                  <a:endParaRPr lang="en-US" sz="2000"/>
                </a:p>
                <a:p>
                  <a:endParaRPr lang="en-US" sz="2000"/>
                </a:p>
              </p:txBody>
            </p:sp>
            <p:grpSp>
              <p:nvGrpSpPr>
                <p:cNvPr id="32" name="Group 31">
                  <a:extLst>
                    <a:ext uri="{FF2B5EF4-FFF2-40B4-BE49-F238E27FC236}">
                      <a16:creationId xmlns:a16="http://schemas.microsoft.com/office/drawing/2014/main" id="{882B2E72-BC58-34D8-DB18-74795F3D9EA6}"/>
                    </a:ext>
                  </a:extLst>
                </p:cNvPr>
                <p:cNvGrpSpPr/>
                <p:nvPr/>
              </p:nvGrpSpPr>
              <p:grpSpPr>
                <a:xfrm>
                  <a:off x="7697426" y="3363214"/>
                  <a:ext cx="335128" cy="304661"/>
                  <a:chOff x="4759488" y="1184309"/>
                  <a:chExt cx="3241512" cy="2807323"/>
                </a:xfrm>
              </p:grpSpPr>
              <p:pic>
                <p:nvPicPr>
                  <p:cNvPr id="33" name="Picture 32" descr="market.png">
                    <a:extLst>
                      <a:ext uri="{FF2B5EF4-FFF2-40B4-BE49-F238E27FC236}">
                        <a16:creationId xmlns:a16="http://schemas.microsoft.com/office/drawing/2014/main" id="{7B61A45C-D90C-F072-DC7E-BB6B2E43EB95}"/>
                      </a:ext>
                    </a:extLst>
                  </p:cNvPr>
                  <p:cNvPicPr>
                    <a:picLocks noChangeAspect="1"/>
                  </p:cNvPicPr>
                  <p:nvPr/>
                </p:nvPicPr>
                <p:blipFill rotWithShape="1">
                  <a:blip r:embed="rId4" cstate="email">
                    <a:duotone>
                      <a:prstClr val="black"/>
                      <a:srgbClr val="9BBB59">
                        <a:tint val="45000"/>
                        <a:satMod val="400000"/>
                      </a:srgbClr>
                    </a:duotone>
                    <a:extLst>
                      <a:ext uri="{28A0092B-C50C-407E-A947-70E740481C1C}">
                        <a14:useLocalDpi xmlns:a14="http://schemas.microsoft.com/office/drawing/2010/main"/>
                      </a:ext>
                    </a:extLst>
                  </a:blip>
                  <a:srcRect/>
                  <a:stretch/>
                </p:blipFill>
                <p:spPr>
                  <a:xfrm>
                    <a:off x="4759488" y="1184309"/>
                    <a:ext cx="3241512" cy="2807323"/>
                  </a:xfrm>
                  <a:prstGeom prst="rect">
                    <a:avLst/>
                  </a:prstGeom>
                </p:spPr>
              </p:pic>
              <p:pic>
                <p:nvPicPr>
                  <p:cNvPr id="34" name="Picture 33" descr="cross.png">
                    <a:extLst>
                      <a:ext uri="{FF2B5EF4-FFF2-40B4-BE49-F238E27FC236}">
                        <a16:creationId xmlns:a16="http://schemas.microsoft.com/office/drawing/2014/main" id="{38FC28EF-497D-0095-F2BF-FC65E7B1CC39}"/>
                      </a:ext>
                    </a:extLst>
                  </p:cNvPr>
                  <p:cNvPicPr>
                    <a:picLocks noChangeAspect="1"/>
                  </p:cNvPicPr>
                  <p:nvPr/>
                </p:nvPicPr>
                <p:blipFill rotWithShape="1">
                  <a:blip r:embed="rId5" cstate="email">
                    <a:duotone>
                      <a:prstClr val="black"/>
                      <a:srgbClr val="9BBB59">
                        <a:tint val="45000"/>
                        <a:satMod val="400000"/>
                      </a:srgbClr>
                    </a:duotone>
                    <a:extLst>
                      <a:ext uri="{28A0092B-C50C-407E-A947-70E740481C1C}">
                        <a14:useLocalDpi xmlns:a14="http://schemas.microsoft.com/office/drawing/2010/main"/>
                      </a:ext>
                    </a:extLst>
                  </a:blip>
                  <a:srcRect/>
                  <a:stretch/>
                </p:blipFill>
                <p:spPr>
                  <a:xfrm>
                    <a:off x="6642570" y="2587367"/>
                    <a:ext cx="659095" cy="657133"/>
                  </a:xfrm>
                  <a:prstGeom prst="rect">
                    <a:avLst/>
                  </a:prstGeom>
                </p:spPr>
              </p:pic>
            </p:grpSp>
            <p:cxnSp>
              <p:nvCxnSpPr>
                <p:cNvPr id="41" name="Straight Arrow Connector 40">
                  <a:extLst>
                    <a:ext uri="{FF2B5EF4-FFF2-40B4-BE49-F238E27FC236}">
                      <a16:creationId xmlns:a16="http://schemas.microsoft.com/office/drawing/2014/main" id="{7DCEC14C-2D80-AF32-EF47-E872F303E90B}"/>
                    </a:ext>
                  </a:extLst>
                </p:cNvPr>
                <p:cNvCxnSpPr>
                  <a:cxnSpLocks/>
                  <a:endCxn id="24" idx="2"/>
                </p:cNvCxnSpPr>
                <p:nvPr/>
              </p:nvCxnSpPr>
              <p:spPr bwMode="auto">
                <a:xfrm flipH="1" flipV="1">
                  <a:off x="8925038" y="3868121"/>
                  <a:ext cx="820857" cy="164720"/>
                </a:xfrm>
                <a:prstGeom prst="straightConnector1">
                  <a:avLst/>
                </a:prstGeom>
                <a:ln w="12700">
                  <a:prstDash val="lgDash"/>
                  <a:headEnd type="triangle" w="lg" len="med"/>
                  <a:tailEnd type="none" w="lg" len="med"/>
                </a:ln>
              </p:spPr>
              <p:style>
                <a:lnRef idx="1">
                  <a:schemeClr val="accent4"/>
                </a:lnRef>
                <a:fillRef idx="0">
                  <a:schemeClr val="accent4"/>
                </a:fillRef>
                <a:effectRef idx="0">
                  <a:schemeClr val="accent4"/>
                </a:effectRef>
                <a:fontRef idx="minor">
                  <a:schemeClr val="tx1"/>
                </a:fontRef>
              </p:style>
            </p:cxnSp>
            <p:sp>
              <p:nvSpPr>
                <p:cNvPr id="74" name="Rectangle: Rounded Corners 73">
                  <a:extLst>
                    <a:ext uri="{FF2B5EF4-FFF2-40B4-BE49-F238E27FC236}">
                      <a16:creationId xmlns:a16="http://schemas.microsoft.com/office/drawing/2014/main" id="{1B7CC8F6-F5BE-2DC0-A0B5-24A104509ADE}"/>
                    </a:ext>
                  </a:extLst>
                </p:cNvPr>
                <p:cNvSpPr/>
                <p:nvPr/>
              </p:nvSpPr>
              <p:spPr>
                <a:xfrm>
                  <a:off x="6986615" y="5297838"/>
                  <a:ext cx="3043204" cy="1231134"/>
                </a:xfrm>
                <a:prstGeom prst="roundRect">
                  <a:avLst/>
                </a:prstGeom>
                <a:solidFill>
                  <a:schemeClr val="accent1">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3600"/>
                </a:p>
              </p:txBody>
            </p:sp>
            <p:pic>
              <p:nvPicPr>
                <p:cNvPr id="75" name="Picture 74" descr="clinic2.png">
                  <a:extLst>
                    <a:ext uri="{FF2B5EF4-FFF2-40B4-BE49-F238E27FC236}">
                      <a16:creationId xmlns:a16="http://schemas.microsoft.com/office/drawing/2014/main" id="{63334C7C-D390-81EE-8409-9F2E0F913424}"/>
                    </a:ext>
                  </a:extLst>
                </p:cNvPr>
                <p:cNvPicPr>
                  <a:picLocks noChangeAspect="1"/>
                </p:cNvPicPr>
                <p:nvPr/>
              </p:nvPicPr>
              <p:blipFill rotWithShape="1">
                <a:blip r:embed="rId3" cstate="print">
                  <a:duotone>
                    <a:prstClr val="black"/>
                    <a:srgbClr val="9BBB59">
                      <a:tint val="45000"/>
                      <a:satMod val="400000"/>
                    </a:srgbClr>
                  </a:duotone>
                  <a:extLst>
                    <a:ext uri="{28A0092B-C50C-407E-A947-70E740481C1C}">
                      <a14:useLocalDpi xmlns:a14="http://schemas.microsoft.com/office/drawing/2010/main"/>
                    </a:ext>
                  </a:extLst>
                </a:blip>
                <a:srcRect/>
                <a:stretch/>
              </p:blipFill>
              <p:spPr>
                <a:xfrm>
                  <a:off x="7635971" y="5913404"/>
                  <a:ext cx="487458" cy="416190"/>
                </a:xfrm>
                <a:prstGeom prst="rect">
                  <a:avLst/>
                </a:prstGeom>
              </p:spPr>
            </p:pic>
            <p:pic>
              <p:nvPicPr>
                <p:cNvPr id="96" name="Graphic 95">
                  <a:extLst>
                    <a:ext uri="{FF2B5EF4-FFF2-40B4-BE49-F238E27FC236}">
                      <a16:creationId xmlns:a16="http://schemas.microsoft.com/office/drawing/2014/main" id="{6735AA1F-13B2-E393-89FD-BB9A785F51A9}"/>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960252" y="6044424"/>
                  <a:ext cx="396060" cy="396060"/>
                </a:xfrm>
                <a:prstGeom prst="rect">
                  <a:avLst/>
                </a:prstGeom>
              </p:spPr>
            </p:pic>
            <p:pic>
              <p:nvPicPr>
                <p:cNvPr id="97" name="Picture 96" descr="clinic2.png">
                  <a:extLst>
                    <a:ext uri="{FF2B5EF4-FFF2-40B4-BE49-F238E27FC236}">
                      <a16:creationId xmlns:a16="http://schemas.microsoft.com/office/drawing/2014/main" id="{DD13511A-C6F1-43F3-DD6B-A1A7E8C2A1B8}"/>
                    </a:ext>
                  </a:extLst>
                </p:cNvPr>
                <p:cNvPicPr>
                  <a:picLocks noChangeAspect="1"/>
                </p:cNvPicPr>
                <p:nvPr/>
              </p:nvPicPr>
              <p:blipFill rotWithShape="1">
                <a:blip r:embed="rId3" cstate="print">
                  <a:duotone>
                    <a:prstClr val="black"/>
                    <a:srgbClr val="9BBB59">
                      <a:tint val="45000"/>
                      <a:satMod val="400000"/>
                    </a:srgbClr>
                  </a:duotone>
                  <a:extLst>
                    <a:ext uri="{28A0092B-C50C-407E-A947-70E740481C1C}">
                      <a14:useLocalDpi xmlns:a14="http://schemas.microsoft.com/office/drawing/2010/main"/>
                    </a:ext>
                  </a:extLst>
                </a:blip>
                <a:srcRect/>
                <a:stretch/>
              </p:blipFill>
              <p:spPr>
                <a:xfrm>
                  <a:off x="9007074" y="5497215"/>
                  <a:ext cx="487458" cy="416190"/>
                </a:xfrm>
                <a:prstGeom prst="rect">
                  <a:avLst/>
                </a:prstGeom>
              </p:spPr>
            </p:pic>
            <p:pic>
              <p:nvPicPr>
                <p:cNvPr id="98" name="Graphic 97">
                  <a:extLst>
                    <a:ext uri="{FF2B5EF4-FFF2-40B4-BE49-F238E27FC236}">
                      <a16:creationId xmlns:a16="http://schemas.microsoft.com/office/drawing/2014/main" id="{B46BB76A-7D1E-A687-F468-E9A9A6ABFB36}"/>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331355" y="5716723"/>
                  <a:ext cx="396060" cy="396060"/>
                </a:xfrm>
                <a:prstGeom prst="rect">
                  <a:avLst/>
                </a:prstGeom>
              </p:spPr>
            </p:pic>
            <p:cxnSp>
              <p:nvCxnSpPr>
                <p:cNvPr id="101" name="Connector: Elbow 100">
                  <a:extLst>
                    <a:ext uri="{FF2B5EF4-FFF2-40B4-BE49-F238E27FC236}">
                      <a16:creationId xmlns:a16="http://schemas.microsoft.com/office/drawing/2014/main" id="{D1A4AEA0-1712-13FB-86A1-C95B34E8B962}"/>
                    </a:ext>
                  </a:extLst>
                </p:cNvPr>
                <p:cNvCxnSpPr>
                  <a:cxnSpLocks/>
                  <a:stCxn id="31" idx="1"/>
                  <a:endCxn id="97" idx="0"/>
                </p:cNvCxnSpPr>
                <p:nvPr/>
              </p:nvCxnSpPr>
              <p:spPr>
                <a:xfrm rot="10800000" flipV="1">
                  <a:off x="9250804" y="4636669"/>
                  <a:ext cx="495763" cy="860546"/>
                </a:xfrm>
                <a:prstGeom prst="bentConnector2">
                  <a:avLst/>
                </a:prstGeom>
                <a:ln w="12700">
                  <a:solidFill>
                    <a:schemeClr val="accent4"/>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5276AB4A-732B-C46F-AC42-230E7D2E661F}"/>
                    </a:ext>
                  </a:extLst>
                </p:cNvPr>
                <p:cNvCxnSpPr>
                  <a:cxnSpLocks/>
                  <a:stCxn id="31" idx="1"/>
                  <a:endCxn id="75" idx="0"/>
                </p:cNvCxnSpPr>
                <p:nvPr/>
              </p:nvCxnSpPr>
              <p:spPr>
                <a:xfrm rot="10800000" flipV="1">
                  <a:off x="7879700" y="4636668"/>
                  <a:ext cx="1866866" cy="1276735"/>
                </a:xfrm>
                <a:prstGeom prst="bentConnector2">
                  <a:avLst/>
                </a:prstGeom>
                <a:ln w="12700">
                  <a:solidFill>
                    <a:schemeClr val="accent4"/>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AE25400D-FCC3-9449-A410-928F83998327}"/>
                    </a:ext>
                  </a:extLst>
                </p:cNvPr>
                <p:cNvSpPr/>
                <p:nvPr/>
              </p:nvSpPr>
              <p:spPr bwMode="auto">
                <a:xfrm>
                  <a:off x="6986614" y="2638040"/>
                  <a:ext cx="304661" cy="304661"/>
                </a:xfrm>
                <a:prstGeom prst="ellipse">
                  <a:avLst/>
                </a:prstGeom>
                <a:solidFill>
                  <a:schemeClr val="tx2"/>
                </a:solidFill>
                <a:ln w="9525" cap="flat" cmpd="sng" algn="ctr">
                  <a:noFill/>
                  <a:prstDash val="solid"/>
                  <a:round/>
                  <a:headEnd type="none" w="med" len="med"/>
                  <a:tailEnd type="none" w="med" len="med"/>
                </a:ln>
                <a:effectLst/>
              </p:spPr>
              <p:txBody>
                <a:bodyPr vert="horz" wrap="square" lIns="297180" tIns="148592" rIns="297180" bIns="148592" numCol="1" rtlCol="0" anchor="ctr" anchorCtr="0" compatLnSpc="1">
                  <a:prstTxWarp prst="textNoShape">
                    <a:avLst/>
                  </a:prstTxWarp>
                </a:bodyPr>
                <a:lstStyle/>
                <a:p>
                  <a:pPr algn="ctr" defTabSz="2971800" fontAlgn="base">
                    <a:spcBef>
                      <a:spcPct val="0"/>
                    </a:spcBef>
                    <a:spcAft>
                      <a:spcPct val="0"/>
                    </a:spcAft>
                    <a:defRPr/>
                  </a:pPr>
                  <a:r>
                    <a:rPr lang="en-US" sz="4400" kern="0">
                      <a:solidFill>
                        <a:srgbClr val="FFFFFF"/>
                      </a:solidFill>
                      <a:ea typeface="Roboto"/>
                      <a:cs typeface="Times New Roman" panose="02020603050405020304" pitchFamily="18" charset="0"/>
                    </a:rPr>
                    <a:t>2</a:t>
                  </a:r>
                </a:p>
              </p:txBody>
            </p:sp>
            <p:sp>
              <p:nvSpPr>
                <p:cNvPr id="112" name="Oval 111">
                  <a:extLst>
                    <a:ext uri="{FF2B5EF4-FFF2-40B4-BE49-F238E27FC236}">
                      <a16:creationId xmlns:a16="http://schemas.microsoft.com/office/drawing/2014/main" id="{3834E58C-B69B-41AA-D4AC-EF3D7BFFF8E1}"/>
                    </a:ext>
                  </a:extLst>
                </p:cNvPr>
                <p:cNvSpPr/>
                <p:nvPr/>
              </p:nvSpPr>
              <p:spPr bwMode="auto">
                <a:xfrm>
                  <a:off x="6986614" y="5145507"/>
                  <a:ext cx="304661" cy="304661"/>
                </a:xfrm>
                <a:prstGeom prst="ellipse">
                  <a:avLst/>
                </a:prstGeom>
                <a:solidFill>
                  <a:schemeClr val="tx2"/>
                </a:solidFill>
                <a:ln w="9525" cap="flat" cmpd="sng" algn="ctr">
                  <a:noFill/>
                  <a:prstDash val="solid"/>
                  <a:round/>
                  <a:headEnd type="none" w="med" len="med"/>
                  <a:tailEnd type="none" w="med" len="med"/>
                </a:ln>
                <a:effectLst/>
              </p:spPr>
              <p:txBody>
                <a:bodyPr vert="horz" wrap="square" lIns="297180" tIns="148592" rIns="297180" bIns="148592" numCol="1" rtlCol="0" anchor="ctr" anchorCtr="0" compatLnSpc="1">
                  <a:prstTxWarp prst="textNoShape">
                    <a:avLst/>
                  </a:prstTxWarp>
                </a:bodyPr>
                <a:lstStyle/>
                <a:p>
                  <a:pPr algn="ctr" defTabSz="2971800" fontAlgn="base">
                    <a:spcBef>
                      <a:spcPct val="0"/>
                    </a:spcBef>
                    <a:spcAft>
                      <a:spcPct val="0"/>
                    </a:spcAft>
                    <a:defRPr/>
                  </a:pPr>
                  <a:r>
                    <a:rPr lang="en-US" sz="4400" kern="0">
                      <a:solidFill>
                        <a:srgbClr val="FFFFFF"/>
                      </a:solidFill>
                      <a:ea typeface="Roboto"/>
                      <a:cs typeface="Times New Roman" panose="02020603050405020304" pitchFamily="18" charset="0"/>
                    </a:rPr>
                    <a:t>3</a:t>
                  </a:r>
                </a:p>
              </p:txBody>
            </p:sp>
            <p:sp>
              <p:nvSpPr>
                <p:cNvPr id="12" name="Rectangle: Rounded Corners 11">
                  <a:extLst>
                    <a:ext uri="{FF2B5EF4-FFF2-40B4-BE49-F238E27FC236}">
                      <a16:creationId xmlns:a16="http://schemas.microsoft.com/office/drawing/2014/main" id="{C06FA6A9-61E5-E4DA-5823-1A55ABEF6508}"/>
                    </a:ext>
                  </a:extLst>
                </p:cNvPr>
                <p:cNvSpPr/>
                <p:nvPr/>
              </p:nvSpPr>
              <p:spPr>
                <a:xfrm>
                  <a:off x="6986615" y="1498453"/>
                  <a:ext cx="3043204" cy="710585"/>
                </a:xfrm>
                <a:prstGeom prst="roundRect">
                  <a:avLst/>
                </a:prstGeom>
                <a:solidFill>
                  <a:schemeClr val="accent1">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3600"/>
                </a:p>
              </p:txBody>
            </p:sp>
            <p:sp>
              <p:nvSpPr>
                <p:cNvPr id="19" name="Oval 18">
                  <a:extLst>
                    <a:ext uri="{FF2B5EF4-FFF2-40B4-BE49-F238E27FC236}">
                      <a16:creationId xmlns:a16="http://schemas.microsoft.com/office/drawing/2014/main" id="{D26699D2-B5BB-F515-0D2F-C8434FF7B596}"/>
                    </a:ext>
                  </a:extLst>
                </p:cNvPr>
                <p:cNvSpPr/>
                <p:nvPr/>
              </p:nvSpPr>
              <p:spPr bwMode="auto">
                <a:xfrm>
                  <a:off x="6988767" y="1346122"/>
                  <a:ext cx="304661" cy="304661"/>
                </a:xfrm>
                <a:prstGeom prst="ellipse">
                  <a:avLst/>
                </a:prstGeom>
                <a:solidFill>
                  <a:schemeClr val="tx2"/>
                </a:solidFill>
                <a:ln w="9525" cap="flat" cmpd="sng" algn="ctr">
                  <a:noFill/>
                  <a:prstDash val="solid"/>
                  <a:round/>
                  <a:headEnd type="none" w="med" len="med"/>
                  <a:tailEnd type="none" w="med" len="med"/>
                </a:ln>
                <a:effectLst/>
              </p:spPr>
              <p:txBody>
                <a:bodyPr vert="horz" wrap="square" lIns="297180" tIns="148592" rIns="297180" bIns="148592" numCol="1" rtlCol="0" anchor="ctr" anchorCtr="0" compatLnSpc="1">
                  <a:prstTxWarp prst="textNoShape">
                    <a:avLst/>
                  </a:prstTxWarp>
                </a:bodyPr>
                <a:lstStyle/>
                <a:p>
                  <a:pPr algn="ctr" defTabSz="2971800" fontAlgn="base">
                    <a:spcBef>
                      <a:spcPct val="0"/>
                    </a:spcBef>
                    <a:spcAft>
                      <a:spcPct val="0"/>
                    </a:spcAft>
                    <a:defRPr/>
                  </a:pPr>
                  <a:r>
                    <a:rPr lang="en-US" sz="4400" kern="0">
                      <a:solidFill>
                        <a:srgbClr val="FFFFFF"/>
                      </a:solidFill>
                      <a:ea typeface="Roboto"/>
                      <a:cs typeface="Times New Roman" panose="02020603050405020304" pitchFamily="18" charset="0"/>
                    </a:rPr>
                    <a:t>1</a:t>
                  </a:r>
                </a:p>
              </p:txBody>
            </p:sp>
            <p:pic>
              <p:nvPicPr>
                <p:cNvPr id="11" name="Picture 10">
                  <a:extLst>
                    <a:ext uri="{FF2B5EF4-FFF2-40B4-BE49-F238E27FC236}">
                      <a16:creationId xmlns:a16="http://schemas.microsoft.com/office/drawing/2014/main" id="{7332B5BA-2EC5-C223-879C-23F6187D2BC9}"/>
                    </a:ext>
                  </a:extLst>
                </p:cNvPr>
                <p:cNvPicPr>
                  <a:picLocks noChangeAspect="1"/>
                </p:cNvPicPr>
                <p:nvPr/>
              </p:nvPicPr>
              <p:blipFill rotWithShape="1">
                <a:blip r:embed="rId8" cstate="email">
                  <a:clrChange>
                    <a:clrFrom>
                      <a:srgbClr val="F5F5F5"/>
                    </a:clrFrom>
                    <a:clrTo>
                      <a:srgbClr val="F5F5F5">
                        <a:alpha val="0"/>
                      </a:srgbClr>
                    </a:clrTo>
                  </a:clrChange>
                  <a:extLst>
                    <a:ext uri="{28A0092B-C50C-407E-A947-70E740481C1C}">
                      <a14:useLocalDpi xmlns:a14="http://schemas.microsoft.com/office/drawing/2010/main"/>
                    </a:ext>
                  </a:extLst>
                </a:blip>
                <a:srcRect/>
                <a:stretch/>
              </p:blipFill>
              <p:spPr>
                <a:xfrm>
                  <a:off x="7445658" y="1589553"/>
                  <a:ext cx="599114" cy="493694"/>
                </a:xfrm>
                <a:prstGeom prst="rect">
                  <a:avLst/>
                </a:prstGeom>
              </p:spPr>
            </p:pic>
            <p:pic>
              <p:nvPicPr>
                <p:cNvPr id="20" name="Picture 19">
                  <a:extLst>
                    <a:ext uri="{FF2B5EF4-FFF2-40B4-BE49-F238E27FC236}">
                      <a16:creationId xmlns:a16="http://schemas.microsoft.com/office/drawing/2014/main" id="{E3E2F13B-F498-8A5C-1EA7-A087F2F1DF21}"/>
                    </a:ext>
                  </a:extLst>
                </p:cNvPr>
                <p:cNvPicPr>
                  <a:picLocks noChangeAspect="1"/>
                </p:cNvPicPr>
                <p:nvPr/>
              </p:nvPicPr>
              <p:blipFill rotWithShape="1">
                <a:blip r:embed="rId8" cstate="email">
                  <a:clrChange>
                    <a:clrFrom>
                      <a:srgbClr val="F5F5F5"/>
                    </a:clrFrom>
                    <a:clrTo>
                      <a:srgbClr val="F5F5F5">
                        <a:alpha val="0"/>
                      </a:srgbClr>
                    </a:clrTo>
                  </a:clrChange>
                  <a:extLst>
                    <a:ext uri="{28A0092B-C50C-407E-A947-70E740481C1C}">
                      <a14:useLocalDpi xmlns:a14="http://schemas.microsoft.com/office/drawing/2010/main"/>
                    </a:ext>
                  </a:extLst>
                </a:blip>
                <a:srcRect/>
                <a:stretch/>
              </p:blipFill>
              <p:spPr>
                <a:xfrm>
                  <a:off x="8368564" y="1602816"/>
                  <a:ext cx="599114" cy="493694"/>
                </a:xfrm>
                <a:prstGeom prst="rect">
                  <a:avLst/>
                </a:prstGeom>
              </p:spPr>
            </p:pic>
            <p:pic>
              <p:nvPicPr>
                <p:cNvPr id="25" name="Picture 24">
                  <a:extLst>
                    <a:ext uri="{FF2B5EF4-FFF2-40B4-BE49-F238E27FC236}">
                      <a16:creationId xmlns:a16="http://schemas.microsoft.com/office/drawing/2014/main" id="{FE616469-6F6B-149B-F971-FBB2F4824309}"/>
                    </a:ext>
                  </a:extLst>
                </p:cNvPr>
                <p:cNvPicPr>
                  <a:picLocks noChangeAspect="1"/>
                </p:cNvPicPr>
                <p:nvPr/>
              </p:nvPicPr>
              <p:blipFill rotWithShape="1">
                <a:blip r:embed="rId8" cstate="email">
                  <a:clrChange>
                    <a:clrFrom>
                      <a:srgbClr val="F5F5F5"/>
                    </a:clrFrom>
                    <a:clrTo>
                      <a:srgbClr val="F5F5F5">
                        <a:alpha val="0"/>
                      </a:srgbClr>
                    </a:clrTo>
                  </a:clrChange>
                  <a:extLst>
                    <a:ext uri="{28A0092B-C50C-407E-A947-70E740481C1C}">
                      <a14:useLocalDpi xmlns:a14="http://schemas.microsoft.com/office/drawing/2010/main"/>
                    </a:ext>
                  </a:extLst>
                </a:blip>
                <a:srcRect/>
                <a:stretch/>
              </p:blipFill>
              <p:spPr>
                <a:xfrm>
                  <a:off x="9287467" y="1596465"/>
                  <a:ext cx="599114" cy="493694"/>
                </a:xfrm>
                <a:prstGeom prst="rect">
                  <a:avLst/>
                </a:prstGeom>
              </p:spPr>
            </p:pic>
            <p:pic>
              <p:nvPicPr>
                <p:cNvPr id="26" name="Graphic 25">
                  <a:extLst>
                    <a:ext uri="{FF2B5EF4-FFF2-40B4-BE49-F238E27FC236}">
                      <a16:creationId xmlns:a16="http://schemas.microsoft.com/office/drawing/2014/main" id="{53189F70-97C7-07BF-06AC-9E870A1519BB}"/>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157868" y="1816343"/>
                  <a:ext cx="396060" cy="396060"/>
                </a:xfrm>
                <a:prstGeom prst="rect">
                  <a:avLst/>
                </a:prstGeom>
              </p:spPr>
            </p:pic>
            <p:pic>
              <p:nvPicPr>
                <p:cNvPr id="27" name="Graphic 26">
                  <a:extLst>
                    <a:ext uri="{FF2B5EF4-FFF2-40B4-BE49-F238E27FC236}">
                      <a16:creationId xmlns:a16="http://schemas.microsoft.com/office/drawing/2014/main" id="{6572D055-963E-C98A-9F93-AC2E38ECC5E6}"/>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077840" y="1821033"/>
                  <a:ext cx="396060" cy="396060"/>
                </a:xfrm>
                <a:prstGeom prst="rect">
                  <a:avLst/>
                </a:prstGeom>
              </p:spPr>
            </p:pic>
            <p:pic>
              <p:nvPicPr>
                <p:cNvPr id="28" name="Graphic 27">
                  <a:extLst>
                    <a:ext uri="{FF2B5EF4-FFF2-40B4-BE49-F238E27FC236}">
                      <a16:creationId xmlns:a16="http://schemas.microsoft.com/office/drawing/2014/main" id="{E2F09056-D62D-A71C-7F5F-4AA8F7FD9360}"/>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015522" y="1816204"/>
                  <a:ext cx="396060" cy="396060"/>
                </a:xfrm>
                <a:prstGeom prst="rect">
                  <a:avLst/>
                </a:prstGeom>
              </p:spPr>
            </p:pic>
            <p:cxnSp>
              <p:nvCxnSpPr>
                <p:cNvPr id="51" name="Straight Arrow Connector 50">
                  <a:extLst>
                    <a:ext uri="{FF2B5EF4-FFF2-40B4-BE49-F238E27FC236}">
                      <a16:creationId xmlns:a16="http://schemas.microsoft.com/office/drawing/2014/main" id="{CEAF4B05-34E7-AC8D-8F13-60ECC0B9AB8F}"/>
                    </a:ext>
                  </a:extLst>
                </p:cNvPr>
                <p:cNvCxnSpPr>
                  <a:cxnSpLocks/>
                </p:cNvCxnSpPr>
                <p:nvPr/>
              </p:nvCxnSpPr>
              <p:spPr bwMode="auto">
                <a:xfrm flipH="1" flipV="1">
                  <a:off x="9640724" y="3568409"/>
                  <a:ext cx="201367" cy="350746"/>
                </a:xfrm>
                <a:prstGeom prst="straightConnector1">
                  <a:avLst/>
                </a:prstGeom>
                <a:ln w="12700">
                  <a:prstDash val="lgDash"/>
                  <a:headEnd type="triangle" w="lg" len="med"/>
                  <a:tailEnd type="none" w="lg" len="med"/>
                </a:ln>
              </p:spPr>
              <p:style>
                <a:lnRef idx="1">
                  <a:schemeClr val="accent4"/>
                </a:lnRef>
                <a:fillRef idx="0">
                  <a:schemeClr val="accent4"/>
                </a:fillRef>
                <a:effectRef idx="0">
                  <a:schemeClr val="accent4"/>
                </a:effectRef>
                <a:fontRef idx="minor">
                  <a:schemeClr val="tx1"/>
                </a:fontRef>
              </p:style>
            </p:cxnSp>
            <p:cxnSp>
              <p:nvCxnSpPr>
                <p:cNvPr id="54" name="Straight Arrow Connector 53">
                  <a:extLst>
                    <a:ext uri="{FF2B5EF4-FFF2-40B4-BE49-F238E27FC236}">
                      <a16:creationId xmlns:a16="http://schemas.microsoft.com/office/drawing/2014/main" id="{09A0A53A-5037-C23E-2156-2B377DD7E63E}"/>
                    </a:ext>
                  </a:extLst>
                </p:cNvPr>
                <p:cNvCxnSpPr>
                  <a:cxnSpLocks/>
                </p:cNvCxnSpPr>
                <p:nvPr/>
              </p:nvCxnSpPr>
              <p:spPr bwMode="auto">
                <a:xfrm flipH="1" flipV="1">
                  <a:off x="9092602" y="3487327"/>
                  <a:ext cx="653964" cy="455241"/>
                </a:xfrm>
                <a:prstGeom prst="straightConnector1">
                  <a:avLst/>
                </a:prstGeom>
                <a:ln w="12700">
                  <a:prstDash val="lgDash"/>
                  <a:headEnd type="triangle" w="lg" len="med"/>
                  <a:tailEnd type="none" w="lg" len="med"/>
                </a:ln>
              </p:spPr>
              <p:style>
                <a:lnRef idx="1">
                  <a:schemeClr val="accent4"/>
                </a:lnRef>
                <a:fillRef idx="0">
                  <a:schemeClr val="accent4"/>
                </a:fillRef>
                <a:effectRef idx="0">
                  <a:schemeClr val="accent4"/>
                </a:effectRef>
                <a:fontRef idx="minor">
                  <a:schemeClr val="tx1"/>
                </a:fontRef>
              </p:style>
            </p:cxnSp>
          </p:grpSp>
          <p:pic>
            <p:nvPicPr>
              <p:cNvPr id="68" name="Picture 67" descr="clinic2.png">
                <a:extLst>
                  <a:ext uri="{FF2B5EF4-FFF2-40B4-BE49-F238E27FC236}">
                    <a16:creationId xmlns:a16="http://schemas.microsoft.com/office/drawing/2014/main" id="{05BB9B79-0A7B-B8F0-92F1-F91351F19D3F}"/>
                  </a:ext>
                </a:extLst>
              </p:cNvPr>
              <p:cNvPicPr>
                <a:picLocks noChangeAspect="1"/>
              </p:cNvPicPr>
              <p:nvPr/>
            </p:nvPicPr>
            <p:blipFill rotWithShape="1">
              <a:blip r:embed="rId3" cstate="email">
                <a:lum bright="70000" contrast="-70000"/>
                <a:extLst>
                  <a:ext uri="{28A0092B-C50C-407E-A947-70E740481C1C}">
                    <a14:useLocalDpi xmlns:a14="http://schemas.microsoft.com/office/drawing/2010/main"/>
                  </a:ext>
                </a:extLst>
              </a:blip>
              <a:srcRect/>
              <a:stretch/>
            </p:blipFill>
            <p:spPr>
              <a:xfrm>
                <a:off x="14496033" y="11097205"/>
                <a:ext cx="531114" cy="453462"/>
              </a:xfrm>
              <a:prstGeom prst="rect">
                <a:avLst/>
              </a:prstGeom>
            </p:spPr>
          </p:pic>
          <p:pic>
            <p:nvPicPr>
              <p:cNvPr id="69" name="Picture 68" descr="market.png">
                <a:extLst>
                  <a:ext uri="{FF2B5EF4-FFF2-40B4-BE49-F238E27FC236}">
                    <a16:creationId xmlns:a16="http://schemas.microsoft.com/office/drawing/2014/main" id="{BE6EAEFA-013A-AE47-C60E-99A427168ACD}"/>
                  </a:ext>
                </a:extLst>
              </p:cNvPr>
              <p:cNvPicPr>
                <a:picLocks noChangeAspect="1"/>
              </p:cNvPicPr>
              <p:nvPr/>
            </p:nvPicPr>
            <p:blipFill rotWithShape="1">
              <a:blip r:embed="rId4" cstate="email">
                <a:lum bright="70000" contrast="-70000"/>
                <a:extLst>
                  <a:ext uri="{28A0092B-C50C-407E-A947-70E740481C1C}">
                    <a14:useLocalDpi xmlns:a14="http://schemas.microsoft.com/office/drawing/2010/main"/>
                  </a:ext>
                </a:extLst>
              </a:blip>
              <a:srcRect/>
              <a:stretch/>
            </p:blipFill>
            <p:spPr>
              <a:xfrm>
                <a:off x="15066562" y="10757084"/>
                <a:ext cx="449404" cy="408548"/>
              </a:xfrm>
              <a:prstGeom prst="rect">
                <a:avLst/>
              </a:prstGeom>
            </p:spPr>
          </p:pic>
          <p:pic>
            <p:nvPicPr>
              <p:cNvPr id="70" name="Picture 69" descr="market.png">
                <a:extLst>
                  <a:ext uri="{FF2B5EF4-FFF2-40B4-BE49-F238E27FC236}">
                    <a16:creationId xmlns:a16="http://schemas.microsoft.com/office/drawing/2014/main" id="{49B5B3E0-8964-4554-21D9-C2C4ABCEE41A}"/>
                  </a:ext>
                </a:extLst>
              </p:cNvPr>
              <p:cNvPicPr>
                <a:picLocks noChangeAspect="1"/>
              </p:cNvPicPr>
              <p:nvPr/>
            </p:nvPicPr>
            <p:blipFill rotWithShape="1">
              <a:blip r:embed="rId4" cstate="email">
                <a:lum bright="70000" contrast="-70000"/>
                <a:extLst>
                  <a:ext uri="{28A0092B-C50C-407E-A947-70E740481C1C}">
                    <a14:useLocalDpi xmlns:a14="http://schemas.microsoft.com/office/drawing/2010/main"/>
                  </a:ext>
                </a:extLst>
              </a:blip>
              <a:srcRect/>
              <a:stretch/>
            </p:blipFill>
            <p:spPr>
              <a:xfrm>
                <a:off x="14183854" y="11622534"/>
                <a:ext cx="449404" cy="408548"/>
              </a:xfrm>
              <a:prstGeom prst="rect">
                <a:avLst/>
              </a:prstGeom>
            </p:spPr>
          </p:pic>
          <p:pic>
            <p:nvPicPr>
              <p:cNvPr id="71" name="Picture 70" descr="market.png">
                <a:extLst>
                  <a:ext uri="{FF2B5EF4-FFF2-40B4-BE49-F238E27FC236}">
                    <a16:creationId xmlns:a16="http://schemas.microsoft.com/office/drawing/2014/main" id="{C81F75CB-AC8C-0979-EA4E-6F0AB1613526}"/>
                  </a:ext>
                </a:extLst>
              </p:cNvPr>
              <p:cNvPicPr>
                <a:picLocks noChangeAspect="1"/>
              </p:cNvPicPr>
              <p:nvPr/>
            </p:nvPicPr>
            <p:blipFill rotWithShape="1">
              <a:blip r:embed="rId4" cstate="email">
                <a:lum bright="70000" contrast="-70000"/>
                <a:extLst>
                  <a:ext uri="{28A0092B-C50C-407E-A947-70E740481C1C}">
                    <a14:useLocalDpi xmlns:a14="http://schemas.microsoft.com/office/drawing/2010/main"/>
                  </a:ext>
                </a:extLst>
              </a:blip>
              <a:srcRect/>
              <a:stretch/>
            </p:blipFill>
            <p:spPr>
              <a:xfrm>
                <a:off x="15026348" y="11418260"/>
                <a:ext cx="449404" cy="408548"/>
              </a:xfrm>
              <a:prstGeom prst="rect">
                <a:avLst/>
              </a:prstGeom>
            </p:spPr>
          </p:pic>
          <p:pic>
            <p:nvPicPr>
              <p:cNvPr id="72" name="Picture 71" descr="clinic2.png">
                <a:extLst>
                  <a:ext uri="{FF2B5EF4-FFF2-40B4-BE49-F238E27FC236}">
                    <a16:creationId xmlns:a16="http://schemas.microsoft.com/office/drawing/2014/main" id="{6FE4C751-7BF5-5AD4-E552-C97CD4FD905E}"/>
                  </a:ext>
                </a:extLst>
              </p:cNvPr>
              <p:cNvPicPr>
                <a:picLocks noChangeAspect="1"/>
              </p:cNvPicPr>
              <p:nvPr/>
            </p:nvPicPr>
            <p:blipFill rotWithShape="1">
              <a:blip r:embed="rId3" cstate="email">
                <a:lum bright="70000" contrast="-70000"/>
                <a:extLst>
                  <a:ext uri="{28A0092B-C50C-407E-A947-70E740481C1C}">
                    <a14:useLocalDpi xmlns:a14="http://schemas.microsoft.com/office/drawing/2010/main"/>
                  </a:ext>
                </a:extLst>
              </a:blip>
              <a:srcRect/>
              <a:stretch/>
            </p:blipFill>
            <p:spPr>
              <a:xfrm>
                <a:off x="17652285" y="12031447"/>
                <a:ext cx="531114" cy="453462"/>
              </a:xfrm>
              <a:prstGeom prst="rect">
                <a:avLst/>
              </a:prstGeom>
            </p:spPr>
          </p:pic>
          <p:pic>
            <p:nvPicPr>
              <p:cNvPr id="73" name="Picture 72" descr="market.png">
                <a:extLst>
                  <a:ext uri="{FF2B5EF4-FFF2-40B4-BE49-F238E27FC236}">
                    <a16:creationId xmlns:a16="http://schemas.microsoft.com/office/drawing/2014/main" id="{66479310-814B-200D-6F5C-0E62A3D624A5}"/>
                  </a:ext>
                </a:extLst>
              </p:cNvPr>
              <p:cNvPicPr>
                <a:picLocks noChangeAspect="1"/>
              </p:cNvPicPr>
              <p:nvPr/>
            </p:nvPicPr>
            <p:blipFill rotWithShape="1">
              <a:blip r:embed="rId4" cstate="email">
                <a:lum bright="70000" contrast="-70000"/>
                <a:extLst>
                  <a:ext uri="{28A0092B-C50C-407E-A947-70E740481C1C}">
                    <a14:useLocalDpi xmlns:a14="http://schemas.microsoft.com/office/drawing/2010/main"/>
                  </a:ext>
                </a:extLst>
              </a:blip>
              <a:srcRect/>
              <a:stretch/>
            </p:blipFill>
            <p:spPr>
              <a:xfrm>
                <a:off x="17427582" y="12472420"/>
                <a:ext cx="449404" cy="408548"/>
              </a:xfrm>
              <a:prstGeom prst="rect">
                <a:avLst/>
              </a:prstGeom>
            </p:spPr>
          </p:pic>
          <p:pic>
            <p:nvPicPr>
              <p:cNvPr id="76" name="Picture 75" descr="market.png">
                <a:extLst>
                  <a:ext uri="{FF2B5EF4-FFF2-40B4-BE49-F238E27FC236}">
                    <a16:creationId xmlns:a16="http://schemas.microsoft.com/office/drawing/2014/main" id="{6B5B595C-DB14-9D7C-65A8-6059CA40DCB8}"/>
                  </a:ext>
                </a:extLst>
              </p:cNvPr>
              <p:cNvPicPr>
                <a:picLocks noChangeAspect="1"/>
              </p:cNvPicPr>
              <p:nvPr/>
            </p:nvPicPr>
            <p:blipFill rotWithShape="1">
              <a:blip r:embed="rId4" cstate="email">
                <a:lum bright="70000" contrast="-70000"/>
                <a:extLst>
                  <a:ext uri="{28A0092B-C50C-407E-A947-70E740481C1C}">
                    <a14:useLocalDpi xmlns:a14="http://schemas.microsoft.com/office/drawing/2010/main"/>
                  </a:ext>
                </a:extLst>
              </a:blip>
              <a:srcRect/>
              <a:stretch/>
            </p:blipFill>
            <p:spPr>
              <a:xfrm>
                <a:off x="18164798" y="12063872"/>
                <a:ext cx="449404" cy="408548"/>
              </a:xfrm>
              <a:prstGeom prst="rect">
                <a:avLst/>
              </a:prstGeom>
            </p:spPr>
          </p:pic>
        </p:grpSp>
        <p:sp>
          <p:nvSpPr>
            <p:cNvPr id="77" name="TextBox 76">
              <a:extLst>
                <a:ext uri="{FF2B5EF4-FFF2-40B4-BE49-F238E27FC236}">
                  <a16:creationId xmlns:a16="http://schemas.microsoft.com/office/drawing/2014/main" id="{B8A7D420-89D6-D799-25BE-BAB44FE1542A}"/>
                </a:ext>
              </a:extLst>
            </p:cNvPr>
            <p:cNvSpPr txBox="1"/>
            <p:nvPr/>
          </p:nvSpPr>
          <p:spPr>
            <a:xfrm>
              <a:off x="16324729" y="5625601"/>
              <a:ext cx="1612490" cy="400110"/>
            </a:xfrm>
            <a:prstGeom prst="rect">
              <a:avLst/>
            </a:prstGeom>
            <a:noFill/>
          </p:spPr>
          <p:txBody>
            <a:bodyPr wrap="square" rtlCol="0">
              <a:spAutoFit/>
            </a:bodyPr>
            <a:lstStyle/>
            <a:p>
              <a:r>
                <a:rPr lang="en-US" sz="2000">
                  <a:latin typeface="Roboto Medium" panose="02000000000000000000" pitchFamily="2" charset="0"/>
                  <a:ea typeface="Roboto Medium" panose="02000000000000000000" pitchFamily="2" charset="0"/>
                  <a:cs typeface="Roboto Medium" panose="02000000000000000000" pitchFamily="2" charset="0"/>
                </a:rPr>
                <a:t>Commune</a:t>
              </a:r>
            </a:p>
          </p:txBody>
        </p:sp>
        <p:sp>
          <p:nvSpPr>
            <p:cNvPr id="78" name="TextBox 77">
              <a:extLst>
                <a:ext uri="{FF2B5EF4-FFF2-40B4-BE49-F238E27FC236}">
                  <a16:creationId xmlns:a16="http://schemas.microsoft.com/office/drawing/2014/main" id="{28A41B79-4463-3C5A-604B-6A1E5F8292D7}"/>
                </a:ext>
              </a:extLst>
            </p:cNvPr>
            <p:cNvSpPr txBox="1"/>
            <p:nvPr/>
          </p:nvSpPr>
          <p:spPr>
            <a:xfrm>
              <a:off x="16339351" y="10604763"/>
              <a:ext cx="1612490" cy="400110"/>
            </a:xfrm>
            <a:prstGeom prst="rect">
              <a:avLst/>
            </a:prstGeom>
            <a:noFill/>
          </p:spPr>
          <p:txBody>
            <a:bodyPr wrap="square" rtlCol="0">
              <a:spAutoFit/>
            </a:bodyPr>
            <a:lstStyle/>
            <a:p>
              <a:r>
                <a:rPr lang="en-US" sz="2000">
                  <a:latin typeface="Roboto Medium" panose="02000000000000000000" pitchFamily="2" charset="0"/>
                  <a:ea typeface="Roboto Medium" panose="02000000000000000000" pitchFamily="2" charset="0"/>
                  <a:cs typeface="Roboto Medium" panose="02000000000000000000" pitchFamily="2" charset="0"/>
                </a:rPr>
                <a:t>Commune</a:t>
              </a:r>
            </a:p>
          </p:txBody>
        </p:sp>
      </p:grpSp>
      <p:sp>
        <p:nvSpPr>
          <p:cNvPr id="3" name="Title 1">
            <a:extLst>
              <a:ext uri="{FF2B5EF4-FFF2-40B4-BE49-F238E27FC236}">
                <a16:creationId xmlns:a16="http://schemas.microsoft.com/office/drawing/2014/main" id="{E76A21DA-52B8-0205-D735-B1CF7E5C9715}"/>
              </a:ext>
            </a:extLst>
          </p:cNvPr>
          <p:cNvSpPr txBox="1">
            <a:spLocks/>
          </p:cNvSpPr>
          <p:nvPr/>
        </p:nvSpPr>
        <p:spPr>
          <a:xfrm>
            <a:off x="438150" y="579630"/>
            <a:ext cx="18657936" cy="1302921"/>
          </a:xfrm>
          <a:prstGeom prst="rect">
            <a:avLst/>
          </a:prstGeom>
        </p:spPr>
        <p:txBody>
          <a:bodyPr vert="horz" wrap="square" lIns="182880" tIns="91440" rIns="182880" bIns="91440" rtlCol="0" anchor="b">
            <a:spAutoFit/>
          </a:bodyPr>
          <a:lstStyle>
            <a:lvl1pPr algn="l" defTabSz="914400" rtl="0" eaLnBrk="1" latinLnBrk="0" hangingPunct="1">
              <a:lnSpc>
                <a:spcPct val="90000"/>
              </a:lnSpc>
              <a:spcBef>
                <a:spcPct val="0"/>
              </a:spcBef>
              <a:buNone/>
              <a:defRPr sz="3600" b="1" i="0" kern="1200" cap="all" baseline="0">
                <a:solidFill>
                  <a:schemeClr val="tx1"/>
                </a:solidFill>
                <a:latin typeface="+mj-lt"/>
                <a:ea typeface="+mj-ea"/>
                <a:cs typeface="Poppins" pitchFamily="2" charset="77"/>
              </a:defRPr>
            </a:lvl1pPr>
          </a:lstStyle>
          <a:p>
            <a:r>
              <a:rPr lang="en-US" sz="8000" err="1">
                <a:cs typeface="Poppins"/>
              </a:rPr>
              <a:t>ACTwatch</a:t>
            </a:r>
            <a:r>
              <a:rPr lang="en-US" sz="8000">
                <a:cs typeface="Poppins"/>
              </a:rPr>
              <a:t> Lite : Study Overview</a:t>
            </a:r>
          </a:p>
        </p:txBody>
      </p:sp>
    </p:spTree>
    <p:extLst>
      <p:ext uri="{BB962C8B-B14F-4D97-AF65-F5344CB8AC3E}">
        <p14:creationId xmlns:p14="http://schemas.microsoft.com/office/powerpoint/2010/main" val="2191016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03411-BA9A-64DE-F22E-16ABE6533F1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4078069-FA13-AE99-2539-CCC7ACCE1AEB}"/>
              </a:ext>
            </a:extLst>
          </p:cNvPr>
          <p:cNvSpPr>
            <a:spLocks noGrp="1"/>
          </p:cNvSpPr>
          <p:nvPr>
            <p:ph type="title"/>
          </p:nvPr>
        </p:nvSpPr>
        <p:spPr>
          <a:xfrm>
            <a:off x="448540" y="704850"/>
            <a:ext cx="19134859" cy="1584488"/>
          </a:xfrm>
        </p:spPr>
        <p:txBody>
          <a:bodyPr/>
          <a:lstStyle/>
          <a:p>
            <a:r>
              <a:rPr lang="en-US" sz="8000">
                <a:solidFill>
                  <a:schemeClr val="tx1"/>
                </a:solidFill>
              </a:rPr>
              <a:t>Registration and introductions</a:t>
            </a:r>
          </a:p>
        </p:txBody>
      </p:sp>
      <p:sp>
        <p:nvSpPr>
          <p:cNvPr id="4" name="TextBox 3">
            <a:extLst>
              <a:ext uri="{FF2B5EF4-FFF2-40B4-BE49-F238E27FC236}">
                <a16:creationId xmlns:a16="http://schemas.microsoft.com/office/drawing/2014/main" id="{69E579A0-3FC2-AEAC-F782-9049FE0634D2}"/>
              </a:ext>
            </a:extLst>
          </p:cNvPr>
          <p:cNvSpPr txBox="1"/>
          <p:nvPr/>
        </p:nvSpPr>
        <p:spPr>
          <a:xfrm>
            <a:off x="2624570" y="2874937"/>
            <a:ext cx="19134859" cy="9658029"/>
          </a:xfrm>
          <a:prstGeom prst="rect">
            <a:avLst/>
          </a:prstGeom>
          <a:ln>
            <a:solidFill>
              <a:schemeClr val="accent3"/>
            </a:solidFill>
          </a:ln>
        </p:spPr>
        <p:style>
          <a:lnRef idx="2">
            <a:schemeClr val="accent5"/>
          </a:lnRef>
          <a:fillRef idx="1">
            <a:schemeClr val="lt1"/>
          </a:fillRef>
          <a:effectRef idx="0">
            <a:schemeClr val="accent5"/>
          </a:effectRef>
          <a:fontRef idx="minor">
            <a:schemeClr val="dk1"/>
          </a:fontRef>
        </p:style>
        <p:txBody>
          <a:bodyPr wrap="square" lIns="91440" tIns="45720" rIns="91440" bIns="45720" anchor="t">
            <a:spAutoFit/>
          </a:bodyPr>
          <a:lstStyle/>
          <a:p>
            <a:pPr>
              <a:lnSpc>
                <a:spcPct val="90000"/>
              </a:lnSpc>
              <a:spcBef>
                <a:spcPts val="100"/>
              </a:spcBef>
              <a:spcAft>
                <a:spcPts val="500"/>
              </a:spcAft>
            </a:pPr>
            <a:r>
              <a:rPr lang="en-US" sz="4800" b="1"/>
              <a:t>Sign in using the registration sheet provided by your training facilitators </a:t>
            </a:r>
          </a:p>
          <a:p>
            <a:pPr>
              <a:lnSpc>
                <a:spcPct val="90000"/>
              </a:lnSpc>
              <a:spcBef>
                <a:spcPts val="100"/>
              </a:spcBef>
              <a:spcAft>
                <a:spcPts val="500"/>
              </a:spcAft>
            </a:pPr>
            <a:endParaRPr lang="en-US" sz="4800" b="1"/>
          </a:p>
          <a:p>
            <a:pPr>
              <a:lnSpc>
                <a:spcPct val="90000"/>
              </a:lnSpc>
              <a:spcBef>
                <a:spcPts val="100"/>
              </a:spcBef>
              <a:spcAft>
                <a:spcPts val="500"/>
              </a:spcAft>
            </a:pPr>
            <a:r>
              <a:rPr lang="en-US" sz="4800" b="1"/>
              <a:t>Introductions-- Can everyone share: </a:t>
            </a:r>
          </a:p>
          <a:p>
            <a:pPr>
              <a:lnSpc>
                <a:spcPct val="90000"/>
              </a:lnSpc>
              <a:spcBef>
                <a:spcPts val="100"/>
              </a:spcBef>
              <a:spcAft>
                <a:spcPts val="500"/>
              </a:spcAft>
            </a:pPr>
            <a:endParaRPr lang="en-US" sz="4800" b="1"/>
          </a:p>
          <a:p>
            <a:pPr marL="914400" lvl="1" indent="-457200">
              <a:lnSpc>
                <a:spcPct val="90000"/>
              </a:lnSpc>
              <a:spcBef>
                <a:spcPts val="100"/>
              </a:spcBef>
              <a:spcAft>
                <a:spcPts val="500"/>
              </a:spcAft>
              <a:buFont typeface="Arial" panose="020B0604020202020204" pitchFamily="34" charset="0"/>
              <a:buChar char="•"/>
            </a:pPr>
            <a:r>
              <a:rPr lang="en-US" sz="4800"/>
              <a:t>What is your name?</a:t>
            </a:r>
          </a:p>
          <a:p>
            <a:pPr lvl="1">
              <a:lnSpc>
                <a:spcPct val="90000"/>
              </a:lnSpc>
              <a:spcBef>
                <a:spcPts val="100"/>
              </a:spcBef>
              <a:spcAft>
                <a:spcPts val="500"/>
              </a:spcAft>
            </a:pPr>
            <a:endParaRPr lang="en-US" sz="4800"/>
          </a:p>
          <a:p>
            <a:pPr marL="914400" lvl="1" indent="-457200">
              <a:lnSpc>
                <a:spcPct val="90000"/>
              </a:lnSpc>
              <a:spcBef>
                <a:spcPts val="100"/>
              </a:spcBef>
              <a:spcAft>
                <a:spcPts val="500"/>
              </a:spcAft>
              <a:buFont typeface="Arial" panose="020B0604020202020204" pitchFamily="34" charset="0"/>
              <a:buChar char="•"/>
            </a:pPr>
            <a:r>
              <a:rPr lang="en-US" sz="4800"/>
              <a:t>Where are you from?</a:t>
            </a:r>
          </a:p>
          <a:p>
            <a:pPr lvl="1">
              <a:lnSpc>
                <a:spcPct val="90000"/>
              </a:lnSpc>
              <a:spcBef>
                <a:spcPts val="100"/>
              </a:spcBef>
              <a:spcAft>
                <a:spcPts val="500"/>
              </a:spcAft>
            </a:pPr>
            <a:endParaRPr lang="en-US" sz="4800">
              <a:ea typeface="Roboto Light"/>
              <a:cs typeface="Roboto Light"/>
            </a:endParaRPr>
          </a:p>
          <a:p>
            <a:pPr marL="914400" lvl="1" indent="-457200">
              <a:lnSpc>
                <a:spcPct val="90000"/>
              </a:lnSpc>
              <a:spcBef>
                <a:spcPts val="100"/>
              </a:spcBef>
              <a:spcAft>
                <a:spcPts val="500"/>
              </a:spcAft>
              <a:buFont typeface="Arial" panose="020B0604020202020204" pitchFamily="34" charset="0"/>
              <a:buChar char="•"/>
            </a:pPr>
            <a:r>
              <a:rPr lang="en-US" sz="4800"/>
              <a:t>Background/institution </a:t>
            </a:r>
          </a:p>
          <a:p>
            <a:pPr lvl="1">
              <a:lnSpc>
                <a:spcPct val="90000"/>
              </a:lnSpc>
              <a:spcBef>
                <a:spcPts val="100"/>
              </a:spcBef>
              <a:spcAft>
                <a:spcPts val="500"/>
              </a:spcAft>
            </a:pPr>
            <a:endParaRPr lang="en-US" sz="4800"/>
          </a:p>
          <a:p>
            <a:pPr marL="914400" lvl="1" indent="-457200">
              <a:lnSpc>
                <a:spcPct val="90000"/>
              </a:lnSpc>
              <a:spcBef>
                <a:spcPts val="100"/>
              </a:spcBef>
              <a:spcAft>
                <a:spcPts val="500"/>
              </a:spcAft>
              <a:buFont typeface="Arial" panose="020B0604020202020204" pitchFamily="34" charset="0"/>
              <a:buChar char="•"/>
            </a:pPr>
            <a:r>
              <a:rPr lang="en-US" sz="4800"/>
              <a:t>Any experience with </a:t>
            </a:r>
            <a:r>
              <a:rPr lang="en-US" sz="4800" err="1"/>
              <a:t>ACTwatch</a:t>
            </a:r>
            <a:r>
              <a:rPr lang="en-US" sz="4800"/>
              <a:t>?</a:t>
            </a:r>
          </a:p>
          <a:p>
            <a:pPr lvl="1">
              <a:lnSpc>
                <a:spcPct val="90000"/>
              </a:lnSpc>
              <a:spcBef>
                <a:spcPts val="100"/>
              </a:spcBef>
              <a:spcAft>
                <a:spcPts val="500"/>
              </a:spcAft>
            </a:pPr>
            <a:endParaRPr lang="fr-FR" sz="4800"/>
          </a:p>
          <a:p>
            <a:pPr marL="914400" lvl="1" indent="-457200">
              <a:lnSpc>
                <a:spcPct val="90000"/>
              </a:lnSpc>
              <a:spcBef>
                <a:spcPts val="100"/>
              </a:spcBef>
              <a:spcAft>
                <a:spcPts val="500"/>
              </a:spcAft>
              <a:buFont typeface="Arial" panose="020B0604020202020204" pitchFamily="34" charset="0"/>
              <a:buChar char="•"/>
            </a:pPr>
            <a:r>
              <a:rPr lang="fr-FR" sz="4800" err="1"/>
              <a:t>Your</a:t>
            </a:r>
            <a:r>
              <a:rPr lang="fr-FR" sz="4800"/>
              <a:t> favorite </a:t>
            </a:r>
            <a:r>
              <a:rPr lang="fr-FR" sz="4800" err="1"/>
              <a:t>food</a:t>
            </a:r>
            <a:r>
              <a:rPr lang="fr-FR" sz="4800"/>
              <a:t>?</a:t>
            </a:r>
          </a:p>
        </p:txBody>
      </p:sp>
    </p:spTree>
    <p:extLst>
      <p:ext uri="{BB962C8B-B14F-4D97-AF65-F5344CB8AC3E}">
        <p14:creationId xmlns:p14="http://schemas.microsoft.com/office/powerpoint/2010/main" val="31120792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50E1DD5-C909-4330-8D80-947E04645393}"/>
              </a:ext>
            </a:extLst>
          </p:cNvPr>
          <p:cNvSpPr>
            <a:spLocks noGrp="1"/>
          </p:cNvSpPr>
          <p:nvPr>
            <p:ph type="title"/>
          </p:nvPr>
        </p:nvSpPr>
        <p:spPr>
          <a:xfrm>
            <a:off x="490357" y="139005"/>
            <a:ext cx="17087895" cy="1411090"/>
          </a:xfrm>
        </p:spPr>
        <p:txBody>
          <a:bodyPr/>
          <a:lstStyle/>
          <a:p>
            <a:r>
              <a:rPr lang="en-US" sz="8000">
                <a:cs typeface="Poppins"/>
              </a:rPr>
              <a:t>DESIGN, METHODS, AND SCOPE</a:t>
            </a:r>
          </a:p>
        </p:txBody>
      </p:sp>
      <p:sp>
        <p:nvSpPr>
          <p:cNvPr id="4" name="Text Placeholder 2">
            <a:extLst>
              <a:ext uri="{FF2B5EF4-FFF2-40B4-BE49-F238E27FC236}">
                <a16:creationId xmlns:a16="http://schemas.microsoft.com/office/drawing/2014/main" id="{C8ADF12B-2827-952D-337D-4C1A3963EF81}"/>
              </a:ext>
            </a:extLst>
          </p:cNvPr>
          <p:cNvSpPr txBox="1">
            <a:spLocks/>
          </p:cNvSpPr>
          <p:nvPr/>
        </p:nvSpPr>
        <p:spPr>
          <a:xfrm>
            <a:off x="473243" y="1611148"/>
            <a:ext cx="19226393" cy="12104852"/>
          </a:xfrm>
          <a:prstGeom prst="rect">
            <a:avLst/>
          </a:prstGeom>
        </p:spPr>
        <p:txBody>
          <a:bodyPr vert="horz" wrap="square" lIns="91440" tIns="45720" rIns="91440" bIns="45720" rtlCol="0" anchor="t">
            <a:spAutoFit/>
          </a:bodyPr>
          <a:lstStyle>
            <a:lvl1pPr marL="0" indent="0" algn="l" defTabSz="1828800" rtl="0" eaLnBrk="1" latinLnBrk="0" hangingPunct="1">
              <a:lnSpc>
                <a:spcPct val="90000"/>
              </a:lnSpc>
              <a:spcBef>
                <a:spcPts val="200"/>
              </a:spcBef>
              <a:spcAft>
                <a:spcPts val="1000"/>
              </a:spcAft>
              <a:buFont typeface="Arial" panose="020B0604020202020204" pitchFamily="34" charset="0"/>
              <a:buNone/>
              <a:defRPr sz="3200" b="0" i="0" kern="1200" cap="none" baseline="0">
                <a:solidFill>
                  <a:schemeClr val="tx2"/>
                </a:solidFill>
                <a:latin typeface="+mn-lt"/>
                <a:ea typeface="Roboto Light" panose="02000000000000000000" pitchFamily="2" charset="0"/>
                <a:cs typeface="Roboto Light" panose="02000000000000000000" pitchFamily="2" charset="0"/>
              </a:defRPr>
            </a:lvl1pPr>
            <a:lvl2pPr marL="914400" indent="0" algn="l" defTabSz="1828800" rtl="0" eaLnBrk="1" latinLnBrk="0" hangingPunct="1">
              <a:lnSpc>
                <a:spcPct val="90000"/>
              </a:lnSpc>
              <a:spcBef>
                <a:spcPts val="1000"/>
              </a:spcBef>
              <a:buFont typeface="Arial" panose="020B0604020202020204" pitchFamily="34" charset="0"/>
              <a:buNone/>
              <a:defRPr lang="en-US" sz="4000" b="0" i="0" kern="1200" baseline="0">
                <a:solidFill>
                  <a:schemeClr val="tx1">
                    <a:tint val="75000"/>
                  </a:schemeClr>
                </a:solidFill>
                <a:latin typeface="+mn-lt"/>
                <a:ea typeface="Roboto Light" panose="02000000000000000000" pitchFamily="2" charset="0"/>
                <a:cs typeface="Roboto Light" panose="02000000000000000000" pitchFamily="2" charset="0"/>
              </a:defRPr>
            </a:lvl2pPr>
            <a:lvl3pPr marL="1828800" indent="0" algn="l" defTabSz="1828800" rtl="0" eaLnBrk="1" latinLnBrk="0" hangingPunct="1">
              <a:lnSpc>
                <a:spcPct val="90000"/>
              </a:lnSpc>
              <a:spcBef>
                <a:spcPts val="1000"/>
              </a:spcBef>
              <a:buFont typeface="Arial" panose="020B0604020202020204" pitchFamily="34" charset="0"/>
              <a:buNone/>
              <a:defRPr lang="en-US" sz="3600" b="0" i="0" kern="1200" baseline="0">
                <a:solidFill>
                  <a:schemeClr val="tx1">
                    <a:tint val="75000"/>
                  </a:schemeClr>
                </a:solidFill>
                <a:latin typeface="+mn-lt"/>
                <a:ea typeface="Roboto Light" panose="02000000000000000000" pitchFamily="2" charset="0"/>
                <a:cs typeface="Roboto Light" panose="02000000000000000000" pitchFamily="2" charset="0"/>
              </a:defRPr>
            </a:lvl3pPr>
            <a:lvl4pPr marL="2743200" indent="0" algn="l" defTabSz="1828800" rtl="0" eaLnBrk="1" latinLnBrk="0" hangingPunct="1">
              <a:lnSpc>
                <a:spcPct val="90000"/>
              </a:lnSpc>
              <a:spcBef>
                <a:spcPts val="1000"/>
              </a:spcBef>
              <a:buFont typeface="Arial" panose="020B0604020202020204" pitchFamily="34" charset="0"/>
              <a:buNone/>
              <a:defRPr lang="en-US" sz="3200" b="0" i="0" kern="1200" baseline="0">
                <a:solidFill>
                  <a:schemeClr val="tx1">
                    <a:tint val="75000"/>
                  </a:schemeClr>
                </a:solidFill>
                <a:latin typeface="+mn-lt"/>
                <a:ea typeface="Roboto Light" panose="02000000000000000000" pitchFamily="2" charset="0"/>
                <a:cs typeface="Roboto Light" panose="02000000000000000000" pitchFamily="2" charset="0"/>
              </a:defRPr>
            </a:lvl4pPr>
            <a:lvl5pPr marL="3657600" indent="0" algn="l" defTabSz="1828800" rtl="0" eaLnBrk="1" latinLnBrk="0" hangingPunct="1">
              <a:lnSpc>
                <a:spcPct val="90000"/>
              </a:lnSpc>
              <a:spcBef>
                <a:spcPts val="1000"/>
              </a:spcBef>
              <a:buFont typeface="Arial" panose="020B0604020202020204" pitchFamily="34" charset="0"/>
              <a:buNone/>
              <a:defRPr lang="en-US" sz="3200" b="0" i="0" kern="1200" baseline="0">
                <a:solidFill>
                  <a:schemeClr val="tx1">
                    <a:tint val="75000"/>
                  </a:schemeClr>
                </a:solidFill>
                <a:latin typeface="+mn-lt"/>
                <a:ea typeface="Roboto Light" panose="02000000000000000000" pitchFamily="2" charset="0"/>
                <a:cs typeface="Roboto Light" panose="02000000000000000000" pitchFamily="2" charset="0"/>
              </a:defRPr>
            </a:lvl5pPr>
            <a:lvl6pPr marL="4572000" indent="0" algn="l" defTabSz="1828800" rtl="0" eaLnBrk="1" latinLnBrk="0" hangingPunct="1">
              <a:lnSpc>
                <a:spcPct val="90000"/>
              </a:lnSpc>
              <a:spcBef>
                <a:spcPts val="1000"/>
              </a:spcBef>
              <a:buFont typeface="Arial" panose="020B0604020202020204" pitchFamily="34" charset="0"/>
              <a:buNone/>
              <a:defRPr sz="3200" kern="1200">
                <a:solidFill>
                  <a:schemeClr val="tx1">
                    <a:tint val="75000"/>
                  </a:schemeClr>
                </a:solidFill>
                <a:latin typeface="+mn-lt"/>
                <a:ea typeface="+mn-ea"/>
                <a:cs typeface="+mn-cs"/>
              </a:defRPr>
            </a:lvl6pPr>
            <a:lvl7pPr marL="5486400" indent="0" algn="l" defTabSz="1828800" rtl="0" eaLnBrk="1" latinLnBrk="0" hangingPunct="1">
              <a:lnSpc>
                <a:spcPct val="90000"/>
              </a:lnSpc>
              <a:spcBef>
                <a:spcPts val="1000"/>
              </a:spcBef>
              <a:buFont typeface="Arial" panose="020B0604020202020204" pitchFamily="34" charset="0"/>
              <a:buNone/>
              <a:defRPr sz="3200" kern="1200">
                <a:solidFill>
                  <a:schemeClr val="tx1">
                    <a:tint val="75000"/>
                  </a:schemeClr>
                </a:solidFill>
                <a:latin typeface="+mn-lt"/>
                <a:ea typeface="+mn-ea"/>
                <a:cs typeface="+mn-cs"/>
              </a:defRPr>
            </a:lvl7pPr>
            <a:lvl8pPr marL="6400800" indent="0" algn="l" defTabSz="1828800" rtl="0" eaLnBrk="1" latinLnBrk="0" hangingPunct="1">
              <a:lnSpc>
                <a:spcPct val="90000"/>
              </a:lnSpc>
              <a:spcBef>
                <a:spcPts val="1000"/>
              </a:spcBef>
              <a:buFont typeface="Arial" panose="020B0604020202020204" pitchFamily="34" charset="0"/>
              <a:buNone/>
              <a:defRPr sz="3200" kern="1200">
                <a:solidFill>
                  <a:schemeClr val="tx1">
                    <a:tint val="75000"/>
                  </a:schemeClr>
                </a:solidFill>
                <a:latin typeface="+mn-lt"/>
                <a:ea typeface="+mn-ea"/>
                <a:cs typeface="+mn-cs"/>
              </a:defRPr>
            </a:lvl8pPr>
            <a:lvl9pPr marL="7315200" indent="0" algn="l" defTabSz="1828800" rtl="0" eaLnBrk="1" latinLnBrk="0" hangingPunct="1">
              <a:lnSpc>
                <a:spcPct val="90000"/>
              </a:lnSpc>
              <a:spcBef>
                <a:spcPts val="1000"/>
              </a:spcBef>
              <a:buFont typeface="Arial" panose="020B0604020202020204" pitchFamily="34" charset="0"/>
              <a:buNone/>
              <a:defRPr sz="3200" kern="1200">
                <a:solidFill>
                  <a:schemeClr val="tx1">
                    <a:tint val="75000"/>
                  </a:schemeClr>
                </a:solidFill>
                <a:latin typeface="+mn-lt"/>
                <a:ea typeface="+mn-ea"/>
                <a:cs typeface="+mn-cs"/>
              </a:defRPr>
            </a:lvl9pPr>
          </a:lstStyle>
          <a:p>
            <a:pPr>
              <a:spcBef>
                <a:spcPts val="100"/>
              </a:spcBef>
              <a:spcAft>
                <a:spcPts val="500"/>
              </a:spcAft>
              <a:buClr>
                <a:srgbClr val="CE6B29"/>
              </a:buClr>
            </a:pPr>
            <a:r>
              <a:rPr lang="en-GB" sz="4800" b="1" kern="0">
                <a:solidFill>
                  <a:schemeClr val="tx1"/>
                </a:solidFill>
                <a:ea typeface="Roboto" panose="02000000000000000000" pitchFamily="2" charset="0"/>
                <a:cs typeface="Roboto" panose="02000000000000000000" pitchFamily="2" charset="0"/>
              </a:rPr>
              <a:t>Design and methods: </a:t>
            </a:r>
          </a:p>
          <a:p>
            <a:pPr marL="571500" indent="-571500">
              <a:spcBef>
                <a:spcPts val="100"/>
              </a:spcBef>
              <a:spcAft>
                <a:spcPts val="500"/>
              </a:spcAft>
              <a:buClr>
                <a:schemeClr val="tx1"/>
              </a:buClr>
              <a:buFont typeface="Arial" panose="020B0604020202020204" pitchFamily="34" charset="0"/>
              <a:buChar char="•"/>
            </a:pPr>
            <a:r>
              <a:rPr lang="en-GB" sz="4000" kern="0">
                <a:solidFill>
                  <a:schemeClr val="tx1"/>
                </a:solidFill>
                <a:ea typeface="Roboto Medium"/>
                <a:cs typeface="Calibri Light"/>
              </a:rPr>
              <a:t>Cross-sectional survey (subnational quantitative estimates)</a:t>
            </a:r>
            <a:endParaRPr lang="en-GB" sz="4000" b="1" kern="0">
              <a:solidFill>
                <a:schemeClr val="tx1"/>
              </a:solidFill>
              <a:ea typeface="Roboto Medium"/>
              <a:cs typeface="Calibri Light"/>
            </a:endParaRPr>
          </a:p>
          <a:p>
            <a:pPr marL="571500" indent="-571500">
              <a:spcBef>
                <a:spcPts val="100"/>
              </a:spcBef>
              <a:spcAft>
                <a:spcPts val="500"/>
              </a:spcAft>
              <a:buClr>
                <a:schemeClr val="tx1"/>
              </a:buClr>
              <a:buFont typeface="Arial" panose="020B0604020202020204" pitchFamily="34" charset="0"/>
              <a:buChar char="•"/>
            </a:pPr>
            <a:r>
              <a:rPr lang="en-GB" sz="4000" kern="0">
                <a:solidFill>
                  <a:srgbClr val="C00000"/>
                </a:solidFill>
                <a:highlight>
                  <a:srgbClr val="FFFF00"/>
                </a:highlight>
                <a:ea typeface="Roboto Medium"/>
                <a:cs typeface="Calibri Light"/>
              </a:rPr>
              <a:t>Zones/states/regions</a:t>
            </a:r>
            <a:r>
              <a:rPr lang="en-GB" sz="4000" kern="0">
                <a:solidFill>
                  <a:srgbClr val="C00000"/>
                </a:solidFill>
                <a:ea typeface="Roboto Medium"/>
                <a:cs typeface="Calibri Light"/>
              </a:rPr>
              <a:t> </a:t>
            </a:r>
            <a:r>
              <a:rPr lang="en-GB" sz="4000" kern="0">
                <a:solidFill>
                  <a:schemeClr val="tx1"/>
                </a:solidFill>
                <a:ea typeface="Roboto Medium"/>
                <a:cs typeface="Calibri Light"/>
              </a:rPr>
              <a:t>have been randomly sampled</a:t>
            </a:r>
          </a:p>
          <a:p>
            <a:pPr marL="571500" indent="-571500">
              <a:spcBef>
                <a:spcPts val="100"/>
              </a:spcBef>
              <a:spcAft>
                <a:spcPts val="500"/>
              </a:spcAft>
              <a:buClr>
                <a:schemeClr val="tx1"/>
              </a:buClr>
              <a:buFont typeface="Arial" panose="020B0604020202020204" pitchFamily="34" charset="0"/>
              <a:buChar char="•"/>
            </a:pPr>
            <a:r>
              <a:rPr lang="en-GB" sz="4000" kern="0">
                <a:solidFill>
                  <a:schemeClr val="accent4"/>
                </a:solidFill>
                <a:ea typeface="Roboto Medium"/>
                <a:cs typeface="Calibri Light"/>
              </a:rPr>
              <a:t>Within sampled areas, we will do a full census</a:t>
            </a:r>
            <a:r>
              <a:rPr lang="en-GB" sz="4000" kern="0">
                <a:solidFill>
                  <a:schemeClr val="tx1"/>
                </a:solidFill>
                <a:ea typeface="Roboto Medium"/>
                <a:cs typeface="Calibri Light"/>
              </a:rPr>
              <a:t> of all non-government outlets with the potential to stock antimalarials/testing</a:t>
            </a:r>
            <a:endParaRPr lang="fr-FR" sz="4000" i="1" kern="0">
              <a:solidFill>
                <a:schemeClr val="tx1"/>
              </a:solidFill>
              <a:ea typeface="Roboto Medium"/>
              <a:cs typeface="Calibri Light"/>
            </a:endParaRPr>
          </a:p>
          <a:p>
            <a:pPr marL="571500" indent="-571500">
              <a:spcBef>
                <a:spcPts val="100"/>
              </a:spcBef>
              <a:spcAft>
                <a:spcPts val="500"/>
              </a:spcAft>
              <a:buClr>
                <a:schemeClr val="tx1"/>
              </a:buClr>
              <a:buFont typeface="Arial" panose="020B0604020202020204" pitchFamily="34" charset="0"/>
              <a:buChar char="•"/>
            </a:pPr>
            <a:r>
              <a:rPr lang="fr-FR" sz="4000" kern="0">
                <a:solidFill>
                  <a:schemeClr val="accent4"/>
                </a:solidFill>
                <a:ea typeface="Roboto Medium"/>
                <a:cs typeface="Calibri Light"/>
              </a:rPr>
              <a:t>Audit of all </a:t>
            </a:r>
            <a:r>
              <a:rPr lang="en-GB" sz="4000" kern="0">
                <a:solidFill>
                  <a:schemeClr val="accent4"/>
                </a:solidFill>
                <a:ea typeface="Roboto Medium"/>
                <a:cs typeface="Calibri Light"/>
              </a:rPr>
              <a:t>antimalarials</a:t>
            </a:r>
            <a:r>
              <a:rPr lang="fr-FR" sz="4000" kern="0">
                <a:solidFill>
                  <a:schemeClr val="accent4"/>
                </a:solidFill>
                <a:ea typeface="Roboto Medium"/>
                <a:cs typeface="Calibri Light"/>
              </a:rPr>
              <a:t> and </a:t>
            </a:r>
            <a:r>
              <a:rPr lang="en-US" sz="4000" kern="0">
                <a:solidFill>
                  <a:schemeClr val="accent4"/>
                </a:solidFill>
                <a:ea typeface="Roboto Medium"/>
                <a:cs typeface="Calibri Light"/>
              </a:rPr>
              <a:t>RDTs</a:t>
            </a:r>
            <a:r>
              <a:rPr lang="fr-FR" sz="4000" kern="0">
                <a:solidFill>
                  <a:schemeClr val="accent4"/>
                </a:solidFill>
                <a:ea typeface="Roboto Medium"/>
                <a:cs typeface="Calibri Light"/>
              </a:rPr>
              <a:t> </a:t>
            </a:r>
            <a:r>
              <a:rPr lang="fr-FR" sz="4000" kern="0">
                <a:solidFill>
                  <a:schemeClr val="tx1"/>
                </a:solidFill>
                <a:ea typeface="Roboto Medium"/>
                <a:cs typeface="Calibri Light"/>
              </a:rPr>
              <a:t>in stock</a:t>
            </a:r>
          </a:p>
          <a:p>
            <a:pPr marL="571500" indent="-571500">
              <a:spcBef>
                <a:spcPts val="100"/>
              </a:spcBef>
              <a:spcAft>
                <a:spcPts val="500"/>
              </a:spcAft>
              <a:buClr>
                <a:schemeClr val="tx1"/>
              </a:buClr>
              <a:buFont typeface="Arial" panose="020B0604020202020204" pitchFamily="34" charset="0"/>
              <a:buChar char="•"/>
            </a:pPr>
            <a:r>
              <a:rPr lang="fr-FR" sz="4000" kern="0">
                <a:solidFill>
                  <a:schemeClr val="tx1"/>
                </a:solidFill>
                <a:ea typeface="Roboto Medium"/>
                <a:cs typeface="Calibri Light"/>
              </a:rPr>
              <a:t>Business </a:t>
            </a:r>
            <a:r>
              <a:rPr lang="en-US" sz="4000" kern="0">
                <a:solidFill>
                  <a:schemeClr val="tx1"/>
                </a:solidFill>
                <a:ea typeface="Roboto Medium"/>
                <a:cs typeface="Calibri Light"/>
              </a:rPr>
              <a:t>characteristics</a:t>
            </a:r>
            <a:r>
              <a:rPr lang="fr-FR" sz="4000" kern="0">
                <a:solidFill>
                  <a:schemeClr val="tx1"/>
                </a:solidFill>
                <a:ea typeface="Roboto Medium"/>
                <a:cs typeface="Calibri Light"/>
              </a:rPr>
              <a:t> and practices, data </a:t>
            </a:r>
            <a:r>
              <a:rPr lang="en-US" sz="4000" kern="0">
                <a:solidFill>
                  <a:schemeClr val="tx1"/>
                </a:solidFill>
                <a:ea typeface="Roboto Medium"/>
                <a:cs typeface="Calibri Light"/>
              </a:rPr>
              <a:t>reporting</a:t>
            </a:r>
            <a:r>
              <a:rPr lang="fr-FR" sz="4000" kern="0">
                <a:solidFill>
                  <a:schemeClr val="tx1"/>
                </a:solidFill>
                <a:ea typeface="Roboto Medium"/>
                <a:cs typeface="Calibri Light"/>
              </a:rPr>
              <a:t>/surveillance, digital engagement, </a:t>
            </a:r>
            <a:r>
              <a:rPr lang="en-US" sz="4000" kern="0">
                <a:solidFill>
                  <a:schemeClr val="tx1"/>
                </a:solidFill>
                <a:ea typeface="Roboto Medium"/>
                <a:cs typeface="Calibri Light"/>
              </a:rPr>
              <a:t>suppliers and supply </a:t>
            </a:r>
            <a:r>
              <a:rPr lang="fr-FR" sz="4000" kern="0">
                <a:solidFill>
                  <a:schemeClr val="tx1"/>
                </a:solidFill>
                <a:ea typeface="Roboto Medium"/>
                <a:cs typeface="Calibri Light"/>
              </a:rPr>
              <a:t>practices </a:t>
            </a:r>
            <a:endParaRPr lang="en-GB" sz="4000" kern="0">
              <a:solidFill>
                <a:schemeClr val="tx1"/>
              </a:solidFill>
              <a:ea typeface="Roboto Medium" panose="02000000000000000000" pitchFamily="2" charset="0"/>
              <a:cs typeface="Calibri Light"/>
            </a:endParaRPr>
          </a:p>
          <a:p>
            <a:pPr>
              <a:spcBef>
                <a:spcPts val="100"/>
              </a:spcBef>
              <a:spcAft>
                <a:spcPts val="500"/>
              </a:spcAft>
              <a:buClr>
                <a:srgbClr val="CE6B29"/>
              </a:buClr>
            </a:pPr>
            <a:r>
              <a:rPr lang="en-GB" sz="4800" b="1" kern="0">
                <a:solidFill>
                  <a:schemeClr val="tx1"/>
                </a:solidFill>
                <a:ea typeface="Roboto" panose="02000000000000000000" pitchFamily="2" charset="0"/>
                <a:cs typeface="Roboto" panose="02000000000000000000" pitchFamily="2" charset="0"/>
              </a:rPr>
              <a:t>Geographic scope </a:t>
            </a:r>
          </a:p>
          <a:p>
            <a:pPr marL="571500" indent="-571500">
              <a:spcBef>
                <a:spcPts val="100"/>
              </a:spcBef>
              <a:spcAft>
                <a:spcPts val="500"/>
              </a:spcAft>
              <a:buClr>
                <a:schemeClr val="tx1"/>
              </a:buClr>
              <a:buFont typeface="Arial" panose="020B0604020202020204" pitchFamily="34" charset="0"/>
              <a:buChar char="•"/>
            </a:pPr>
            <a:r>
              <a:rPr lang="en-GB" sz="4000" kern="0">
                <a:solidFill>
                  <a:srgbClr val="C00000"/>
                </a:solidFill>
                <a:highlight>
                  <a:srgbClr val="FFFF00"/>
                </a:highlight>
                <a:ea typeface="Roboto Light"/>
                <a:cs typeface="Calibri Light"/>
              </a:rPr>
              <a:t>XX states/regions, selected based on: </a:t>
            </a:r>
          </a:p>
          <a:p>
            <a:pPr marL="1485900" lvl="1" indent="-571500">
              <a:spcBef>
                <a:spcPts val="100"/>
              </a:spcBef>
              <a:spcAft>
                <a:spcPts val="500"/>
              </a:spcAft>
              <a:buClr>
                <a:schemeClr val="tx1"/>
              </a:buClr>
              <a:buFont typeface="Arial" panose="020B0604020202020204" pitchFamily="34" charset="0"/>
              <a:buChar char="•"/>
            </a:pPr>
            <a:r>
              <a:rPr lang="en-GB" kern="0">
                <a:solidFill>
                  <a:srgbClr val="C00000"/>
                </a:solidFill>
                <a:highlight>
                  <a:srgbClr val="FFFF00"/>
                </a:highlight>
                <a:ea typeface="Roboto Light"/>
                <a:cs typeface="Calibri Light"/>
              </a:rPr>
              <a:t>Geopolitical zone range</a:t>
            </a:r>
          </a:p>
          <a:p>
            <a:pPr marL="1485900" lvl="1" indent="-571500">
              <a:spcBef>
                <a:spcPts val="100"/>
              </a:spcBef>
              <a:spcAft>
                <a:spcPts val="500"/>
              </a:spcAft>
              <a:buClr>
                <a:schemeClr val="tx1"/>
              </a:buClr>
              <a:buFont typeface="Arial" panose="020B0604020202020204" pitchFamily="34" charset="0"/>
              <a:buChar char="•"/>
            </a:pPr>
            <a:r>
              <a:rPr lang="en-GB" kern="0">
                <a:solidFill>
                  <a:srgbClr val="C00000"/>
                </a:solidFill>
                <a:highlight>
                  <a:srgbClr val="FFFF00"/>
                </a:highlight>
                <a:ea typeface="Roboto Light"/>
                <a:cs typeface="Calibri Light"/>
              </a:rPr>
              <a:t>Presence and size of malaria commodity supply chain actors</a:t>
            </a:r>
          </a:p>
          <a:p>
            <a:pPr marL="1485900" lvl="1" indent="-571500">
              <a:spcBef>
                <a:spcPts val="100"/>
              </a:spcBef>
              <a:spcAft>
                <a:spcPts val="500"/>
              </a:spcAft>
              <a:buClr>
                <a:schemeClr val="tx1"/>
              </a:buClr>
              <a:buFont typeface="Arial" panose="020B0604020202020204" pitchFamily="34" charset="0"/>
              <a:buChar char="•"/>
            </a:pPr>
            <a:r>
              <a:rPr lang="en-GB" kern="0">
                <a:solidFill>
                  <a:srgbClr val="C00000"/>
                </a:solidFill>
                <a:highlight>
                  <a:srgbClr val="FFFF00"/>
                </a:highlight>
                <a:ea typeface="Roboto Light"/>
                <a:cs typeface="Calibri Light"/>
              </a:rPr>
              <a:t>Malaria burden</a:t>
            </a:r>
          </a:p>
          <a:p>
            <a:pPr marL="1485900" lvl="1" indent="-571500">
              <a:spcBef>
                <a:spcPts val="100"/>
              </a:spcBef>
              <a:spcAft>
                <a:spcPts val="500"/>
              </a:spcAft>
              <a:buClr>
                <a:schemeClr val="tx1"/>
              </a:buClr>
              <a:buFont typeface="Arial" panose="020B0604020202020204" pitchFamily="34" charset="0"/>
              <a:buChar char="•"/>
            </a:pPr>
            <a:r>
              <a:rPr lang="en-GB" kern="0">
                <a:solidFill>
                  <a:srgbClr val="C00000"/>
                </a:solidFill>
                <a:highlight>
                  <a:srgbClr val="FFFF00"/>
                </a:highlight>
                <a:ea typeface="Roboto Light"/>
                <a:cs typeface="Calibri Light"/>
              </a:rPr>
              <a:t>Additional reasons </a:t>
            </a:r>
            <a:endParaRPr lang="en-GB" kern="0">
              <a:solidFill>
                <a:srgbClr val="C00000"/>
              </a:solidFill>
              <a:highlight>
                <a:srgbClr val="FFFF00"/>
              </a:highlight>
              <a:ea typeface="Roboto" panose="02000000000000000000" pitchFamily="2" charset="0"/>
              <a:cs typeface="Roboto" panose="02000000000000000000" pitchFamily="2" charset="0"/>
            </a:endParaRPr>
          </a:p>
          <a:p>
            <a:pPr>
              <a:spcBef>
                <a:spcPts val="100"/>
              </a:spcBef>
              <a:spcAft>
                <a:spcPts val="500"/>
              </a:spcAft>
              <a:buClr>
                <a:srgbClr val="CE6B29"/>
              </a:buClr>
            </a:pPr>
            <a:r>
              <a:rPr lang="en-GB" sz="4800" b="1" kern="0">
                <a:solidFill>
                  <a:schemeClr val="tx1"/>
                </a:solidFill>
                <a:ea typeface="Roboto" panose="02000000000000000000" pitchFamily="2" charset="0"/>
                <a:cs typeface="Roboto" panose="02000000000000000000" pitchFamily="2" charset="0"/>
              </a:rPr>
              <a:t>Outlets to included: </a:t>
            </a:r>
          </a:p>
          <a:p>
            <a:pPr marL="571500" indent="-571500">
              <a:spcBef>
                <a:spcPts val="100"/>
              </a:spcBef>
              <a:spcAft>
                <a:spcPts val="500"/>
              </a:spcAft>
              <a:buClr>
                <a:schemeClr val="tx1"/>
              </a:buClr>
              <a:buFont typeface="Arial" panose="020B0604020202020204" pitchFamily="34" charset="0"/>
              <a:buChar char="•"/>
            </a:pPr>
            <a:r>
              <a:rPr lang="en-US" sz="4000" kern="0">
                <a:solidFill>
                  <a:srgbClr val="C00000"/>
                </a:solidFill>
                <a:highlight>
                  <a:srgbClr val="FFFF00"/>
                </a:highlight>
                <a:ea typeface="Roboto Medium"/>
                <a:cs typeface="Calibri Light"/>
              </a:rPr>
              <a:t>Private clinics, hospitals, community pharmacies and other retailers or informal outlets </a:t>
            </a:r>
          </a:p>
          <a:p>
            <a:pPr marL="571500" indent="-571500">
              <a:spcBef>
                <a:spcPts val="100"/>
              </a:spcBef>
              <a:spcAft>
                <a:spcPts val="500"/>
              </a:spcAft>
              <a:buClr>
                <a:schemeClr val="tx1"/>
              </a:buClr>
              <a:buFont typeface="Arial" panose="020B0604020202020204" pitchFamily="34" charset="0"/>
              <a:buChar char="•"/>
            </a:pPr>
            <a:r>
              <a:rPr lang="en-GB" sz="4000" kern="0">
                <a:solidFill>
                  <a:schemeClr val="tx1"/>
                </a:solidFill>
                <a:ea typeface="Roboto Medium"/>
                <a:cs typeface="Calibri Light"/>
              </a:rPr>
              <a:t>Terminal wholesalers supplying retailers</a:t>
            </a:r>
            <a:endParaRPr lang="en-GB" sz="4000" i="1" kern="0">
              <a:solidFill>
                <a:schemeClr val="tx1"/>
              </a:solidFill>
              <a:ea typeface="Roboto Medium"/>
              <a:cs typeface="Calibri Light"/>
            </a:endParaRPr>
          </a:p>
          <a:p>
            <a:pPr marL="571500" indent="-571500">
              <a:spcBef>
                <a:spcPts val="100"/>
              </a:spcBef>
              <a:spcAft>
                <a:spcPts val="500"/>
              </a:spcAft>
              <a:buClr>
                <a:schemeClr val="tx1"/>
              </a:buClr>
              <a:buFont typeface="Arial" panose="020B0604020202020204" pitchFamily="34" charset="0"/>
              <a:buChar char="•"/>
            </a:pPr>
            <a:r>
              <a:rPr lang="en-GB" sz="4000" kern="0">
                <a:solidFill>
                  <a:schemeClr val="tx1"/>
                </a:solidFill>
                <a:ea typeface="Roboto Medium"/>
                <a:cs typeface="Calibri Light"/>
              </a:rPr>
              <a:t>Registered pharmaceutical importers/wholesalers </a:t>
            </a:r>
            <a:endParaRPr lang="en-GB" sz="4000" kern="0">
              <a:solidFill>
                <a:schemeClr val="tx1"/>
              </a:solidFill>
              <a:ea typeface="Roboto Medium" panose="02000000000000000000" pitchFamily="2" charset="0"/>
              <a:cs typeface="Calibri Light"/>
            </a:endParaRPr>
          </a:p>
        </p:txBody>
      </p:sp>
      <p:sp>
        <p:nvSpPr>
          <p:cNvPr id="6" name="TextBox 5">
            <a:extLst>
              <a:ext uri="{FF2B5EF4-FFF2-40B4-BE49-F238E27FC236}">
                <a16:creationId xmlns:a16="http://schemas.microsoft.com/office/drawing/2014/main" id="{13FD73F6-07FA-39E8-DF02-65BCF8500F24}"/>
              </a:ext>
            </a:extLst>
          </p:cNvPr>
          <p:cNvSpPr txBox="1"/>
          <p:nvPr/>
        </p:nvSpPr>
        <p:spPr>
          <a:xfrm>
            <a:off x="5734051" y="3734068"/>
            <a:ext cx="15138762" cy="6247864"/>
          </a:xfrm>
          <a:prstGeom prst="rect">
            <a:avLst/>
          </a:prstGeom>
          <a:noFill/>
        </p:spPr>
        <p:txBody>
          <a:bodyPr wrap="square" rtlCol="0">
            <a:spAutoFit/>
          </a:bodyPr>
          <a:lstStyle/>
          <a:p>
            <a:r>
              <a:rPr lang="en-US" sz="8000">
                <a:solidFill>
                  <a:srgbClr val="C00000"/>
                </a:solidFill>
                <a:highlight>
                  <a:srgbClr val="FFFF00"/>
                </a:highlight>
                <a:latin typeface="+mj-lt"/>
              </a:rPr>
              <a:t>To be updated with data from the current project country </a:t>
            </a:r>
          </a:p>
          <a:p>
            <a:r>
              <a:rPr lang="en-US" sz="8000">
                <a:solidFill>
                  <a:srgbClr val="C00000"/>
                </a:solidFill>
                <a:highlight>
                  <a:srgbClr val="FFFF00"/>
                </a:highlight>
                <a:latin typeface="+mj-lt"/>
              </a:rPr>
              <a:t>(mainly texts highlighted in yellow).</a:t>
            </a:r>
          </a:p>
        </p:txBody>
      </p:sp>
      <p:sp>
        <p:nvSpPr>
          <p:cNvPr id="2" name="TextBox 1">
            <a:extLst>
              <a:ext uri="{FF2B5EF4-FFF2-40B4-BE49-F238E27FC236}">
                <a16:creationId xmlns:a16="http://schemas.microsoft.com/office/drawing/2014/main" id="{CB792CDE-0FB7-7E76-DFA4-D927AAE086A0}"/>
              </a:ext>
            </a:extLst>
          </p:cNvPr>
          <p:cNvSpPr txBox="1"/>
          <p:nvPr/>
        </p:nvSpPr>
        <p:spPr>
          <a:xfrm>
            <a:off x="18244729" y="7200380"/>
            <a:ext cx="5643154" cy="954107"/>
          </a:xfrm>
          <a:prstGeom prst="rect">
            <a:avLst/>
          </a:prstGeom>
          <a:noFill/>
        </p:spPr>
        <p:txBody>
          <a:bodyPr wrap="square" rtlCol="0">
            <a:spAutoFit/>
          </a:bodyPr>
          <a:lstStyle/>
          <a:p>
            <a:r>
              <a:rPr lang="en-US" sz="2800"/>
              <a:t>Add map of selected zones or regions here. </a:t>
            </a:r>
          </a:p>
        </p:txBody>
      </p:sp>
    </p:spTree>
    <p:extLst>
      <p:ext uri="{BB962C8B-B14F-4D97-AF65-F5344CB8AC3E}">
        <p14:creationId xmlns:p14="http://schemas.microsoft.com/office/powerpoint/2010/main" val="2972548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50E1DD5-C909-4330-8D80-947E04645393}"/>
              </a:ext>
            </a:extLst>
          </p:cNvPr>
          <p:cNvSpPr>
            <a:spLocks noGrp="1"/>
          </p:cNvSpPr>
          <p:nvPr>
            <p:ph type="title"/>
          </p:nvPr>
        </p:nvSpPr>
        <p:spPr>
          <a:xfrm>
            <a:off x="265972" y="0"/>
            <a:ext cx="19603178" cy="1436868"/>
          </a:xfrm>
        </p:spPr>
        <p:txBody>
          <a:bodyPr/>
          <a:lstStyle/>
          <a:p>
            <a:r>
              <a:rPr lang="en-US" sz="8000">
                <a:cs typeface="Poppins"/>
              </a:rPr>
              <a:t>Fieldwork, Data analysis and Use</a:t>
            </a:r>
          </a:p>
        </p:txBody>
      </p:sp>
      <p:sp>
        <p:nvSpPr>
          <p:cNvPr id="6" name="Text Placeholder 2">
            <a:extLst>
              <a:ext uri="{FF2B5EF4-FFF2-40B4-BE49-F238E27FC236}">
                <a16:creationId xmlns:a16="http://schemas.microsoft.com/office/drawing/2014/main" id="{2864253F-4A46-6F6B-85AD-085A5B4E7843}"/>
              </a:ext>
            </a:extLst>
          </p:cNvPr>
          <p:cNvSpPr>
            <a:spLocks noGrp="1"/>
          </p:cNvSpPr>
          <p:nvPr>
            <p:ph type="body" idx="10"/>
          </p:nvPr>
        </p:nvSpPr>
        <p:spPr>
          <a:xfrm>
            <a:off x="265972" y="1601914"/>
            <a:ext cx="22136100" cy="12114086"/>
          </a:xfrm>
        </p:spPr>
        <p:txBody>
          <a:bodyPr vert="horz" wrap="square" lIns="91440" tIns="45720" rIns="91440" bIns="45720" rtlCol="0" anchor="t">
            <a:spAutoFit/>
          </a:bodyPr>
          <a:lstStyle/>
          <a:p>
            <a:pPr>
              <a:buClr>
                <a:srgbClr val="CE6B29"/>
              </a:buClr>
            </a:pPr>
            <a:r>
              <a:rPr lang="en-GB" sz="4800" b="1" kern="0">
                <a:solidFill>
                  <a:schemeClr val="tx1"/>
                </a:solidFill>
                <a:ea typeface="Roboto" panose="02000000000000000000" pitchFamily="2" charset="0"/>
                <a:cs typeface="Roboto" panose="02000000000000000000" pitchFamily="2" charset="0"/>
              </a:rPr>
              <a:t>Field</a:t>
            </a:r>
            <a:r>
              <a:rPr lang="en-GB" sz="4800" kern="0">
                <a:solidFill>
                  <a:schemeClr val="tx1"/>
                </a:solidFill>
                <a:ea typeface="Roboto" panose="02000000000000000000" pitchFamily="2" charset="0"/>
                <a:cs typeface="Roboto" panose="02000000000000000000" pitchFamily="2" charset="0"/>
              </a:rPr>
              <a:t> </a:t>
            </a:r>
            <a:r>
              <a:rPr lang="en-GB" sz="4800" b="1" kern="0">
                <a:solidFill>
                  <a:schemeClr val="tx1"/>
                </a:solidFill>
                <a:ea typeface="Roboto" panose="02000000000000000000" pitchFamily="2" charset="0"/>
                <a:cs typeface="Roboto" panose="02000000000000000000" pitchFamily="2" charset="0"/>
              </a:rPr>
              <a:t>teams</a:t>
            </a:r>
          </a:p>
          <a:p>
            <a:pPr marL="571500" indent="-571500">
              <a:buClr>
                <a:schemeClr val="tx1"/>
              </a:buClr>
              <a:buFont typeface="Arial" panose="020B0604020202020204" pitchFamily="34" charset="0"/>
              <a:buChar char="•"/>
            </a:pPr>
            <a:r>
              <a:rPr lang="en-GB" sz="4800" kern="0">
                <a:solidFill>
                  <a:schemeClr val="tx1"/>
                </a:solidFill>
                <a:ea typeface="+mn-ea"/>
                <a:cs typeface="Calibri Light"/>
              </a:rPr>
              <a:t>Intensive 10-day training and piloting for data collectors. </a:t>
            </a:r>
            <a:endParaRPr lang="en-GB" sz="4800" kern="0">
              <a:solidFill>
                <a:schemeClr val="tx1"/>
              </a:solidFill>
              <a:ea typeface="Roboto Light"/>
              <a:cs typeface="Calibri Light"/>
            </a:endParaRPr>
          </a:p>
          <a:p>
            <a:pPr marL="571500" indent="-571500">
              <a:buClr>
                <a:schemeClr val="tx1"/>
              </a:buClr>
              <a:buFont typeface="Arial" panose="020B0604020202020204" pitchFamily="34" charset="0"/>
              <a:buChar char="•"/>
            </a:pPr>
            <a:r>
              <a:rPr lang="en-GB" sz="4800" kern="0">
                <a:solidFill>
                  <a:schemeClr val="tx1"/>
                </a:solidFill>
                <a:ea typeface="+mn-ea"/>
                <a:cs typeface="Calibri Light"/>
              </a:rPr>
              <a:t>Fieldwork overseen by field team supervisors, </a:t>
            </a:r>
            <a:r>
              <a:rPr lang="en-GB" sz="4800" kern="0">
                <a:solidFill>
                  <a:srgbClr val="C00000"/>
                </a:solidFill>
                <a:ea typeface="+mn-ea"/>
                <a:cs typeface="Calibri Light"/>
              </a:rPr>
              <a:t>[</a:t>
            </a:r>
            <a:r>
              <a:rPr lang="en-GB" sz="4800" i="1" kern="0">
                <a:solidFill>
                  <a:srgbClr val="C00000"/>
                </a:solidFill>
                <a:highlight>
                  <a:srgbClr val="FFFF00"/>
                </a:highlight>
                <a:ea typeface="+mn-ea"/>
                <a:cs typeface="Calibri Light"/>
              </a:rPr>
              <a:t>implementing organization</a:t>
            </a:r>
            <a:r>
              <a:rPr lang="en-GB" sz="4800" kern="0">
                <a:solidFill>
                  <a:srgbClr val="C00000"/>
                </a:solidFill>
                <a:ea typeface="+mn-ea"/>
                <a:cs typeface="Calibri Light"/>
              </a:rPr>
              <a:t>] </a:t>
            </a:r>
            <a:r>
              <a:rPr lang="en-GB" sz="4800" kern="0">
                <a:solidFill>
                  <a:schemeClr val="tx1"/>
                </a:solidFill>
                <a:ea typeface="+mn-ea"/>
                <a:cs typeface="Calibri Light"/>
              </a:rPr>
              <a:t>teams and stakeholders.</a:t>
            </a:r>
            <a:endParaRPr lang="en-GB" sz="4800" kern="0">
              <a:solidFill>
                <a:schemeClr val="tx1"/>
              </a:solidFill>
              <a:ea typeface="Roboto Light"/>
              <a:cs typeface="Calibri Light"/>
            </a:endParaRPr>
          </a:p>
          <a:p>
            <a:pPr>
              <a:buClr>
                <a:srgbClr val="CE6B29"/>
              </a:buClr>
            </a:pPr>
            <a:r>
              <a:rPr lang="en-GB" sz="4800" b="1" kern="0">
                <a:solidFill>
                  <a:schemeClr val="tx1"/>
                </a:solidFill>
                <a:ea typeface="Roboto" panose="02000000000000000000" pitchFamily="2" charset="0"/>
                <a:cs typeface="Roboto" panose="02000000000000000000" pitchFamily="2" charset="0"/>
              </a:rPr>
              <a:t>Data collection</a:t>
            </a:r>
          </a:p>
          <a:p>
            <a:pPr marL="571500" indent="-571500">
              <a:buClr>
                <a:schemeClr val="tx1"/>
              </a:buClr>
              <a:buFont typeface="Arial" panose="020B0604020202020204" pitchFamily="34" charset="0"/>
              <a:buChar char="•"/>
            </a:pPr>
            <a:r>
              <a:rPr lang="en-GB" sz="4800" kern="0">
                <a:solidFill>
                  <a:schemeClr val="tx1"/>
                </a:solidFill>
                <a:ea typeface="+mn-ea"/>
                <a:cs typeface="Calibri Light"/>
              </a:rPr>
              <a:t>Implemented with Open Data Kit (ODK)-programmed tools in </a:t>
            </a:r>
            <a:r>
              <a:rPr lang="en-GB" sz="4800" kern="0" err="1">
                <a:solidFill>
                  <a:schemeClr val="tx1"/>
                </a:solidFill>
                <a:ea typeface="+mn-ea"/>
                <a:cs typeface="Calibri Light"/>
              </a:rPr>
              <a:t>SurveyCTO</a:t>
            </a:r>
            <a:r>
              <a:rPr lang="en-GB" sz="4800" kern="0">
                <a:solidFill>
                  <a:schemeClr val="tx1"/>
                </a:solidFill>
                <a:ea typeface="+mn-ea"/>
                <a:cs typeface="Calibri Light"/>
              </a:rPr>
              <a:t>, </a:t>
            </a:r>
            <a:r>
              <a:rPr lang="en-GB" sz="4800" kern="0">
                <a:solidFill>
                  <a:schemeClr val="tx1"/>
                </a:solidFill>
                <a:ea typeface="Roboto Medium" panose="02000000000000000000" pitchFamily="2" charset="0"/>
                <a:cs typeface="Roboto Medium" panose="02000000000000000000" pitchFamily="2" charset="0"/>
              </a:rPr>
              <a:t>including </a:t>
            </a:r>
            <a:r>
              <a:rPr lang="en-GB" sz="4800" kern="0">
                <a:solidFill>
                  <a:schemeClr val="accent4"/>
                </a:solidFill>
                <a:ea typeface="Roboto Medium" panose="02000000000000000000" pitchFamily="2" charset="0"/>
                <a:cs typeface="Roboto Medium" panose="02000000000000000000" pitchFamily="2" charset="0"/>
              </a:rPr>
              <a:t>pre-loaded commodity details</a:t>
            </a:r>
            <a:r>
              <a:rPr lang="en-GB" sz="4800" kern="0">
                <a:solidFill>
                  <a:schemeClr val="accent4"/>
                </a:solidFill>
                <a:ea typeface="+mn-ea"/>
                <a:cs typeface="Calibri Light"/>
              </a:rPr>
              <a:t> </a:t>
            </a:r>
            <a:r>
              <a:rPr lang="en-GB" sz="4800" kern="0">
                <a:solidFill>
                  <a:schemeClr val="tx1"/>
                </a:solidFill>
                <a:ea typeface="+mn-ea"/>
                <a:cs typeface="Calibri Light"/>
              </a:rPr>
              <a:t>and </a:t>
            </a:r>
            <a:r>
              <a:rPr lang="en-GB" sz="4800" kern="0">
                <a:solidFill>
                  <a:schemeClr val="accent4"/>
                </a:solidFill>
                <a:ea typeface="+mn-ea"/>
                <a:cs typeface="Calibri Light"/>
              </a:rPr>
              <a:t>comprehensive internal logic checks.</a:t>
            </a:r>
            <a:endParaRPr lang="en-GB" sz="4800" kern="0">
              <a:solidFill>
                <a:schemeClr val="tx1"/>
              </a:solidFill>
              <a:ea typeface="+mn-ea"/>
              <a:cs typeface="Calibri Light"/>
            </a:endParaRPr>
          </a:p>
          <a:p>
            <a:pPr>
              <a:buClr>
                <a:srgbClr val="CE6B29"/>
              </a:buClr>
            </a:pPr>
            <a:r>
              <a:rPr lang="en-GB" sz="4800" b="1" kern="0">
                <a:solidFill>
                  <a:schemeClr val="tx1"/>
                </a:solidFill>
                <a:ea typeface="Roboto" panose="02000000000000000000" pitchFamily="2" charset="0"/>
                <a:cs typeface="Roboto" panose="02000000000000000000" pitchFamily="2" charset="0"/>
              </a:rPr>
              <a:t>Data analysis and use</a:t>
            </a:r>
          </a:p>
          <a:p>
            <a:pPr marL="571500" indent="-571500">
              <a:buClr>
                <a:schemeClr val="tx1"/>
              </a:buClr>
              <a:buFont typeface="Arial" panose="020B0604020202020204" pitchFamily="34" charset="0"/>
              <a:buChar char="•"/>
            </a:pPr>
            <a:r>
              <a:rPr lang="en-GB" sz="4800" kern="0">
                <a:solidFill>
                  <a:schemeClr val="tx1"/>
                </a:solidFill>
                <a:ea typeface="+mn-ea"/>
                <a:cs typeface="Calibri Light"/>
              </a:rPr>
              <a:t>Remote data QC.</a:t>
            </a:r>
            <a:endParaRPr lang="en-GB" sz="4800" kern="0">
              <a:solidFill>
                <a:schemeClr val="tx1"/>
              </a:solidFill>
              <a:ea typeface="Roboto Light"/>
              <a:cs typeface="Calibri Light"/>
            </a:endParaRPr>
          </a:p>
          <a:p>
            <a:pPr marL="571500" indent="-571500">
              <a:buClr>
                <a:schemeClr val="tx1"/>
              </a:buClr>
              <a:buFont typeface="Arial" panose="020B0604020202020204" pitchFamily="34" charset="0"/>
              <a:buChar char="•"/>
            </a:pPr>
            <a:r>
              <a:rPr lang="en-GB" sz="4800" kern="0">
                <a:solidFill>
                  <a:schemeClr val="tx1"/>
                </a:solidFill>
                <a:ea typeface="+mn-ea"/>
                <a:cs typeface="Calibri Light"/>
              </a:rPr>
              <a:t>Phase one quantitative analysis aiming for completion in the weeks following fieldwork.</a:t>
            </a:r>
            <a:endParaRPr lang="en-GB" sz="4800" kern="0">
              <a:solidFill>
                <a:schemeClr val="tx1"/>
              </a:solidFill>
              <a:ea typeface="Roboto Light"/>
              <a:cs typeface="Calibri Light"/>
            </a:endParaRPr>
          </a:p>
          <a:p>
            <a:pPr marL="571500" indent="-571500">
              <a:buClr>
                <a:schemeClr val="tx1"/>
              </a:buClr>
              <a:buFont typeface="Arial" panose="020B0604020202020204" pitchFamily="34" charset="0"/>
              <a:buChar char="•"/>
            </a:pPr>
            <a:r>
              <a:rPr lang="en-GB" sz="4800" kern="0">
                <a:solidFill>
                  <a:schemeClr val="tx1"/>
                </a:solidFill>
                <a:ea typeface="+mn-ea"/>
                <a:cs typeface="Calibri Light"/>
              </a:rPr>
              <a:t>Results workshop held with national partners once phase one results are available.</a:t>
            </a:r>
            <a:endParaRPr lang="en-GB" sz="4800" kern="0">
              <a:solidFill>
                <a:schemeClr val="tx1"/>
              </a:solidFill>
              <a:ea typeface="Roboto Light"/>
              <a:cs typeface="Calibri Light"/>
            </a:endParaRPr>
          </a:p>
          <a:p>
            <a:pPr marL="571500" indent="-571500">
              <a:buClr>
                <a:schemeClr val="tx1"/>
              </a:buClr>
              <a:buFont typeface="Arial" panose="020B0604020202020204" pitchFamily="34" charset="0"/>
              <a:buChar char="•"/>
            </a:pPr>
            <a:r>
              <a:rPr lang="en-GB" sz="4800" kern="0">
                <a:solidFill>
                  <a:schemeClr val="tx1"/>
                </a:solidFill>
                <a:ea typeface="+mn-ea"/>
                <a:cs typeface="Calibri Light"/>
              </a:rPr>
              <a:t>Phase two quantitative and qualitative analysis for narrative reporting complete in weeks following workshop.</a:t>
            </a:r>
            <a:endParaRPr lang="en-GB" sz="4800" kern="0">
              <a:solidFill>
                <a:schemeClr val="tx1"/>
              </a:solidFill>
              <a:ea typeface="Roboto Light"/>
              <a:cs typeface="Calibri Light"/>
            </a:endParaRPr>
          </a:p>
        </p:txBody>
      </p:sp>
    </p:spTree>
    <p:extLst>
      <p:ext uri="{BB962C8B-B14F-4D97-AF65-F5344CB8AC3E}">
        <p14:creationId xmlns:p14="http://schemas.microsoft.com/office/powerpoint/2010/main" val="8044719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50E1DD5-C909-4330-8D80-947E04645393}"/>
              </a:ext>
            </a:extLst>
          </p:cNvPr>
          <p:cNvSpPr>
            <a:spLocks noGrp="1"/>
          </p:cNvSpPr>
          <p:nvPr>
            <p:ph type="title"/>
          </p:nvPr>
        </p:nvSpPr>
        <p:spPr>
          <a:xfrm>
            <a:off x="560579" y="504094"/>
            <a:ext cx="17866866" cy="1210588"/>
          </a:xfrm>
        </p:spPr>
        <p:txBody>
          <a:bodyPr/>
          <a:lstStyle/>
          <a:p>
            <a:r>
              <a:rPr lang="en-US" sz="8000">
                <a:cs typeface="Poppins"/>
              </a:rPr>
              <a:t>Key Indicators</a:t>
            </a:r>
          </a:p>
        </p:txBody>
      </p:sp>
      <p:sp>
        <p:nvSpPr>
          <p:cNvPr id="2" name="Text Placeholder 2">
            <a:extLst>
              <a:ext uri="{FF2B5EF4-FFF2-40B4-BE49-F238E27FC236}">
                <a16:creationId xmlns:a16="http://schemas.microsoft.com/office/drawing/2014/main" id="{084B5369-67FF-324D-BBCA-D4CEB8A12F7F}"/>
              </a:ext>
            </a:extLst>
          </p:cNvPr>
          <p:cNvSpPr txBox="1">
            <a:spLocks/>
          </p:cNvSpPr>
          <p:nvPr/>
        </p:nvSpPr>
        <p:spPr>
          <a:xfrm>
            <a:off x="400050" y="4401113"/>
            <a:ext cx="22212301" cy="9180975"/>
          </a:xfrm>
          <a:prstGeom prst="rect">
            <a:avLst/>
          </a:prstGeom>
        </p:spPr>
        <p:txBody>
          <a:bodyPr vert="horz" wrap="square" lIns="91440" tIns="45720" rIns="91440" bIns="45720" rtlCol="0" anchor="t">
            <a:spAutoFit/>
          </a:bodyPr>
          <a:lstStyle>
            <a:lvl1pPr marL="0" indent="0" algn="l" defTabSz="914400" rtl="0" eaLnBrk="1" latinLnBrk="0" hangingPunct="1">
              <a:lnSpc>
                <a:spcPct val="90000"/>
              </a:lnSpc>
              <a:spcBef>
                <a:spcPts val="100"/>
              </a:spcBef>
              <a:spcAft>
                <a:spcPts val="500"/>
              </a:spcAft>
              <a:buFontTx/>
              <a:buNone/>
              <a:defRPr sz="1600" b="0" i="0" kern="1200" cap="none" baseline="0">
                <a:solidFill>
                  <a:schemeClr val="tx2"/>
                </a:solidFill>
                <a:latin typeface="+mn-lt"/>
                <a:ea typeface="Roboto Light" panose="02000000000000000000" pitchFamily="2" charset="0"/>
                <a:cs typeface="Roboto Light" panose="02000000000000000000" pitchFamily="2" charset="0"/>
              </a:defRPr>
            </a:lvl1pPr>
            <a:lvl2pPr marL="457200" indent="0" algn="l" defTabSz="914400" rtl="0" eaLnBrk="1" latinLnBrk="0" hangingPunct="1">
              <a:lnSpc>
                <a:spcPct val="90000"/>
              </a:lnSpc>
              <a:spcBef>
                <a:spcPts val="500"/>
              </a:spcBef>
              <a:buFont typeface="Arial" panose="020B0604020202020204" pitchFamily="34" charset="0"/>
              <a:buNone/>
              <a:defRPr sz="2000" b="0" i="0" kern="1200" baseline="0">
                <a:solidFill>
                  <a:schemeClr val="tx1">
                    <a:tint val="75000"/>
                  </a:schemeClr>
                </a:solidFill>
                <a:latin typeface="Roboto Light" panose="02000000000000000000" pitchFamily="2" charset="0"/>
                <a:ea typeface="Roboto Light" panose="02000000000000000000" pitchFamily="2" charset="0"/>
                <a:cs typeface="Roboto Light" panose="02000000000000000000" pitchFamily="2"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baseline="0">
                <a:solidFill>
                  <a:schemeClr val="tx1">
                    <a:tint val="75000"/>
                  </a:schemeClr>
                </a:solidFill>
                <a:latin typeface="Roboto Light" panose="02000000000000000000" pitchFamily="2" charset="0"/>
                <a:ea typeface="Roboto Light" panose="02000000000000000000" pitchFamily="2" charset="0"/>
                <a:cs typeface="Roboto Light" panose="02000000000000000000" pitchFamily="2" charset="0"/>
              </a:defRPr>
            </a:lvl3pPr>
            <a:lvl4pPr marL="1371600" indent="0" algn="l" defTabSz="914400" rtl="0" eaLnBrk="1" latinLnBrk="0" hangingPunct="1">
              <a:lnSpc>
                <a:spcPct val="90000"/>
              </a:lnSpc>
              <a:spcBef>
                <a:spcPts val="500"/>
              </a:spcBef>
              <a:buFont typeface="Arial" panose="020B0604020202020204" pitchFamily="34" charset="0"/>
              <a:buNone/>
              <a:defRPr sz="1600" b="0" i="0" kern="1200" baseline="0">
                <a:solidFill>
                  <a:schemeClr val="tx1">
                    <a:tint val="75000"/>
                  </a:schemeClr>
                </a:solidFill>
                <a:latin typeface="Roboto Light" panose="02000000000000000000" pitchFamily="2" charset="0"/>
                <a:ea typeface="Roboto Light" panose="02000000000000000000" pitchFamily="2" charset="0"/>
                <a:cs typeface="Roboto Light" panose="02000000000000000000" pitchFamily="2" charset="0"/>
              </a:defRPr>
            </a:lvl4pPr>
            <a:lvl5pPr marL="1828800" indent="0" algn="l" defTabSz="914400" rtl="0" eaLnBrk="1" latinLnBrk="0" hangingPunct="1">
              <a:lnSpc>
                <a:spcPct val="90000"/>
              </a:lnSpc>
              <a:spcBef>
                <a:spcPts val="500"/>
              </a:spcBef>
              <a:buFont typeface="Arial" panose="020B0604020202020204" pitchFamily="34" charset="0"/>
              <a:buNone/>
              <a:defRPr sz="1600" b="0" i="0" kern="1200" baseline="0">
                <a:solidFill>
                  <a:schemeClr val="tx1">
                    <a:tint val="75000"/>
                  </a:schemeClr>
                </a:solidFill>
                <a:latin typeface="Roboto Light" panose="02000000000000000000" pitchFamily="2" charset="0"/>
                <a:ea typeface="Roboto Light" panose="02000000000000000000" pitchFamily="2" charset="0"/>
                <a:cs typeface="Roboto Light" panose="02000000000000000000" pitchFamily="2"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buClr>
                <a:srgbClr val="CE6B29"/>
              </a:buClr>
            </a:pPr>
            <a:r>
              <a:rPr lang="en-GB" sz="4800" b="1" kern="0">
                <a:solidFill>
                  <a:schemeClr val="tx1"/>
                </a:solidFill>
                <a:ea typeface="Roboto Medium" panose="02000000000000000000" pitchFamily="2" charset="0"/>
                <a:cs typeface="Calibri Light"/>
              </a:rPr>
              <a:t>Retail and Wholesale</a:t>
            </a:r>
          </a:p>
          <a:p>
            <a:pPr marL="685800" indent="-685800">
              <a:buFont typeface="+mj-lt"/>
              <a:buAutoNum type="arabicPeriod"/>
            </a:pPr>
            <a:r>
              <a:rPr lang="en-US" sz="4000">
                <a:ea typeface="Calibri" panose="020F0502020204030204" pitchFamily="34" charset="0"/>
                <a:cs typeface="Times New Roman" panose="02020603050405020304" pitchFamily="18" charset="0"/>
              </a:rPr>
              <a:t>Availability of antimalarials </a:t>
            </a:r>
            <a:r>
              <a:rPr lang="en-US" sz="4000" b="1">
                <a:solidFill>
                  <a:schemeClr val="accent4"/>
                </a:solidFill>
                <a:ea typeface="Roboto" panose="02000000000000000000" pitchFamily="2" charset="0"/>
                <a:cs typeface="Roboto" panose="02000000000000000000" pitchFamily="2" charset="0"/>
              </a:rPr>
              <a:t>by group </a:t>
            </a:r>
            <a:r>
              <a:rPr lang="en-US" sz="4000">
                <a:ea typeface="Calibri" panose="020F0502020204030204" pitchFamily="34" charset="0"/>
                <a:cs typeface="Times New Roman" panose="02020603050405020304" pitchFamily="18" charset="0"/>
              </a:rPr>
              <a:t>and any specific generic/brand on the market</a:t>
            </a:r>
            <a:endParaRPr lang="en-GB" sz="4000">
              <a:ea typeface="Calibri" panose="020F0502020204030204" pitchFamily="34" charset="0"/>
              <a:cs typeface="Times New Roman" panose="02020603050405020304" pitchFamily="18" charset="0"/>
            </a:endParaRPr>
          </a:p>
          <a:p>
            <a:pPr marL="685800" indent="-685800">
              <a:buFont typeface="+mj-lt"/>
              <a:buAutoNum type="arabicPeriod"/>
            </a:pPr>
            <a:r>
              <a:rPr lang="en-US" sz="4000">
                <a:ea typeface="Calibri" panose="020F0502020204030204" pitchFamily="34" charset="0"/>
                <a:cs typeface="Times New Roman" panose="02020603050405020304" pitchFamily="18" charset="0"/>
              </a:rPr>
              <a:t>Availability of malaria blood testing, including microcopy (self-reported) and RDTs</a:t>
            </a:r>
            <a:endParaRPr lang="en-GB" sz="4000">
              <a:ea typeface="Calibri" panose="020F0502020204030204" pitchFamily="34" charset="0"/>
              <a:cs typeface="Times New Roman" panose="02020603050405020304" pitchFamily="18" charset="0"/>
            </a:endParaRPr>
          </a:p>
          <a:p>
            <a:pPr marL="685800" indent="-685800">
              <a:buFont typeface="+mj-lt"/>
              <a:buAutoNum type="arabicPeriod"/>
            </a:pPr>
            <a:r>
              <a:rPr lang="en-US" sz="4000">
                <a:ea typeface="Calibri" panose="020F0502020204030204" pitchFamily="34" charset="0"/>
                <a:cs typeface="Times New Roman" panose="02020603050405020304" pitchFamily="18" charset="0"/>
              </a:rPr>
              <a:t>Retail price and mark-ups of antimalarials and malaria blood testing services</a:t>
            </a:r>
          </a:p>
          <a:p>
            <a:pPr marL="685800" indent="-685800">
              <a:buFont typeface="+mj-lt"/>
              <a:buAutoNum type="arabicPeriod"/>
            </a:pPr>
            <a:r>
              <a:rPr lang="en-US" sz="4000">
                <a:ea typeface="Calibri" panose="020F0502020204030204" pitchFamily="34" charset="0"/>
                <a:cs typeface="Times New Roman" panose="02020603050405020304" pitchFamily="18" charset="0"/>
              </a:rPr>
              <a:t>Antimalarial market share by antimalarial groups and brand</a:t>
            </a:r>
          </a:p>
          <a:p>
            <a:pPr marL="685800" indent="-685800">
              <a:buFont typeface="+mj-lt"/>
              <a:buAutoNum type="arabicPeriod"/>
            </a:pPr>
            <a:r>
              <a:rPr lang="en-US" sz="4000">
                <a:ea typeface="Calibri" panose="020F0502020204030204" pitchFamily="34" charset="0"/>
                <a:cs typeface="Times New Roman" panose="02020603050405020304" pitchFamily="18" charset="0"/>
              </a:rPr>
              <a:t>Business characteristics and practices</a:t>
            </a:r>
            <a:endParaRPr lang="en-GB" sz="4000">
              <a:ea typeface="Calibri" panose="020F0502020204030204" pitchFamily="34" charset="0"/>
              <a:cs typeface="Times New Roman" panose="02020603050405020304" pitchFamily="18" charset="0"/>
            </a:endParaRPr>
          </a:p>
          <a:p>
            <a:pPr marL="685800" indent="-685800">
              <a:buFont typeface="+mj-lt"/>
              <a:buAutoNum type="arabicPeriod"/>
            </a:pPr>
            <a:r>
              <a:rPr lang="en-US" sz="4000">
                <a:ea typeface="Calibri" panose="020F0502020204030204" pitchFamily="34" charset="0"/>
                <a:cs typeface="Times New Roman" panose="02020603050405020304" pitchFamily="18" charset="0"/>
              </a:rPr>
              <a:t>Provider engagement in national malaria surveillance and reporting</a:t>
            </a:r>
            <a:endParaRPr lang="en-GB" sz="4000">
              <a:ea typeface="Calibri" panose="020F0502020204030204" pitchFamily="34" charset="0"/>
              <a:cs typeface="Times New Roman" panose="02020603050405020304" pitchFamily="18" charset="0"/>
            </a:endParaRPr>
          </a:p>
          <a:p>
            <a:pPr marL="685800" indent="-685800">
              <a:buFont typeface="+mj-lt"/>
              <a:buAutoNum type="arabicPeriod"/>
            </a:pPr>
            <a:r>
              <a:rPr lang="en-US" sz="4000">
                <a:ea typeface="Calibri" panose="020F0502020204030204" pitchFamily="34" charset="0"/>
                <a:cs typeface="Times New Roman" panose="02020603050405020304" pitchFamily="18" charset="0"/>
              </a:rPr>
              <a:t>Provider digital capacity and attitudes toward potential digital services</a:t>
            </a:r>
          </a:p>
          <a:p>
            <a:pPr marL="685800" indent="-685800">
              <a:buFont typeface="+mj-lt"/>
              <a:buAutoNum type="arabicPeriod"/>
            </a:pPr>
            <a:r>
              <a:rPr lang="en-US" sz="4000">
                <a:ea typeface="Calibri" panose="020F0502020204030204" pitchFamily="34" charset="0"/>
                <a:cs typeface="Times New Roman" panose="02020603050405020304" pitchFamily="18" charset="0"/>
              </a:rPr>
              <a:t>Common wholesale sources and resupply practices</a:t>
            </a:r>
          </a:p>
          <a:p>
            <a:endParaRPr lang="en-GB" sz="4800" kern="0">
              <a:solidFill>
                <a:schemeClr val="tx1"/>
              </a:solidFill>
              <a:ea typeface="Roboto Medium" panose="02000000000000000000" pitchFamily="2" charset="0"/>
              <a:cs typeface="Calibri Light"/>
            </a:endParaRPr>
          </a:p>
          <a:p>
            <a:r>
              <a:rPr lang="en-GB" sz="4800" b="1" kern="0">
                <a:solidFill>
                  <a:schemeClr val="tx1"/>
                </a:solidFill>
                <a:ea typeface="Roboto Medium" panose="02000000000000000000" pitchFamily="2" charset="0"/>
                <a:cs typeface="Calibri Light"/>
              </a:rPr>
              <a:t>Wholesale (and importers)</a:t>
            </a:r>
            <a:endParaRPr lang="en-GB" sz="4800" b="1">
              <a:ea typeface="Calibri" panose="020F0502020204030204" pitchFamily="34" charset="0"/>
              <a:cs typeface="Times New Roman" panose="02020603050405020304" pitchFamily="18" charset="0"/>
            </a:endParaRPr>
          </a:p>
          <a:p>
            <a:pPr marL="685800" indent="-685800">
              <a:buFont typeface="+mj-lt"/>
              <a:buAutoNum type="arabicPeriod" startAt="9"/>
            </a:pPr>
            <a:r>
              <a:rPr lang="en-US" sz="4000">
                <a:ea typeface="Calibri" panose="020F0502020204030204" pitchFamily="34" charset="0"/>
                <a:cs typeface="Times New Roman" panose="02020603050405020304" pitchFamily="18" charset="0"/>
              </a:rPr>
              <a:t>Customer characteristics</a:t>
            </a:r>
          </a:p>
          <a:p>
            <a:pPr marL="685800" indent="-685800">
              <a:buFont typeface="+mj-lt"/>
              <a:buAutoNum type="arabicPeriod" startAt="9"/>
            </a:pPr>
            <a:r>
              <a:rPr lang="en-US" sz="4000">
                <a:ea typeface="Calibri" panose="020F0502020204030204" pitchFamily="34" charset="0"/>
                <a:cs typeface="Times New Roman" panose="02020603050405020304" pitchFamily="18" charset="0"/>
              </a:rPr>
              <a:t>Distribution footprint in terms of geographic reach and number/range of customers</a:t>
            </a:r>
          </a:p>
          <a:p>
            <a:pPr marL="685800" indent="-685800">
              <a:buFont typeface="+mj-lt"/>
              <a:buAutoNum type="arabicPeriod" startAt="9"/>
            </a:pPr>
            <a:r>
              <a:rPr lang="en-US" sz="4000">
                <a:ea typeface="Calibri" panose="020F0502020204030204" pitchFamily="34" charset="0"/>
                <a:cs typeface="Times New Roman" panose="02020603050405020304" pitchFamily="18" charset="0"/>
              </a:rPr>
              <a:t>Distribution practices</a:t>
            </a:r>
          </a:p>
        </p:txBody>
      </p:sp>
      <p:sp>
        <p:nvSpPr>
          <p:cNvPr id="7" name="Speech Bubble: Rectangle with Corners Rounded 6">
            <a:extLst>
              <a:ext uri="{FF2B5EF4-FFF2-40B4-BE49-F238E27FC236}">
                <a16:creationId xmlns:a16="http://schemas.microsoft.com/office/drawing/2014/main" id="{FB67D250-DC84-ACEC-D312-97B2D96D32B4}"/>
              </a:ext>
            </a:extLst>
          </p:cNvPr>
          <p:cNvSpPr/>
          <p:nvPr/>
        </p:nvSpPr>
        <p:spPr>
          <a:xfrm>
            <a:off x="11925301" y="511102"/>
            <a:ext cx="9715499" cy="4300783"/>
          </a:xfrm>
          <a:prstGeom prst="wedgeRoundRectCallout">
            <a:avLst>
              <a:gd name="adj1" fmla="val -88194"/>
              <a:gd name="adj2" fmla="val 56412"/>
              <a:gd name="adj3" fmla="val 16667"/>
            </a:avLst>
          </a:prstGeom>
          <a:solidFill>
            <a:schemeClr val="accent4"/>
          </a:solidFill>
          <a:ln>
            <a:solidFill>
              <a:schemeClr val="accent4"/>
            </a:solidFill>
          </a:ln>
        </p:spPr>
        <p:style>
          <a:lnRef idx="0">
            <a:scrgbClr r="0" g="0" b="0"/>
          </a:lnRef>
          <a:fillRef idx="0">
            <a:scrgbClr r="0" g="0" b="0"/>
          </a:fillRef>
          <a:effectRef idx="0">
            <a:scrgbClr r="0" g="0" b="0"/>
          </a:effectRef>
          <a:fontRef idx="minor">
            <a:schemeClr val="lt1"/>
          </a:fontRef>
        </p:style>
        <p:txBody>
          <a:bodyPr rtlCol="0" anchor="ctr"/>
          <a:lstStyle/>
          <a:p>
            <a:r>
              <a:rPr lang="en-US" sz="4000">
                <a:ea typeface="Calibri" panose="020F0502020204030204" pitchFamily="34" charset="0"/>
                <a:cs typeface="Times New Roman" panose="02020603050405020304" pitchFamily="18" charset="0"/>
              </a:rPr>
              <a:t>E.g.:</a:t>
            </a:r>
          </a:p>
          <a:p>
            <a:r>
              <a:rPr lang="en-US" sz="4000">
                <a:ea typeface="Calibri" panose="020F0502020204030204" pitchFamily="34" charset="0"/>
                <a:cs typeface="Times New Roman" panose="02020603050405020304" pitchFamily="18" charset="0"/>
              </a:rPr>
              <a:t>Quality-assured ACTs (WHO prequalified)</a:t>
            </a:r>
          </a:p>
          <a:p>
            <a:r>
              <a:rPr lang="en-US" sz="4000">
                <a:ea typeface="Calibri" panose="020F0502020204030204" pitchFamily="34" charset="0"/>
                <a:cs typeface="Times New Roman" panose="02020603050405020304" pitchFamily="18" charset="0"/>
              </a:rPr>
              <a:t>First-line ACTs</a:t>
            </a:r>
          </a:p>
          <a:p>
            <a:r>
              <a:rPr lang="en-US" sz="4000">
                <a:ea typeface="Calibri" panose="020F0502020204030204" pitchFamily="34" charset="0"/>
                <a:cs typeface="Times New Roman" panose="02020603050405020304" pitchFamily="18" charset="0"/>
              </a:rPr>
              <a:t>Non-QA ACTs</a:t>
            </a:r>
          </a:p>
          <a:p>
            <a:r>
              <a:rPr lang="en-US" sz="4000">
                <a:ea typeface="Calibri" panose="020F0502020204030204" pitchFamily="34" charset="0"/>
                <a:cs typeface="Times New Roman" panose="02020603050405020304" pitchFamily="18" charset="0"/>
              </a:rPr>
              <a:t>Non-artemisinin therapies</a:t>
            </a:r>
          </a:p>
          <a:p>
            <a:r>
              <a:rPr lang="en-US" sz="4000">
                <a:cs typeface="Times New Roman" panose="02020603050405020304" pitchFamily="18" charset="0"/>
              </a:rPr>
              <a:t>Artemisinin monotherapies</a:t>
            </a:r>
            <a:endParaRPr lang="en-US" sz="4000"/>
          </a:p>
        </p:txBody>
      </p:sp>
    </p:spTree>
    <p:extLst>
      <p:ext uri="{BB962C8B-B14F-4D97-AF65-F5344CB8AC3E}">
        <p14:creationId xmlns:p14="http://schemas.microsoft.com/office/powerpoint/2010/main" val="3081345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50E1DD5-C909-4330-8D80-947E04645393}"/>
              </a:ext>
            </a:extLst>
          </p:cNvPr>
          <p:cNvSpPr>
            <a:spLocks noGrp="1"/>
          </p:cNvSpPr>
          <p:nvPr>
            <p:ph type="title"/>
          </p:nvPr>
        </p:nvSpPr>
        <p:spPr>
          <a:xfrm>
            <a:off x="581915" y="696426"/>
            <a:ext cx="17866866" cy="1210588"/>
          </a:xfrm>
        </p:spPr>
        <p:txBody>
          <a:bodyPr/>
          <a:lstStyle/>
          <a:p>
            <a:r>
              <a:rPr lang="en-US" sz="8000">
                <a:cs typeface="Poppins"/>
              </a:rPr>
              <a:t>DATA COLLECTION TOOLS</a:t>
            </a:r>
          </a:p>
        </p:txBody>
      </p:sp>
      <p:pic>
        <p:nvPicPr>
          <p:cNvPr id="4" name="Picture 3">
            <a:extLst>
              <a:ext uri="{FF2B5EF4-FFF2-40B4-BE49-F238E27FC236}">
                <a16:creationId xmlns:a16="http://schemas.microsoft.com/office/drawing/2014/main" id="{CC4873E0-8F0F-771F-4A87-8C6ABC9101B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31569" y="2389376"/>
            <a:ext cx="8564881" cy="10630198"/>
          </a:xfrm>
          <a:prstGeom prst="rect">
            <a:avLst/>
          </a:prstGeom>
        </p:spPr>
      </p:pic>
      <p:sp>
        <p:nvSpPr>
          <p:cNvPr id="2" name="Text Placeholder 2">
            <a:extLst>
              <a:ext uri="{FF2B5EF4-FFF2-40B4-BE49-F238E27FC236}">
                <a16:creationId xmlns:a16="http://schemas.microsoft.com/office/drawing/2014/main" id="{8351646D-E3F0-113B-91E3-781570AFE973}"/>
              </a:ext>
            </a:extLst>
          </p:cNvPr>
          <p:cNvSpPr txBox="1">
            <a:spLocks/>
          </p:cNvSpPr>
          <p:nvPr/>
        </p:nvSpPr>
        <p:spPr>
          <a:xfrm>
            <a:off x="11188106" y="5712238"/>
            <a:ext cx="12064325" cy="3416320"/>
          </a:xfrm>
          <a:prstGeom prst="rect">
            <a:avLst/>
          </a:prstGeom>
        </p:spPr>
        <p:txBody>
          <a:bodyPr vert="horz" wrap="square" lIns="91440" tIns="45720" rIns="91440" bIns="45720" rtlCol="0" anchor="t">
            <a:spAutoFit/>
          </a:bodyPr>
          <a:lstStyle>
            <a:lvl1pPr marL="0" indent="0" algn="l" defTabSz="914400" rtl="0" eaLnBrk="1" latinLnBrk="0" hangingPunct="1">
              <a:lnSpc>
                <a:spcPct val="90000"/>
              </a:lnSpc>
              <a:spcBef>
                <a:spcPts val="100"/>
              </a:spcBef>
              <a:spcAft>
                <a:spcPts val="500"/>
              </a:spcAft>
              <a:buFontTx/>
              <a:buNone/>
              <a:defRPr sz="1600" b="0" i="0" kern="1200" cap="none" baseline="0">
                <a:solidFill>
                  <a:schemeClr val="tx2"/>
                </a:solidFill>
                <a:latin typeface="+mn-lt"/>
                <a:ea typeface="Roboto Light" panose="02000000000000000000" pitchFamily="2" charset="0"/>
                <a:cs typeface="Roboto Light" panose="02000000000000000000" pitchFamily="2" charset="0"/>
              </a:defRPr>
            </a:lvl1pPr>
            <a:lvl2pPr marL="457200" indent="0" algn="l" defTabSz="914400" rtl="0" eaLnBrk="1" latinLnBrk="0" hangingPunct="1">
              <a:lnSpc>
                <a:spcPct val="90000"/>
              </a:lnSpc>
              <a:spcBef>
                <a:spcPts val="500"/>
              </a:spcBef>
              <a:buFont typeface="Arial" panose="020B0604020202020204" pitchFamily="34" charset="0"/>
              <a:buNone/>
              <a:defRPr sz="2000" b="0" i="0" kern="1200" baseline="0">
                <a:solidFill>
                  <a:schemeClr val="tx1">
                    <a:tint val="75000"/>
                  </a:schemeClr>
                </a:solidFill>
                <a:latin typeface="Roboto Light" panose="02000000000000000000" pitchFamily="2" charset="0"/>
                <a:ea typeface="Roboto Light" panose="02000000000000000000" pitchFamily="2" charset="0"/>
                <a:cs typeface="Roboto Light" panose="02000000000000000000" pitchFamily="2"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baseline="0">
                <a:solidFill>
                  <a:schemeClr val="tx1">
                    <a:tint val="75000"/>
                  </a:schemeClr>
                </a:solidFill>
                <a:latin typeface="Roboto Light" panose="02000000000000000000" pitchFamily="2" charset="0"/>
                <a:ea typeface="Roboto Light" panose="02000000000000000000" pitchFamily="2" charset="0"/>
                <a:cs typeface="Roboto Light" panose="02000000000000000000" pitchFamily="2" charset="0"/>
              </a:defRPr>
            </a:lvl3pPr>
            <a:lvl4pPr marL="1371600" indent="0" algn="l" defTabSz="914400" rtl="0" eaLnBrk="1" latinLnBrk="0" hangingPunct="1">
              <a:lnSpc>
                <a:spcPct val="90000"/>
              </a:lnSpc>
              <a:spcBef>
                <a:spcPts val="500"/>
              </a:spcBef>
              <a:buFont typeface="Arial" panose="020B0604020202020204" pitchFamily="34" charset="0"/>
              <a:buNone/>
              <a:defRPr sz="1600" b="0" i="0" kern="1200" baseline="0">
                <a:solidFill>
                  <a:schemeClr val="tx1">
                    <a:tint val="75000"/>
                  </a:schemeClr>
                </a:solidFill>
                <a:latin typeface="Roboto Light" panose="02000000000000000000" pitchFamily="2" charset="0"/>
                <a:ea typeface="Roboto Light" panose="02000000000000000000" pitchFamily="2" charset="0"/>
                <a:cs typeface="Roboto Light" panose="02000000000000000000" pitchFamily="2" charset="0"/>
              </a:defRPr>
            </a:lvl4pPr>
            <a:lvl5pPr marL="1828800" indent="0" algn="l" defTabSz="914400" rtl="0" eaLnBrk="1" latinLnBrk="0" hangingPunct="1">
              <a:lnSpc>
                <a:spcPct val="90000"/>
              </a:lnSpc>
              <a:spcBef>
                <a:spcPts val="500"/>
              </a:spcBef>
              <a:buFont typeface="Arial" panose="020B0604020202020204" pitchFamily="34" charset="0"/>
              <a:buNone/>
              <a:defRPr sz="1600" b="0" i="0" kern="1200" baseline="0">
                <a:solidFill>
                  <a:schemeClr val="tx1">
                    <a:tint val="75000"/>
                  </a:schemeClr>
                </a:solidFill>
                <a:latin typeface="Roboto Light" panose="02000000000000000000" pitchFamily="2" charset="0"/>
                <a:ea typeface="Roboto Light" panose="02000000000000000000" pitchFamily="2" charset="0"/>
                <a:cs typeface="Roboto Light" panose="02000000000000000000" pitchFamily="2"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4800">
                <a:ea typeface="Calibri" panose="020F0502020204030204" pitchFamily="34" charset="0"/>
                <a:cs typeface="Times New Roman" panose="02020603050405020304" pitchFamily="18" charset="0"/>
              </a:rPr>
              <a:t>To capture information at each level of the supply chain, tools have been developed for semi-structured interviews with importers and  quantitative questionnaires for survey of wholesalers and retailers</a:t>
            </a:r>
          </a:p>
        </p:txBody>
      </p:sp>
    </p:spTree>
    <p:extLst>
      <p:ext uri="{BB962C8B-B14F-4D97-AF65-F5344CB8AC3E}">
        <p14:creationId xmlns:p14="http://schemas.microsoft.com/office/powerpoint/2010/main" val="6412519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50E1DD5-C909-4330-8D80-947E04645393}"/>
              </a:ext>
            </a:extLst>
          </p:cNvPr>
          <p:cNvSpPr>
            <a:spLocks noGrp="1"/>
          </p:cNvSpPr>
          <p:nvPr>
            <p:ph type="title"/>
          </p:nvPr>
        </p:nvSpPr>
        <p:spPr>
          <a:xfrm>
            <a:off x="552197" y="503265"/>
            <a:ext cx="17866866" cy="1210588"/>
          </a:xfrm>
        </p:spPr>
        <p:txBody>
          <a:bodyPr/>
          <a:lstStyle/>
          <a:p>
            <a:r>
              <a:rPr lang="en-US" sz="8000">
                <a:cs typeface="Poppins"/>
              </a:rPr>
              <a:t>DATA COLLECTION TOOLS</a:t>
            </a:r>
          </a:p>
        </p:txBody>
      </p:sp>
      <p:pic>
        <p:nvPicPr>
          <p:cNvPr id="4" name="Picture 3">
            <a:extLst>
              <a:ext uri="{FF2B5EF4-FFF2-40B4-BE49-F238E27FC236}">
                <a16:creationId xmlns:a16="http://schemas.microsoft.com/office/drawing/2014/main" id="{CC4873E0-8F0F-771F-4A87-8C6ABC9101B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20449" y="2133599"/>
            <a:ext cx="8461701" cy="11117563"/>
          </a:xfrm>
          <a:prstGeom prst="rect">
            <a:avLst/>
          </a:prstGeom>
        </p:spPr>
      </p:pic>
      <p:sp>
        <p:nvSpPr>
          <p:cNvPr id="8" name="Text Placeholder 2">
            <a:extLst>
              <a:ext uri="{FF2B5EF4-FFF2-40B4-BE49-F238E27FC236}">
                <a16:creationId xmlns:a16="http://schemas.microsoft.com/office/drawing/2014/main" id="{DB9D43D4-3F8D-C4C3-7B94-FD436703D6B5}"/>
              </a:ext>
            </a:extLst>
          </p:cNvPr>
          <p:cNvSpPr txBox="1">
            <a:spLocks/>
          </p:cNvSpPr>
          <p:nvPr/>
        </p:nvSpPr>
        <p:spPr>
          <a:xfrm>
            <a:off x="11426639" y="1713853"/>
            <a:ext cx="11985811" cy="11729365"/>
          </a:xfrm>
          <a:prstGeom prst="rect">
            <a:avLst/>
          </a:prstGeom>
        </p:spPr>
        <p:txBody>
          <a:bodyPr vert="horz" wrap="square" lIns="91440" tIns="45720" rIns="91440" bIns="45720" rtlCol="0" anchor="t">
            <a:spAutoFit/>
          </a:bodyPr>
          <a:lstStyle>
            <a:lvl1pPr marL="0" indent="0" algn="l" defTabSz="914400" rtl="0" eaLnBrk="1" latinLnBrk="0" hangingPunct="1">
              <a:lnSpc>
                <a:spcPct val="90000"/>
              </a:lnSpc>
              <a:spcBef>
                <a:spcPts val="100"/>
              </a:spcBef>
              <a:spcAft>
                <a:spcPts val="500"/>
              </a:spcAft>
              <a:buFont typeface="Arial" panose="020B0604020202020204" pitchFamily="34" charset="0"/>
              <a:buNone/>
              <a:defRPr sz="1600" b="0" i="0" kern="1200" cap="none" baseline="0">
                <a:solidFill>
                  <a:schemeClr val="tx2"/>
                </a:solidFill>
                <a:latin typeface="+mn-lt"/>
                <a:ea typeface="Roboto Light" panose="02000000000000000000" pitchFamily="2" charset="0"/>
                <a:cs typeface="Roboto Light" panose="02000000000000000000" pitchFamily="2" charset="0"/>
              </a:defRPr>
            </a:lvl1pPr>
            <a:lvl2pPr marL="457200" indent="0" algn="l" defTabSz="914400" rtl="0" eaLnBrk="1" latinLnBrk="0" hangingPunct="1">
              <a:lnSpc>
                <a:spcPct val="90000"/>
              </a:lnSpc>
              <a:spcBef>
                <a:spcPts val="500"/>
              </a:spcBef>
              <a:buFont typeface="Arial" panose="020B0604020202020204" pitchFamily="34" charset="0"/>
              <a:buNone/>
              <a:defRPr lang="en-US" sz="2000" b="0" i="0" kern="1200" baseline="0">
                <a:solidFill>
                  <a:schemeClr val="tx1">
                    <a:tint val="75000"/>
                  </a:schemeClr>
                </a:solidFill>
                <a:latin typeface="+mn-lt"/>
                <a:ea typeface="Roboto Light" panose="02000000000000000000" pitchFamily="2" charset="0"/>
                <a:cs typeface="Roboto Light" panose="02000000000000000000" pitchFamily="2" charset="0"/>
              </a:defRPr>
            </a:lvl2pPr>
            <a:lvl3pPr marL="914400" indent="0" algn="l" defTabSz="914400" rtl="0" eaLnBrk="1" latinLnBrk="0" hangingPunct="1">
              <a:lnSpc>
                <a:spcPct val="90000"/>
              </a:lnSpc>
              <a:spcBef>
                <a:spcPts val="500"/>
              </a:spcBef>
              <a:buFont typeface="Arial" panose="020B0604020202020204" pitchFamily="34" charset="0"/>
              <a:buNone/>
              <a:defRPr lang="en-US" sz="1800" b="0" i="0" kern="1200" baseline="0">
                <a:solidFill>
                  <a:schemeClr val="tx1">
                    <a:tint val="75000"/>
                  </a:schemeClr>
                </a:solidFill>
                <a:latin typeface="+mn-lt"/>
                <a:ea typeface="Roboto Light" panose="02000000000000000000" pitchFamily="2" charset="0"/>
                <a:cs typeface="Roboto Light" panose="02000000000000000000" pitchFamily="2" charset="0"/>
              </a:defRPr>
            </a:lvl3pPr>
            <a:lvl4pPr marL="1371600" indent="0" algn="l" defTabSz="914400" rtl="0" eaLnBrk="1" latinLnBrk="0" hangingPunct="1">
              <a:lnSpc>
                <a:spcPct val="90000"/>
              </a:lnSpc>
              <a:spcBef>
                <a:spcPts val="500"/>
              </a:spcBef>
              <a:buFont typeface="Arial" panose="020B0604020202020204" pitchFamily="34" charset="0"/>
              <a:buNone/>
              <a:defRPr lang="en-US" sz="1600" b="0" i="0" kern="1200" baseline="0">
                <a:solidFill>
                  <a:schemeClr val="tx1">
                    <a:tint val="75000"/>
                  </a:schemeClr>
                </a:solidFill>
                <a:latin typeface="+mn-lt"/>
                <a:ea typeface="Roboto Light" panose="02000000000000000000" pitchFamily="2" charset="0"/>
                <a:cs typeface="Roboto Light" panose="02000000000000000000" pitchFamily="2" charset="0"/>
              </a:defRPr>
            </a:lvl4pPr>
            <a:lvl5pPr marL="1828800" indent="0" algn="l" defTabSz="914400" rtl="0" eaLnBrk="1" latinLnBrk="0" hangingPunct="1">
              <a:lnSpc>
                <a:spcPct val="90000"/>
              </a:lnSpc>
              <a:spcBef>
                <a:spcPts val="500"/>
              </a:spcBef>
              <a:buFont typeface="Arial" panose="020B0604020202020204" pitchFamily="34" charset="0"/>
              <a:buNone/>
              <a:defRPr lang="en-US" sz="1600" b="0" i="0" kern="1200" baseline="0">
                <a:solidFill>
                  <a:schemeClr val="tx1">
                    <a:tint val="75000"/>
                  </a:schemeClr>
                </a:solidFill>
                <a:latin typeface="+mn-lt"/>
                <a:ea typeface="Roboto Light" panose="02000000000000000000" pitchFamily="2" charset="0"/>
                <a:cs typeface="Roboto Light" panose="02000000000000000000" pitchFamily="2"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fr-FR" sz="4800" b="1">
                <a:solidFill>
                  <a:schemeClr val="tx1"/>
                </a:solidFill>
                <a:ea typeface="Roboto Medium" panose="02000000000000000000" pitchFamily="2" charset="0"/>
                <a:cs typeface="Times New Roman" panose="02020603050405020304" pitchFamily="18" charset="0"/>
              </a:rPr>
              <a:t>Interviews </a:t>
            </a:r>
            <a:r>
              <a:rPr lang="fr-FR" sz="4800" b="1" err="1">
                <a:solidFill>
                  <a:schemeClr val="tx1"/>
                </a:solidFill>
                <a:ea typeface="Roboto Medium" panose="02000000000000000000" pitchFamily="2" charset="0"/>
                <a:cs typeface="Times New Roman" panose="02020603050405020304" pitchFamily="18" charset="0"/>
              </a:rPr>
              <a:t>with</a:t>
            </a:r>
            <a:r>
              <a:rPr lang="fr-FR" sz="4800" b="1">
                <a:solidFill>
                  <a:schemeClr val="tx1"/>
                </a:solidFill>
                <a:ea typeface="Roboto Medium" panose="02000000000000000000" pitchFamily="2" charset="0"/>
                <a:cs typeface="Times New Roman" panose="02020603050405020304" pitchFamily="18" charset="0"/>
              </a:rPr>
              <a:t> </a:t>
            </a:r>
            <a:r>
              <a:rPr lang="fr-FR" sz="4800" b="1" err="1">
                <a:solidFill>
                  <a:schemeClr val="tx1"/>
                </a:solidFill>
                <a:ea typeface="Roboto Medium" panose="02000000000000000000" pitchFamily="2" charset="0"/>
                <a:cs typeface="Times New Roman" panose="02020603050405020304" pitchFamily="18" charset="0"/>
              </a:rPr>
              <a:t>importers</a:t>
            </a:r>
            <a:r>
              <a:rPr lang="fr-FR" sz="4800" b="1">
                <a:solidFill>
                  <a:schemeClr val="tx1"/>
                </a:solidFill>
                <a:ea typeface="Roboto Medium" panose="02000000000000000000" pitchFamily="2" charset="0"/>
                <a:cs typeface="Times New Roman" panose="02020603050405020304" pitchFamily="18" charset="0"/>
              </a:rPr>
              <a:t> </a:t>
            </a:r>
            <a:r>
              <a:rPr lang="fr-FR" sz="4800" b="1" err="1">
                <a:solidFill>
                  <a:schemeClr val="tx1"/>
                </a:solidFill>
                <a:ea typeface="Roboto Medium" panose="02000000000000000000" pitchFamily="2" charset="0"/>
                <a:cs typeface="Times New Roman" panose="02020603050405020304" pitchFamily="18" charset="0"/>
              </a:rPr>
              <a:t>done</a:t>
            </a:r>
            <a:r>
              <a:rPr lang="fr-FR" sz="4800" b="1">
                <a:solidFill>
                  <a:schemeClr val="tx1"/>
                </a:solidFill>
                <a:ea typeface="Roboto Medium" panose="02000000000000000000" pitchFamily="2" charset="0"/>
                <a:cs typeface="Times New Roman" panose="02020603050405020304" pitchFamily="18" charset="0"/>
              </a:rPr>
              <a:t> by </a:t>
            </a:r>
            <a:r>
              <a:rPr lang="fr-FR" sz="4800" b="1">
                <a:solidFill>
                  <a:srgbClr val="C00000"/>
                </a:solidFill>
                <a:highlight>
                  <a:srgbClr val="FFFF00"/>
                </a:highlight>
                <a:ea typeface="Roboto Medium" panose="02000000000000000000" pitchFamily="2" charset="0"/>
                <a:cs typeface="Times New Roman" panose="02020603050405020304" pitchFamily="18" charset="0"/>
              </a:rPr>
              <a:t>[</a:t>
            </a:r>
            <a:r>
              <a:rPr lang="fr-FR" sz="4800" b="1" err="1">
                <a:solidFill>
                  <a:srgbClr val="C00000"/>
                </a:solidFill>
                <a:highlight>
                  <a:srgbClr val="FFFF00"/>
                </a:highlight>
                <a:ea typeface="Roboto Medium" panose="02000000000000000000" pitchFamily="2" charset="0"/>
                <a:cs typeface="Times New Roman" panose="02020603050405020304" pitchFamily="18" charset="0"/>
              </a:rPr>
              <a:t>implementing</a:t>
            </a:r>
            <a:r>
              <a:rPr lang="fr-FR" sz="4800" b="1">
                <a:solidFill>
                  <a:srgbClr val="C00000"/>
                </a:solidFill>
                <a:highlight>
                  <a:srgbClr val="FFFF00"/>
                </a:highlight>
                <a:ea typeface="Roboto Medium" panose="02000000000000000000" pitchFamily="2" charset="0"/>
                <a:cs typeface="Times New Roman" panose="02020603050405020304" pitchFamily="18" charset="0"/>
              </a:rPr>
              <a:t> </a:t>
            </a:r>
            <a:r>
              <a:rPr lang="fr-FR" sz="4800" b="1" err="1">
                <a:solidFill>
                  <a:srgbClr val="C00000"/>
                </a:solidFill>
                <a:highlight>
                  <a:srgbClr val="FFFF00"/>
                </a:highlight>
                <a:ea typeface="Roboto Medium" panose="02000000000000000000" pitchFamily="2" charset="0"/>
                <a:cs typeface="Times New Roman" panose="02020603050405020304" pitchFamily="18" charset="0"/>
              </a:rPr>
              <a:t>organization</a:t>
            </a:r>
            <a:r>
              <a:rPr lang="fr-FR" sz="4800" b="1">
                <a:solidFill>
                  <a:srgbClr val="C00000"/>
                </a:solidFill>
                <a:highlight>
                  <a:srgbClr val="FFFF00"/>
                </a:highlight>
                <a:ea typeface="Roboto Medium" panose="02000000000000000000" pitchFamily="2" charset="0"/>
                <a:cs typeface="Times New Roman" panose="02020603050405020304" pitchFamily="18" charset="0"/>
              </a:rPr>
              <a:t>]</a:t>
            </a:r>
            <a:endParaRPr lang="en-US" sz="4800" kern="0">
              <a:solidFill>
                <a:srgbClr val="C00000"/>
              </a:solidFill>
              <a:ea typeface="Roboto Medium" panose="02000000000000000000" pitchFamily="2" charset="0"/>
              <a:cs typeface="Calibri Light"/>
            </a:endParaRPr>
          </a:p>
          <a:p>
            <a:pPr marL="571500" indent="-571500">
              <a:buFont typeface="Arial" panose="020B0604020202020204" pitchFamily="34" charset="0"/>
              <a:buChar char="•"/>
            </a:pPr>
            <a:r>
              <a:rPr lang="en-US" sz="4800" kern="0">
                <a:ea typeface="Roboto Medium" panose="02000000000000000000" pitchFamily="2" charset="0"/>
                <a:cs typeface="Calibri Light"/>
              </a:rPr>
              <a:t>Products stocked (antimalarials and TDRs)</a:t>
            </a:r>
          </a:p>
          <a:p>
            <a:endParaRPr lang="en-US" sz="4800" kern="0">
              <a:ea typeface="Roboto Medium" panose="02000000000000000000" pitchFamily="2" charset="0"/>
              <a:cs typeface="Calibri Light"/>
            </a:endParaRPr>
          </a:p>
          <a:p>
            <a:pPr marL="571500" indent="-571500">
              <a:buFont typeface="Arial" panose="020B0604020202020204" pitchFamily="34" charset="0"/>
              <a:buChar char="•"/>
            </a:pPr>
            <a:r>
              <a:rPr lang="en-US" sz="4800" kern="0">
                <a:ea typeface="Roboto Medium" panose="02000000000000000000" pitchFamily="2" charset="0"/>
                <a:cs typeface="Calibri Light"/>
              </a:rPr>
              <a:t>Pricing</a:t>
            </a:r>
          </a:p>
          <a:p>
            <a:endParaRPr lang="en-US" sz="4800" kern="0">
              <a:ea typeface="Roboto Medium" panose="02000000000000000000" pitchFamily="2" charset="0"/>
              <a:cs typeface="Calibri Light"/>
            </a:endParaRPr>
          </a:p>
          <a:p>
            <a:pPr marL="571500" indent="-571500">
              <a:buFont typeface="Arial" panose="020B0604020202020204" pitchFamily="34" charset="0"/>
              <a:buChar char="•"/>
            </a:pPr>
            <a:r>
              <a:rPr lang="en-US" sz="4800" kern="0">
                <a:ea typeface="Roboto Medium" panose="02000000000000000000" pitchFamily="2" charset="0"/>
                <a:cs typeface="Calibri Light"/>
              </a:rPr>
              <a:t>Distribution network and practices</a:t>
            </a:r>
          </a:p>
          <a:p>
            <a:endParaRPr lang="en-US" sz="4800" kern="0">
              <a:ea typeface="Roboto Medium" panose="02000000000000000000" pitchFamily="2" charset="0"/>
              <a:cs typeface="Calibri Light"/>
            </a:endParaRPr>
          </a:p>
          <a:p>
            <a:pPr marL="571500" indent="-571500">
              <a:buFont typeface="Arial" panose="020B0604020202020204" pitchFamily="34" charset="0"/>
              <a:buChar char="•"/>
            </a:pPr>
            <a:r>
              <a:rPr lang="en-US" sz="4800" kern="0">
                <a:ea typeface="Roboto Medium" panose="02000000000000000000" pitchFamily="2" charset="0"/>
                <a:cs typeface="Calibri Light"/>
              </a:rPr>
              <a:t>Competition</a:t>
            </a:r>
          </a:p>
          <a:p>
            <a:endParaRPr lang="en-US" sz="4800" kern="0">
              <a:ea typeface="Roboto Medium" panose="02000000000000000000" pitchFamily="2" charset="0"/>
              <a:cs typeface="Calibri Light"/>
            </a:endParaRPr>
          </a:p>
          <a:p>
            <a:pPr marL="571500" indent="-571500">
              <a:buFont typeface="Arial" panose="020B0604020202020204" pitchFamily="34" charset="0"/>
              <a:buChar char="•"/>
            </a:pPr>
            <a:r>
              <a:rPr lang="en-US" sz="4800" kern="0">
                <a:ea typeface="Roboto Medium" panose="02000000000000000000" pitchFamily="2" charset="0"/>
                <a:cs typeface="Calibri Light"/>
              </a:rPr>
              <a:t>Information sources</a:t>
            </a:r>
          </a:p>
          <a:p>
            <a:endParaRPr lang="en-US" sz="4800" kern="0">
              <a:ea typeface="Roboto Medium" panose="02000000000000000000" pitchFamily="2" charset="0"/>
              <a:cs typeface="Calibri Light"/>
            </a:endParaRPr>
          </a:p>
          <a:p>
            <a:pPr marL="571500" indent="-571500">
              <a:buFont typeface="Arial" panose="020B0604020202020204" pitchFamily="34" charset="0"/>
              <a:buChar char="•"/>
            </a:pPr>
            <a:r>
              <a:rPr lang="en-US" sz="4800" kern="0">
                <a:ea typeface="Roboto Medium" panose="02000000000000000000" pitchFamily="2" charset="0"/>
                <a:cs typeface="Calibri Light"/>
              </a:rPr>
              <a:t>Sales revenue</a:t>
            </a:r>
          </a:p>
          <a:p>
            <a:endParaRPr lang="en-US" sz="4800" kern="0">
              <a:ea typeface="Roboto Medium" panose="02000000000000000000" pitchFamily="2" charset="0"/>
              <a:cs typeface="Calibri Light"/>
            </a:endParaRPr>
          </a:p>
          <a:p>
            <a:pPr marL="571500" indent="-571500">
              <a:buFont typeface="Arial" panose="020B0604020202020204" pitchFamily="34" charset="0"/>
              <a:buChar char="•"/>
            </a:pPr>
            <a:r>
              <a:rPr lang="en-US" sz="4800" kern="0">
                <a:ea typeface="Roboto Medium" panose="02000000000000000000" pitchFamily="2" charset="0"/>
                <a:cs typeface="Calibri Light"/>
              </a:rPr>
              <a:t>Regulations</a:t>
            </a:r>
          </a:p>
        </p:txBody>
      </p:sp>
      <p:sp>
        <p:nvSpPr>
          <p:cNvPr id="10" name="Rectangle 9">
            <a:extLst>
              <a:ext uri="{FF2B5EF4-FFF2-40B4-BE49-F238E27FC236}">
                <a16:creationId xmlns:a16="http://schemas.microsoft.com/office/drawing/2014/main" id="{42B5D861-0CF9-9DF0-E2C8-D40B55A8920D}"/>
              </a:ext>
            </a:extLst>
          </p:cNvPr>
          <p:cNvSpPr/>
          <p:nvPr/>
        </p:nvSpPr>
        <p:spPr>
          <a:xfrm>
            <a:off x="525775" y="2133600"/>
            <a:ext cx="8461701" cy="2667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cxnSp>
        <p:nvCxnSpPr>
          <p:cNvPr id="12" name="Straight Arrow Connector 11">
            <a:extLst>
              <a:ext uri="{FF2B5EF4-FFF2-40B4-BE49-F238E27FC236}">
                <a16:creationId xmlns:a16="http://schemas.microsoft.com/office/drawing/2014/main" id="{3C2EF877-2113-BEB2-DB9C-EB6F87FB095E}"/>
              </a:ext>
            </a:extLst>
          </p:cNvPr>
          <p:cNvCxnSpPr>
            <a:cxnSpLocks/>
          </p:cNvCxnSpPr>
          <p:nvPr/>
        </p:nvCxnSpPr>
        <p:spPr>
          <a:xfrm>
            <a:off x="8987476" y="4800600"/>
            <a:ext cx="2439163" cy="2057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95238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50E1DD5-C909-4330-8D80-947E04645393}"/>
              </a:ext>
            </a:extLst>
          </p:cNvPr>
          <p:cNvSpPr>
            <a:spLocks noGrp="1"/>
          </p:cNvSpPr>
          <p:nvPr>
            <p:ph type="title"/>
          </p:nvPr>
        </p:nvSpPr>
        <p:spPr>
          <a:xfrm>
            <a:off x="497333" y="631519"/>
            <a:ext cx="17866866" cy="1210588"/>
          </a:xfrm>
        </p:spPr>
        <p:txBody>
          <a:bodyPr/>
          <a:lstStyle/>
          <a:p>
            <a:r>
              <a:rPr lang="en-US" sz="8000">
                <a:cs typeface="Poppins"/>
              </a:rPr>
              <a:t>DATA COLLECTION TOOLS</a:t>
            </a:r>
          </a:p>
        </p:txBody>
      </p:sp>
      <p:pic>
        <p:nvPicPr>
          <p:cNvPr id="4" name="Picture 3">
            <a:extLst>
              <a:ext uri="{FF2B5EF4-FFF2-40B4-BE49-F238E27FC236}">
                <a16:creationId xmlns:a16="http://schemas.microsoft.com/office/drawing/2014/main" id="{CC4873E0-8F0F-771F-4A87-8C6ABC9101B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80038" y="2294059"/>
            <a:ext cx="8212710" cy="10790422"/>
          </a:xfrm>
          <a:prstGeom prst="rect">
            <a:avLst/>
          </a:prstGeom>
        </p:spPr>
      </p:pic>
      <p:sp>
        <p:nvSpPr>
          <p:cNvPr id="10" name="Rectangle 9">
            <a:extLst>
              <a:ext uri="{FF2B5EF4-FFF2-40B4-BE49-F238E27FC236}">
                <a16:creationId xmlns:a16="http://schemas.microsoft.com/office/drawing/2014/main" id="{42B5D861-0CF9-9DF0-E2C8-D40B55A8920D}"/>
              </a:ext>
            </a:extLst>
          </p:cNvPr>
          <p:cNvSpPr/>
          <p:nvPr/>
        </p:nvSpPr>
        <p:spPr>
          <a:xfrm>
            <a:off x="802022" y="5032207"/>
            <a:ext cx="8856328" cy="834089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cxnSp>
        <p:nvCxnSpPr>
          <p:cNvPr id="12" name="Straight Arrow Connector 11">
            <a:extLst>
              <a:ext uri="{FF2B5EF4-FFF2-40B4-BE49-F238E27FC236}">
                <a16:creationId xmlns:a16="http://schemas.microsoft.com/office/drawing/2014/main" id="{3C2EF877-2113-BEB2-DB9C-EB6F87FB095E}"/>
              </a:ext>
            </a:extLst>
          </p:cNvPr>
          <p:cNvCxnSpPr>
            <a:cxnSpLocks/>
            <a:stCxn id="10" idx="3"/>
          </p:cNvCxnSpPr>
          <p:nvPr/>
        </p:nvCxnSpPr>
        <p:spPr>
          <a:xfrm flipV="1">
            <a:off x="9658350" y="7189389"/>
            <a:ext cx="2533650" cy="20132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 Placeholder 2">
            <a:extLst>
              <a:ext uri="{FF2B5EF4-FFF2-40B4-BE49-F238E27FC236}">
                <a16:creationId xmlns:a16="http://schemas.microsoft.com/office/drawing/2014/main" id="{22D97BE5-B592-E008-F346-1C9DB53FFDB6}"/>
              </a:ext>
            </a:extLst>
          </p:cNvPr>
          <p:cNvSpPr txBox="1">
            <a:spLocks/>
          </p:cNvSpPr>
          <p:nvPr/>
        </p:nvSpPr>
        <p:spPr>
          <a:xfrm>
            <a:off x="10629900" y="1912564"/>
            <a:ext cx="11573943" cy="2086725"/>
          </a:xfrm>
          <a:prstGeom prst="rect">
            <a:avLst/>
          </a:prstGeom>
        </p:spPr>
        <p:txBody>
          <a:bodyPr vert="horz" wrap="square" lIns="91440" tIns="45720" rIns="91440" bIns="45720" rtlCol="0" anchor="t">
            <a:spAutoFit/>
          </a:bodyPr>
          <a:lstStyle>
            <a:lvl1pPr marL="0" indent="0" algn="l" defTabSz="914400" rtl="0" eaLnBrk="1" latinLnBrk="0" hangingPunct="1">
              <a:lnSpc>
                <a:spcPct val="90000"/>
              </a:lnSpc>
              <a:spcBef>
                <a:spcPts val="100"/>
              </a:spcBef>
              <a:spcAft>
                <a:spcPts val="500"/>
              </a:spcAft>
              <a:buFont typeface="Arial" panose="020B0604020202020204" pitchFamily="34" charset="0"/>
              <a:buNone/>
              <a:defRPr sz="1600" b="0" i="0" kern="1200" cap="none" baseline="0">
                <a:solidFill>
                  <a:schemeClr val="tx2"/>
                </a:solidFill>
                <a:latin typeface="+mn-lt"/>
                <a:ea typeface="Roboto Light" panose="02000000000000000000" pitchFamily="2" charset="0"/>
                <a:cs typeface="Roboto Light" panose="02000000000000000000" pitchFamily="2" charset="0"/>
              </a:defRPr>
            </a:lvl1pPr>
            <a:lvl2pPr marL="457200" indent="0" algn="l" defTabSz="914400" rtl="0" eaLnBrk="1" latinLnBrk="0" hangingPunct="1">
              <a:lnSpc>
                <a:spcPct val="90000"/>
              </a:lnSpc>
              <a:spcBef>
                <a:spcPts val="500"/>
              </a:spcBef>
              <a:buFont typeface="Arial" panose="020B0604020202020204" pitchFamily="34" charset="0"/>
              <a:buNone/>
              <a:defRPr lang="en-US" sz="2000" b="0" i="0" kern="1200" baseline="0">
                <a:solidFill>
                  <a:schemeClr val="tx1">
                    <a:tint val="75000"/>
                  </a:schemeClr>
                </a:solidFill>
                <a:latin typeface="+mn-lt"/>
                <a:ea typeface="Roboto Light" panose="02000000000000000000" pitchFamily="2" charset="0"/>
                <a:cs typeface="Roboto Light" panose="02000000000000000000" pitchFamily="2" charset="0"/>
              </a:defRPr>
            </a:lvl2pPr>
            <a:lvl3pPr marL="914400" indent="0" algn="l" defTabSz="914400" rtl="0" eaLnBrk="1" latinLnBrk="0" hangingPunct="1">
              <a:lnSpc>
                <a:spcPct val="90000"/>
              </a:lnSpc>
              <a:spcBef>
                <a:spcPts val="500"/>
              </a:spcBef>
              <a:buFont typeface="Arial" panose="020B0604020202020204" pitchFamily="34" charset="0"/>
              <a:buNone/>
              <a:defRPr lang="en-US" sz="1800" b="0" i="0" kern="1200" baseline="0">
                <a:solidFill>
                  <a:schemeClr val="tx1">
                    <a:tint val="75000"/>
                  </a:schemeClr>
                </a:solidFill>
                <a:latin typeface="+mn-lt"/>
                <a:ea typeface="Roboto Light" panose="02000000000000000000" pitchFamily="2" charset="0"/>
                <a:cs typeface="Roboto Light" panose="02000000000000000000" pitchFamily="2" charset="0"/>
              </a:defRPr>
            </a:lvl3pPr>
            <a:lvl4pPr marL="1371600" indent="0" algn="l" defTabSz="914400" rtl="0" eaLnBrk="1" latinLnBrk="0" hangingPunct="1">
              <a:lnSpc>
                <a:spcPct val="90000"/>
              </a:lnSpc>
              <a:spcBef>
                <a:spcPts val="500"/>
              </a:spcBef>
              <a:buFont typeface="Arial" panose="020B0604020202020204" pitchFamily="34" charset="0"/>
              <a:buNone/>
              <a:defRPr lang="en-US" sz="1600" b="0" i="0" kern="1200" baseline="0">
                <a:solidFill>
                  <a:schemeClr val="tx1">
                    <a:tint val="75000"/>
                  </a:schemeClr>
                </a:solidFill>
                <a:latin typeface="+mn-lt"/>
                <a:ea typeface="Roboto Light" panose="02000000000000000000" pitchFamily="2" charset="0"/>
                <a:cs typeface="Roboto Light" panose="02000000000000000000" pitchFamily="2" charset="0"/>
              </a:defRPr>
            </a:lvl4pPr>
            <a:lvl5pPr marL="1828800" indent="0" algn="l" defTabSz="914400" rtl="0" eaLnBrk="1" latinLnBrk="0" hangingPunct="1">
              <a:lnSpc>
                <a:spcPct val="90000"/>
              </a:lnSpc>
              <a:spcBef>
                <a:spcPts val="500"/>
              </a:spcBef>
              <a:buFont typeface="Arial" panose="020B0604020202020204" pitchFamily="34" charset="0"/>
              <a:buNone/>
              <a:defRPr lang="en-US" sz="1600" b="0" i="0" kern="1200" baseline="0">
                <a:solidFill>
                  <a:schemeClr val="tx1">
                    <a:tint val="75000"/>
                  </a:schemeClr>
                </a:solidFill>
                <a:latin typeface="+mn-lt"/>
                <a:ea typeface="Roboto Light" panose="02000000000000000000" pitchFamily="2" charset="0"/>
                <a:cs typeface="Roboto Light" panose="02000000000000000000" pitchFamily="2"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4800" b="1">
                <a:solidFill>
                  <a:schemeClr val="tx1"/>
                </a:solidFill>
                <a:ea typeface="Roboto Medium" panose="02000000000000000000" pitchFamily="2" charset="0"/>
                <a:cs typeface="Times New Roman" panose="02020603050405020304" pitchFamily="18" charset="0"/>
              </a:rPr>
              <a:t>Market survey of retail outlets and wholesalers done by </a:t>
            </a:r>
            <a:r>
              <a:rPr lang="en-US" sz="4800" b="1">
                <a:solidFill>
                  <a:srgbClr val="C00000"/>
                </a:solidFill>
                <a:highlight>
                  <a:srgbClr val="FFFF00"/>
                </a:highlight>
                <a:ea typeface="Roboto Medium" panose="02000000000000000000" pitchFamily="2" charset="0"/>
                <a:cs typeface="Times New Roman" panose="02020603050405020304" pitchFamily="18" charset="0"/>
              </a:rPr>
              <a:t>[Insert Research Agency or Implementing Organization here]</a:t>
            </a:r>
            <a:endParaRPr lang="en-US" sz="4800" b="1" kern="0">
              <a:solidFill>
                <a:srgbClr val="C00000"/>
              </a:solidFill>
              <a:highlight>
                <a:srgbClr val="FFFF00"/>
              </a:highlight>
              <a:ea typeface="Roboto Medium" panose="02000000000000000000" pitchFamily="2" charset="0"/>
              <a:cs typeface="Calibri Light"/>
            </a:endParaRPr>
          </a:p>
        </p:txBody>
      </p:sp>
      <p:sp>
        <p:nvSpPr>
          <p:cNvPr id="13" name="Text Placeholder 2">
            <a:extLst>
              <a:ext uri="{FF2B5EF4-FFF2-40B4-BE49-F238E27FC236}">
                <a16:creationId xmlns:a16="http://schemas.microsoft.com/office/drawing/2014/main" id="{AB3FFE6E-FE10-E080-3311-7034B0ECA30E}"/>
              </a:ext>
            </a:extLst>
          </p:cNvPr>
          <p:cNvSpPr txBox="1">
            <a:spLocks/>
          </p:cNvSpPr>
          <p:nvPr/>
        </p:nvSpPr>
        <p:spPr>
          <a:xfrm>
            <a:off x="11203166" y="9310065"/>
            <a:ext cx="13942834" cy="4355038"/>
          </a:xfrm>
          <a:prstGeom prst="rect">
            <a:avLst/>
          </a:prstGeom>
        </p:spPr>
        <p:txBody>
          <a:bodyPr vert="horz" wrap="square" lIns="91440" tIns="45720" rIns="91440" bIns="45720" rtlCol="0" anchor="t">
            <a:spAutoFit/>
          </a:bodyPr>
          <a:lstStyle>
            <a:lvl1pPr marL="0" indent="0" algn="l" defTabSz="914400" rtl="0" eaLnBrk="1" latinLnBrk="0" hangingPunct="1">
              <a:lnSpc>
                <a:spcPct val="90000"/>
              </a:lnSpc>
              <a:spcBef>
                <a:spcPts val="100"/>
              </a:spcBef>
              <a:spcAft>
                <a:spcPts val="500"/>
              </a:spcAft>
              <a:buFont typeface="Arial" panose="020B0604020202020204" pitchFamily="34" charset="0"/>
              <a:buNone/>
              <a:defRPr sz="1600" b="0" i="0" kern="1200" cap="none" baseline="0">
                <a:solidFill>
                  <a:schemeClr val="tx2"/>
                </a:solidFill>
                <a:latin typeface="+mn-lt"/>
                <a:ea typeface="Roboto Light" panose="02000000000000000000" pitchFamily="2" charset="0"/>
                <a:cs typeface="Roboto Light" panose="02000000000000000000" pitchFamily="2" charset="0"/>
              </a:defRPr>
            </a:lvl1pPr>
            <a:lvl2pPr marL="457200" indent="0" algn="l" defTabSz="914400" rtl="0" eaLnBrk="1" latinLnBrk="0" hangingPunct="1">
              <a:lnSpc>
                <a:spcPct val="90000"/>
              </a:lnSpc>
              <a:spcBef>
                <a:spcPts val="500"/>
              </a:spcBef>
              <a:buFont typeface="Arial" panose="020B0604020202020204" pitchFamily="34" charset="0"/>
              <a:buNone/>
              <a:defRPr lang="en-US" sz="2000" b="0" i="0" kern="1200" baseline="0">
                <a:solidFill>
                  <a:schemeClr val="tx1">
                    <a:tint val="75000"/>
                  </a:schemeClr>
                </a:solidFill>
                <a:latin typeface="+mn-lt"/>
                <a:ea typeface="Roboto Light" panose="02000000000000000000" pitchFamily="2" charset="0"/>
                <a:cs typeface="Roboto Light" panose="02000000000000000000" pitchFamily="2" charset="0"/>
              </a:defRPr>
            </a:lvl2pPr>
            <a:lvl3pPr marL="914400" indent="0" algn="l" defTabSz="914400" rtl="0" eaLnBrk="1" latinLnBrk="0" hangingPunct="1">
              <a:lnSpc>
                <a:spcPct val="90000"/>
              </a:lnSpc>
              <a:spcBef>
                <a:spcPts val="500"/>
              </a:spcBef>
              <a:buFont typeface="Arial" panose="020B0604020202020204" pitchFamily="34" charset="0"/>
              <a:buNone/>
              <a:defRPr lang="en-US" sz="1800" b="0" i="0" kern="1200" baseline="0">
                <a:solidFill>
                  <a:schemeClr val="tx1">
                    <a:tint val="75000"/>
                  </a:schemeClr>
                </a:solidFill>
                <a:latin typeface="+mn-lt"/>
                <a:ea typeface="Roboto Light" panose="02000000000000000000" pitchFamily="2" charset="0"/>
                <a:cs typeface="Roboto Light" panose="02000000000000000000" pitchFamily="2" charset="0"/>
              </a:defRPr>
            </a:lvl3pPr>
            <a:lvl4pPr marL="1371600" indent="0" algn="l" defTabSz="914400" rtl="0" eaLnBrk="1" latinLnBrk="0" hangingPunct="1">
              <a:lnSpc>
                <a:spcPct val="90000"/>
              </a:lnSpc>
              <a:spcBef>
                <a:spcPts val="500"/>
              </a:spcBef>
              <a:buFont typeface="Arial" panose="020B0604020202020204" pitchFamily="34" charset="0"/>
              <a:buNone/>
              <a:defRPr lang="en-US" sz="1600" b="0" i="0" kern="1200" baseline="0">
                <a:solidFill>
                  <a:schemeClr val="tx1">
                    <a:tint val="75000"/>
                  </a:schemeClr>
                </a:solidFill>
                <a:latin typeface="+mn-lt"/>
                <a:ea typeface="Roboto Light" panose="02000000000000000000" pitchFamily="2" charset="0"/>
                <a:cs typeface="Roboto Light" panose="02000000000000000000" pitchFamily="2" charset="0"/>
              </a:defRPr>
            </a:lvl4pPr>
            <a:lvl5pPr marL="1828800" indent="0" algn="l" defTabSz="914400" rtl="0" eaLnBrk="1" latinLnBrk="0" hangingPunct="1">
              <a:lnSpc>
                <a:spcPct val="90000"/>
              </a:lnSpc>
              <a:spcBef>
                <a:spcPts val="500"/>
              </a:spcBef>
              <a:buFont typeface="Arial" panose="020B0604020202020204" pitchFamily="34" charset="0"/>
              <a:buNone/>
              <a:defRPr lang="en-US" sz="1600" b="0" i="0" kern="1200" baseline="0">
                <a:solidFill>
                  <a:schemeClr val="tx1">
                    <a:tint val="75000"/>
                  </a:schemeClr>
                </a:solidFill>
                <a:latin typeface="+mn-lt"/>
                <a:ea typeface="Roboto Light" panose="02000000000000000000" pitchFamily="2" charset="0"/>
                <a:cs typeface="Roboto Light" panose="02000000000000000000" pitchFamily="2"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571500" indent="-571500">
              <a:buFont typeface="Arial" panose="020B0604020202020204" pitchFamily="34" charset="0"/>
              <a:buChar char="•"/>
            </a:pPr>
            <a:r>
              <a:rPr lang="en-US" sz="4000" kern="0">
                <a:ea typeface="Roboto Medium" panose="02000000000000000000" pitchFamily="2" charset="0"/>
                <a:cs typeface="Calibri Light"/>
              </a:rPr>
              <a:t>Product audits</a:t>
            </a:r>
          </a:p>
          <a:p>
            <a:pPr marL="571500" indent="-571500">
              <a:buFont typeface="Arial" panose="020B0604020202020204" pitchFamily="34" charset="0"/>
              <a:buChar char="•"/>
            </a:pPr>
            <a:r>
              <a:rPr lang="en-US" sz="4000" kern="0">
                <a:ea typeface="Roboto Medium" panose="02000000000000000000" pitchFamily="2" charset="0"/>
                <a:cs typeface="Calibri Light"/>
              </a:rPr>
              <a:t>Product supply</a:t>
            </a:r>
          </a:p>
          <a:p>
            <a:pPr marL="571500" indent="-571500">
              <a:buFont typeface="Arial" panose="020B0604020202020204" pitchFamily="34" charset="0"/>
              <a:buChar char="•"/>
            </a:pPr>
            <a:r>
              <a:rPr lang="en-US" sz="4000" kern="0">
                <a:ea typeface="Roboto Medium" panose="02000000000000000000" pitchFamily="2" charset="0"/>
                <a:cs typeface="Calibri Light"/>
              </a:rPr>
              <a:t>Point-of-sale features</a:t>
            </a:r>
          </a:p>
          <a:p>
            <a:pPr marL="571500" indent="-571500">
              <a:buFont typeface="Arial" panose="020B0604020202020204" pitchFamily="34" charset="0"/>
              <a:buChar char="•"/>
            </a:pPr>
            <a:r>
              <a:rPr lang="en-US" sz="4000" kern="0">
                <a:ea typeface="Roboto Medium" panose="02000000000000000000" pitchFamily="2" charset="0"/>
                <a:cs typeface="Calibri Light"/>
              </a:rPr>
              <a:t>Participation in the monitoring system and supervisory visits</a:t>
            </a:r>
          </a:p>
          <a:p>
            <a:pPr marL="571500" indent="-571500">
              <a:buFont typeface="Arial" panose="020B0604020202020204" pitchFamily="34" charset="0"/>
              <a:buChar char="•"/>
            </a:pPr>
            <a:r>
              <a:rPr lang="en-US" sz="4000" kern="0">
                <a:ea typeface="Roboto Medium" panose="02000000000000000000" pitchFamily="2" charset="0"/>
                <a:cs typeface="Calibri Light"/>
              </a:rPr>
              <a:t>Experience and attitudes towards digital services</a:t>
            </a:r>
          </a:p>
          <a:p>
            <a:pPr marL="571500" indent="-571500">
              <a:buFont typeface="Arial" panose="020B0604020202020204" pitchFamily="34" charset="0"/>
              <a:buChar char="•"/>
            </a:pPr>
            <a:r>
              <a:rPr lang="en-US" sz="4000" kern="0">
                <a:ea typeface="Roboto Medium" panose="02000000000000000000" pitchFamily="2" charset="0"/>
                <a:cs typeface="Calibri Light"/>
              </a:rPr>
              <a:t>Registration status</a:t>
            </a:r>
          </a:p>
        </p:txBody>
      </p:sp>
      <p:grpSp>
        <p:nvGrpSpPr>
          <p:cNvPr id="3" name="Group 2">
            <a:extLst>
              <a:ext uri="{FF2B5EF4-FFF2-40B4-BE49-F238E27FC236}">
                <a16:creationId xmlns:a16="http://schemas.microsoft.com/office/drawing/2014/main" id="{460BFB18-0259-5E63-27DB-D07AD23CC2BB}"/>
              </a:ext>
            </a:extLst>
          </p:cNvPr>
          <p:cNvGrpSpPr/>
          <p:nvPr/>
        </p:nvGrpSpPr>
        <p:grpSpPr>
          <a:xfrm>
            <a:off x="12635923" y="4405935"/>
            <a:ext cx="10946057" cy="4597646"/>
            <a:chOff x="12093659" y="4327846"/>
            <a:chExt cx="11250856" cy="5004292"/>
          </a:xfrm>
        </p:grpSpPr>
        <p:pic>
          <p:nvPicPr>
            <p:cNvPr id="7" name="Picture 6">
              <a:extLst>
                <a:ext uri="{FF2B5EF4-FFF2-40B4-BE49-F238E27FC236}">
                  <a16:creationId xmlns:a16="http://schemas.microsoft.com/office/drawing/2014/main" id="{70069525-F505-64F4-B39A-B24D7DD343A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093659" y="4327846"/>
              <a:ext cx="7831394" cy="5004292"/>
            </a:xfrm>
            <a:prstGeom prst="rect">
              <a:avLst/>
            </a:prstGeom>
            <a:ln>
              <a:solidFill>
                <a:schemeClr val="bg1">
                  <a:lumMod val="50000"/>
                </a:schemeClr>
              </a:solidFill>
            </a:ln>
          </p:spPr>
        </p:pic>
        <p:pic>
          <p:nvPicPr>
            <p:cNvPr id="14" name="Graphic 13">
              <a:extLst>
                <a:ext uri="{FF2B5EF4-FFF2-40B4-BE49-F238E27FC236}">
                  <a16:creationId xmlns:a16="http://schemas.microsoft.com/office/drawing/2014/main" id="{BE6E74EF-248B-6DE5-AD44-6F005BB59F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280033" y="7175078"/>
              <a:ext cx="1923810" cy="1049352"/>
            </a:xfrm>
            <a:prstGeom prst="rect">
              <a:avLst/>
            </a:prstGeom>
          </p:spPr>
        </p:pic>
        <p:pic>
          <p:nvPicPr>
            <p:cNvPr id="15" name="Picture 14" descr="Logo&#10;&#10;Description automatically generated">
              <a:extLst>
                <a:ext uri="{FF2B5EF4-FFF2-40B4-BE49-F238E27FC236}">
                  <a16:creationId xmlns:a16="http://schemas.microsoft.com/office/drawing/2014/main" id="{5045B489-2667-0946-348C-E01C6F57258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0280033" y="8307247"/>
              <a:ext cx="3064482" cy="980634"/>
            </a:xfrm>
            <a:prstGeom prst="rect">
              <a:avLst/>
            </a:prstGeom>
          </p:spPr>
        </p:pic>
      </p:grpSp>
    </p:spTree>
    <p:extLst>
      <p:ext uri="{BB962C8B-B14F-4D97-AF65-F5344CB8AC3E}">
        <p14:creationId xmlns:p14="http://schemas.microsoft.com/office/powerpoint/2010/main" val="10397952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50E1DD5-C909-4330-8D80-947E04645393}"/>
              </a:ext>
            </a:extLst>
          </p:cNvPr>
          <p:cNvSpPr>
            <a:spLocks noGrp="1"/>
          </p:cNvSpPr>
          <p:nvPr>
            <p:ph type="title"/>
          </p:nvPr>
        </p:nvSpPr>
        <p:spPr>
          <a:xfrm>
            <a:off x="111403" y="1015840"/>
            <a:ext cx="21199058" cy="1520416"/>
          </a:xfrm>
        </p:spPr>
        <p:txBody>
          <a:bodyPr/>
          <a:lstStyle/>
          <a:p>
            <a:r>
              <a:rPr lang="en-US" sz="8000" err="1"/>
              <a:t>ACTwatch</a:t>
            </a:r>
            <a:r>
              <a:rPr lang="en-US" sz="8000"/>
              <a:t> Lite: outlet questionnaire flow</a:t>
            </a:r>
          </a:p>
        </p:txBody>
      </p:sp>
      <p:grpSp>
        <p:nvGrpSpPr>
          <p:cNvPr id="17" name="Group 16">
            <a:extLst>
              <a:ext uri="{FF2B5EF4-FFF2-40B4-BE49-F238E27FC236}">
                <a16:creationId xmlns:a16="http://schemas.microsoft.com/office/drawing/2014/main" id="{4F1B8359-EC9A-52AC-C038-A90F38480A21}"/>
              </a:ext>
            </a:extLst>
          </p:cNvPr>
          <p:cNvGrpSpPr/>
          <p:nvPr/>
        </p:nvGrpSpPr>
        <p:grpSpPr>
          <a:xfrm>
            <a:off x="7848600" y="4590563"/>
            <a:ext cx="15693263" cy="7867964"/>
            <a:chOff x="6134100" y="4495313"/>
            <a:chExt cx="15693263" cy="7867964"/>
          </a:xfrm>
        </p:grpSpPr>
        <p:sp>
          <p:nvSpPr>
            <p:cNvPr id="5" name="Content Placeholder 5">
              <a:extLst>
                <a:ext uri="{FF2B5EF4-FFF2-40B4-BE49-F238E27FC236}">
                  <a16:creationId xmlns:a16="http://schemas.microsoft.com/office/drawing/2014/main" id="{5FA18EFA-D9DB-B6CE-0A24-7F03F77DA8BF}"/>
                </a:ext>
              </a:extLst>
            </p:cNvPr>
            <p:cNvSpPr txBox="1">
              <a:spLocks/>
            </p:cNvSpPr>
            <p:nvPr/>
          </p:nvSpPr>
          <p:spPr>
            <a:xfrm>
              <a:off x="6134100" y="4495313"/>
              <a:ext cx="8742434" cy="835094"/>
            </a:xfrm>
            <a:prstGeom prst="rect">
              <a:avLst/>
            </a:prstGeom>
            <a:solidFill>
              <a:schemeClr val="accent5"/>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800" b="1"/>
                <a:t>Census information</a:t>
              </a:r>
            </a:p>
          </p:txBody>
        </p:sp>
        <p:sp>
          <p:nvSpPr>
            <p:cNvPr id="7" name="Content Placeholder 5">
              <a:extLst>
                <a:ext uri="{FF2B5EF4-FFF2-40B4-BE49-F238E27FC236}">
                  <a16:creationId xmlns:a16="http://schemas.microsoft.com/office/drawing/2014/main" id="{1A938147-23D2-1D65-F291-185209050F39}"/>
                </a:ext>
              </a:extLst>
            </p:cNvPr>
            <p:cNvSpPr txBox="1">
              <a:spLocks/>
            </p:cNvSpPr>
            <p:nvPr/>
          </p:nvSpPr>
          <p:spPr>
            <a:xfrm>
              <a:off x="6134100" y="5637693"/>
              <a:ext cx="8742434" cy="835094"/>
            </a:xfrm>
            <a:prstGeom prst="rect">
              <a:avLst/>
            </a:prstGeom>
            <a:solidFill>
              <a:schemeClr val="accent5"/>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800" b="1"/>
                <a:t>Eligibility questions</a:t>
              </a:r>
            </a:p>
          </p:txBody>
        </p:sp>
        <p:sp>
          <p:nvSpPr>
            <p:cNvPr id="8" name="Content Placeholder 5">
              <a:extLst>
                <a:ext uri="{FF2B5EF4-FFF2-40B4-BE49-F238E27FC236}">
                  <a16:creationId xmlns:a16="http://schemas.microsoft.com/office/drawing/2014/main" id="{17BEB39B-A006-4FD1-41E4-592F5E8C1EA8}"/>
                </a:ext>
              </a:extLst>
            </p:cNvPr>
            <p:cNvSpPr txBox="1">
              <a:spLocks/>
            </p:cNvSpPr>
            <p:nvPr/>
          </p:nvSpPr>
          <p:spPr>
            <a:xfrm>
              <a:off x="6134100" y="6780073"/>
              <a:ext cx="8742434" cy="835094"/>
            </a:xfrm>
            <a:prstGeom prst="rect">
              <a:avLst/>
            </a:prstGeom>
            <a:solidFill>
              <a:schemeClr val="accent3"/>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800" b="1"/>
                <a:t>Provider characteristics</a:t>
              </a:r>
            </a:p>
          </p:txBody>
        </p:sp>
        <p:sp>
          <p:nvSpPr>
            <p:cNvPr id="11" name="Content Placeholder 5">
              <a:extLst>
                <a:ext uri="{FF2B5EF4-FFF2-40B4-BE49-F238E27FC236}">
                  <a16:creationId xmlns:a16="http://schemas.microsoft.com/office/drawing/2014/main" id="{7E0E8A1D-5F42-9097-CC6B-ABF914F7745E}"/>
                </a:ext>
              </a:extLst>
            </p:cNvPr>
            <p:cNvSpPr txBox="1">
              <a:spLocks/>
            </p:cNvSpPr>
            <p:nvPr/>
          </p:nvSpPr>
          <p:spPr>
            <a:xfrm>
              <a:off x="6134100" y="7922453"/>
              <a:ext cx="8742434" cy="835094"/>
            </a:xfrm>
            <a:prstGeom prst="rect">
              <a:avLst/>
            </a:prstGeom>
            <a:solidFill>
              <a:schemeClr val="accent3"/>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800" b="1"/>
                <a:t>Digital preparedness/ practices</a:t>
              </a:r>
            </a:p>
          </p:txBody>
        </p:sp>
        <p:sp>
          <p:nvSpPr>
            <p:cNvPr id="12" name="Content Placeholder 5">
              <a:extLst>
                <a:ext uri="{FF2B5EF4-FFF2-40B4-BE49-F238E27FC236}">
                  <a16:creationId xmlns:a16="http://schemas.microsoft.com/office/drawing/2014/main" id="{318CD397-5E89-672E-36B1-2C6674492626}"/>
                </a:ext>
              </a:extLst>
            </p:cNvPr>
            <p:cNvSpPr txBox="1">
              <a:spLocks/>
            </p:cNvSpPr>
            <p:nvPr/>
          </p:nvSpPr>
          <p:spPr>
            <a:xfrm>
              <a:off x="6134100" y="9064833"/>
              <a:ext cx="8742434" cy="835094"/>
            </a:xfrm>
            <a:prstGeom prst="rect">
              <a:avLst/>
            </a:prstGeom>
            <a:solidFill>
              <a:schemeClr val="accent1"/>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800" b="1"/>
                <a:t>Product supplier information </a:t>
              </a:r>
            </a:p>
          </p:txBody>
        </p:sp>
        <p:sp>
          <p:nvSpPr>
            <p:cNvPr id="19" name="Content Placeholder 5">
              <a:extLst>
                <a:ext uri="{FF2B5EF4-FFF2-40B4-BE49-F238E27FC236}">
                  <a16:creationId xmlns:a16="http://schemas.microsoft.com/office/drawing/2014/main" id="{5550A663-D0C7-90B5-1627-489011002DFA}"/>
                </a:ext>
              </a:extLst>
            </p:cNvPr>
            <p:cNvSpPr txBox="1">
              <a:spLocks/>
            </p:cNvSpPr>
            <p:nvPr/>
          </p:nvSpPr>
          <p:spPr>
            <a:xfrm>
              <a:off x="6134100" y="10207213"/>
              <a:ext cx="8742434" cy="835094"/>
            </a:xfrm>
            <a:prstGeom prst="rect">
              <a:avLst/>
            </a:prstGeom>
            <a:solidFill>
              <a:schemeClr val="accent4"/>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800" b="1"/>
                <a:t>Product audits</a:t>
              </a:r>
            </a:p>
          </p:txBody>
        </p:sp>
        <p:sp>
          <p:nvSpPr>
            <p:cNvPr id="28" name="Content Placeholder 5">
              <a:extLst>
                <a:ext uri="{FF2B5EF4-FFF2-40B4-BE49-F238E27FC236}">
                  <a16:creationId xmlns:a16="http://schemas.microsoft.com/office/drawing/2014/main" id="{3C8202BE-481D-FA99-BEF8-693F1C12F4BC}"/>
                </a:ext>
              </a:extLst>
            </p:cNvPr>
            <p:cNvSpPr txBox="1">
              <a:spLocks/>
            </p:cNvSpPr>
            <p:nvPr/>
          </p:nvSpPr>
          <p:spPr>
            <a:xfrm>
              <a:off x="6134100" y="11349587"/>
              <a:ext cx="8742434" cy="835094"/>
            </a:xfrm>
            <a:prstGeom prst="rect">
              <a:avLst/>
            </a:prstGeom>
            <a:solidFill>
              <a:schemeClr val="accent5"/>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800" b="1"/>
                <a:t>Interview status</a:t>
              </a:r>
            </a:p>
          </p:txBody>
        </p:sp>
        <p:grpSp>
          <p:nvGrpSpPr>
            <p:cNvPr id="16" name="Group 15">
              <a:extLst>
                <a:ext uri="{FF2B5EF4-FFF2-40B4-BE49-F238E27FC236}">
                  <a16:creationId xmlns:a16="http://schemas.microsoft.com/office/drawing/2014/main" id="{1B724AF9-A4D9-673A-4E7A-F101D2B4C20C}"/>
                </a:ext>
              </a:extLst>
            </p:cNvPr>
            <p:cNvGrpSpPr/>
            <p:nvPr/>
          </p:nvGrpSpPr>
          <p:grpSpPr>
            <a:xfrm>
              <a:off x="14876534" y="5130655"/>
              <a:ext cx="6950829" cy="7232622"/>
              <a:chOff x="14876534" y="5130655"/>
              <a:chExt cx="6950829" cy="7232622"/>
            </a:xfrm>
          </p:grpSpPr>
          <p:sp>
            <p:nvSpPr>
              <p:cNvPr id="4" name="Content Placeholder 5">
                <a:extLst>
                  <a:ext uri="{FF2B5EF4-FFF2-40B4-BE49-F238E27FC236}">
                    <a16:creationId xmlns:a16="http://schemas.microsoft.com/office/drawing/2014/main" id="{E40C0ED2-9365-771C-028B-0CC8E991A2A3}"/>
                  </a:ext>
                </a:extLst>
              </p:cNvPr>
              <p:cNvSpPr txBox="1">
                <a:spLocks/>
              </p:cNvSpPr>
              <p:nvPr/>
            </p:nvSpPr>
            <p:spPr>
              <a:xfrm>
                <a:off x="16037593" y="6218615"/>
                <a:ext cx="5789770" cy="704858"/>
              </a:xfrm>
              <a:prstGeom prst="rect">
                <a:avLst/>
              </a:prstGeom>
              <a:solidFill>
                <a:schemeClr val="accent3"/>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a:t>Operational practices</a:t>
                </a:r>
              </a:p>
            </p:txBody>
          </p:sp>
          <p:sp>
            <p:nvSpPr>
              <p:cNvPr id="10" name="Content Placeholder 5">
                <a:extLst>
                  <a:ext uri="{FF2B5EF4-FFF2-40B4-BE49-F238E27FC236}">
                    <a16:creationId xmlns:a16="http://schemas.microsoft.com/office/drawing/2014/main" id="{46559B61-3414-E68E-1EA2-8E2E8D09BACE}"/>
                  </a:ext>
                </a:extLst>
              </p:cNvPr>
              <p:cNvSpPr txBox="1">
                <a:spLocks/>
              </p:cNvSpPr>
              <p:nvPr/>
            </p:nvSpPr>
            <p:spPr>
              <a:xfrm>
                <a:off x="16037593" y="7306575"/>
                <a:ext cx="5789770" cy="704858"/>
              </a:xfrm>
              <a:prstGeom prst="rect">
                <a:avLst/>
              </a:prstGeom>
              <a:solidFill>
                <a:schemeClr val="accent3"/>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a:t>Malaria knowledge</a:t>
                </a:r>
              </a:p>
            </p:txBody>
          </p:sp>
          <p:sp>
            <p:nvSpPr>
              <p:cNvPr id="15" name="Content Placeholder 5">
                <a:extLst>
                  <a:ext uri="{FF2B5EF4-FFF2-40B4-BE49-F238E27FC236}">
                    <a16:creationId xmlns:a16="http://schemas.microsoft.com/office/drawing/2014/main" id="{3DA6CC16-C398-00F3-1155-02C856644EDA}"/>
                  </a:ext>
                </a:extLst>
              </p:cNvPr>
              <p:cNvSpPr txBox="1">
                <a:spLocks/>
              </p:cNvSpPr>
              <p:nvPr/>
            </p:nvSpPr>
            <p:spPr>
              <a:xfrm>
                <a:off x="16037593" y="8394535"/>
                <a:ext cx="5789770" cy="704858"/>
              </a:xfrm>
              <a:prstGeom prst="rect">
                <a:avLst/>
              </a:prstGeom>
              <a:solidFill>
                <a:schemeClr val="accent1"/>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a:t>AM suppliers</a:t>
                </a:r>
              </a:p>
            </p:txBody>
          </p:sp>
          <p:sp>
            <p:nvSpPr>
              <p:cNvPr id="18" name="Content Placeholder 5">
                <a:extLst>
                  <a:ext uri="{FF2B5EF4-FFF2-40B4-BE49-F238E27FC236}">
                    <a16:creationId xmlns:a16="http://schemas.microsoft.com/office/drawing/2014/main" id="{619ABCBF-E2A8-2EE7-8546-012598FD5011}"/>
                  </a:ext>
                </a:extLst>
              </p:cNvPr>
              <p:cNvSpPr txBox="1">
                <a:spLocks/>
              </p:cNvSpPr>
              <p:nvPr/>
            </p:nvSpPr>
            <p:spPr>
              <a:xfrm>
                <a:off x="16037593" y="9482495"/>
                <a:ext cx="5789770" cy="704858"/>
              </a:xfrm>
              <a:prstGeom prst="rect">
                <a:avLst/>
              </a:prstGeom>
              <a:solidFill>
                <a:schemeClr val="accent1"/>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a:t>RDT suppliers</a:t>
                </a:r>
              </a:p>
            </p:txBody>
          </p:sp>
          <p:sp>
            <p:nvSpPr>
              <p:cNvPr id="24" name="Content Placeholder 5">
                <a:extLst>
                  <a:ext uri="{FF2B5EF4-FFF2-40B4-BE49-F238E27FC236}">
                    <a16:creationId xmlns:a16="http://schemas.microsoft.com/office/drawing/2014/main" id="{0AE693D7-B5C5-9F70-E8D7-170FA0B3E6CE}"/>
                  </a:ext>
                </a:extLst>
              </p:cNvPr>
              <p:cNvSpPr txBox="1">
                <a:spLocks/>
              </p:cNvSpPr>
              <p:nvPr/>
            </p:nvSpPr>
            <p:spPr>
              <a:xfrm>
                <a:off x="16037593" y="10570455"/>
                <a:ext cx="5789770" cy="704858"/>
              </a:xfrm>
              <a:prstGeom prst="rect">
                <a:avLst/>
              </a:prstGeom>
              <a:solidFill>
                <a:schemeClr val="accent4"/>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a:t>Antimalarials</a:t>
                </a:r>
              </a:p>
            </p:txBody>
          </p:sp>
          <p:sp>
            <p:nvSpPr>
              <p:cNvPr id="27" name="Content Placeholder 5">
                <a:extLst>
                  <a:ext uri="{FF2B5EF4-FFF2-40B4-BE49-F238E27FC236}">
                    <a16:creationId xmlns:a16="http://schemas.microsoft.com/office/drawing/2014/main" id="{7C70F0BB-DEE5-C07B-D07B-00AA712B003E}"/>
                  </a:ext>
                </a:extLst>
              </p:cNvPr>
              <p:cNvSpPr txBox="1">
                <a:spLocks/>
              </p:cNvSpPr>
              <p:nvPr/>
            </p:nvSpPr>
            <p:spPr>
              <a:xfrm>
                <a:off x="16037593" y="11658419"/>
                <a:ext cx="5789770" cy="704858"/>
              </a:xfrm>
              <a:prstGeom prst="rect">
                <a:avLst/>
              </a:prstGeom>
              <a:solidFill>
                <a:schemeClr val="accent4"/>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a:t>RDTs</a:t>
                </a:r>
              </a:p>
            </p:txBody>
          </p:sp>
          <p:sp>
            <p:nvSpPr>
              <p:cNvPr id="30" name="Accolade ouvrante 29">
                <a:extLst>
                  <a:ext uri="{FF2B5EF4-FFF2-40B4-BE49-F238E27FC236}">
                    <a16:creationId xmlns:a16="http://schemas.microsoft.com/office/drawing/2014/main" id="{565A0D38-6C29-D139-3F69-921420000BFE}"/>
                  </a:ext>
                </a:extLst>
              </p:cNvPr>
              <p:cNvSpPr/>
              <p:nvPr/>
            </p:nvSpPr>
            <p:spPr>
              <a:xfrm>
                <a:off x="14909960" y="5254905"/>
                <a:ext cx="920156" cy="2632274"/>
              </a:xfrm>
              <a:prstGeom prst="leftBrace">
                <a:avLst>
                  <a:gd name="adj1" fmla="val 8333"/>
                  <a:gd name="adj2" fmla="val 73988"/>
                </a:avLst>
              </a:prstGeom>
              <a:noFill/>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600">
                  <a:solidFill>
                    <a:sysClr val="windowText" lastClr="000000"/>
                  </a:solidFill>
                </a:endParaRPr>
              </a:p>
            </p:txBody>
          </p:sp>
          <p:sp>
            <p:nvSpPr>
              <p:cNvPr id="31" name="Accolade ouvrante 30">
                <a:extLst>
                  <a:ext uri="{FF2B5EF4-FFF2-40B4-BE49-F238E27FC236}">
                    <a16:creationId xmlns:a16="http://schemas.microsoft.com/office/drawing/2014/main" id="{7A55C0BD-64FF-6A76-AFE3-78AA13A66DA3}"/>
                  </a:ext>
                </a:extLst>
              </p:cNvPr>
              <p:cNvSpPr/>
              <p:nvPr/>
            </p:nvSpPr>
            <p:spPr>
              <a:xfrm>
                <a:off x="14909960" y="10715380"/>
                <a:ext cx="920164" cy="1469300"/>
              </a:xfrm>
              <a:prstGeom prst="leftBrace">
                <a:avLst>
                  <a:gd name="adj1" fmla="val 8333"/>
                  <a:gd name="adj2" fmla="val 10585"/>
                </a:avLst>
              </a:prstGeom>
              <a:noFill/>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600">
                  <a:solidFill>
                    <a:sysClr val="windowText" lastClr="000000"/>
                  </a:solidFill>
                </a:endParaRPr>
              </a:p>
            </p:txBody>
          </p:sp>
          <p:sp>
            <p:nvSpPr>
              <p:cNvPr id="2" name="Content Placeholder 5">
                <a:extLst>
                  <a:ext uri="{FF2B5EF4-FFF2-40B4-BE49-F238E27FC236}">
                    <a16:creationId xmlns:a16="http://schemas.microsoft.com/office/drawing/2014/main" id="{79EA7679-1363-874A-C4B7-22FC9D750648}"/>
                  </a:ext>
                </a:extLst>
              </p:cNvPr>
              <p:cNvSpPr txBox="1">
                <a:spLocks/>
              </p:cNvSpPr>
              <p:nvPr/>
            </p:nvSpPr>
            <p:spPr>
              <a:xfrm>
                <a:off x="16037593" y="5130655"/>
                <a:ext cx="5789770" cy="704858"/>
              </a:xfrm>
              <a:prstGeom prst="rect">
                <a:avLst/>
              </a:prstGeom>
              <a:solidFill>
                <a:schemeClr val="accent3"/>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a:t>Outlet characteristics</a:t>
                </a:r>
              </a:p>
            </p:txBody>
          </p:sp>
          <p:sp>
            <p:nvSpPr>
              <p:cNvPr id="3" name="Accolade ouvrante 30">
                <a:extLst>
                  <a:ext uri="{FF2B5EF4-FFF2-40B4-BE49-F238E27FC236}">
                    <a16:creationId xmlns:a16="http://schemas.microsoft.com/office/drawing/2014/main" id="{96A1F9EA-5901-E8A5-4815-AD66C03DCBF6}"/>
                  </a:ext>
                </a:extLst>
              </p:cNvPr>
              <p:cNvSpPr/>
              <p:nvPr/>
            </p:nvSpPr>
            <p:spPr>
              <a:xfrm>
                <a:off x="14876534" y="8533154"/>
                <a:ext cx="987008" cy="1520416"/>
              </a:xfrm>
              <a:prstGeom prst="leftBrace">
                <a:avLst>
                  <a:gd name="adj1" fmla="val 8333"/>
                  <a:gd name="adj2" fmla="val 66038"/>
                </a:avLst>
              </a:prstGeom>
              <a:noFill/>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600">
                  <a:solidFill>
                    <a:sysClr val="windowText" lastClr="000000"/>
                  </a:solidFill>
                </a:endParaRPr>
              </a:p>
            </p:txBody>
          </p:sp>
        </p:grpSp>
      </p:grpSp>
      <p:pic>
        <p:nvPicPr>
          <p:cNvPr id="6" name="Picture 5">
            <a:extLst>
              <a:ext uri="{FF2B5EF4-FFF2-40B4-BE49-F238E27FC236}">
                <a16:creationId xmlns:a16="http://schemas.microsoft.com/office/drawing/2014/main" id="{F5039517-A9CA-53AA-2750-E31A5A92D22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2450" y="2481878"/>
            <a:ext cx="6848346" cy="4376122"/>
          </a:xfrm>
          <a:prstGeom prst="rect">
            <a:avLst/>
          </a:prstGeom>
          <a:ln>
            <a:solidFill>
              <a:schemeClr val="accent1"/>
            </a:solidFill>
          </a:ln>
        </p:spPr>
      </p:pic>
      <p:cxnSp>
        <p:nvCxnSpPr>
          <p:cNvPr id="14" name="Connector: Elbow 13">
            <a:extLst>
              <a:ext uri="{FF2B5EF4-FFF2-40B4-BE49-F238E27FC236}">
                <a16:creationId xmlns:a16="http://schemas.microsoft.com/office/drawing/2014/main" id="{6553B2D3-EF25-C218-D0D9-0996604A6819}"/>
              </a:ext>
            </a:extLst>
          </p:cNvPr>
          <p:cNvCxnSpPr>
            <a:cxnSpLocks/>
            <a:stCxn id="6" idx="2"/>
          </p:cNvCxnSpPr>
          <p:nvPr/>
        </p:nvCxnSpPr>
        <p:spPr>
          <a:xfrm rot="16200000" flipH="1">
            <a:off x="5410434" y="5424189"/>
            <a:ext cx="543824" cy="341144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71640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9BDB3B0A-7467-4376-BB1F-A525482CB277}"/>
              </a:ext>
            </a:extLst>
          </p:cNvPr>
          <p:cNvSpPr txBox="1">
            <a:spLocks noChangeArrowheads="1"/>
          </p:cNvSpPr>
          <p:nvPr/>
        </p:nvSpPr>
        <p:spPr bwMode="auto">
          <a:xfrm>
            <a:off x="3596640" y="5535168"/>
            <a:ext cx="16764000" cy="2928380"/>
          </a:xfrm>
          <a:prstGeom prst="rect">
            <a:avLst/>
          </a:prstGeom>
          <a:noFill/>
          <a:ln w="9525">
            <a:noFill/>
            <a:miter lim="800000"/>
            <a:headEnd/>
            <a:tailEnd/>
          </a:ln>
        </p:spPr>
        <p:txBody>
          <a:bodyPr vert="horz" wrap="square" lIns="182880" tIns="91440" rIns="182880" bIns="91440" numCol="1" anchor="t" anchorCtr="0" compatLnSpc="1">
            <a:prstTxWarp prst="textNoShape">
              <a:avLst/>
            </a:prstTxWarp>
          </a:bodyPr>
          <a:lstStyle>
            <a:lvl1pPr marL="342900" indent="-342900" algn="l" rtl="0" eaLnBrk="0" fontAlgn="base" hangingPunct="0">
              <a:spcBef>
                <a:spcPct val="20000"/>
              </a:spcBef>
              <a:spcAft>
                <a:spcPct val="0"/>
              </a:spcAft>
              <a:buClr>
                <a:srgbClr val="3DB7E4"/>
              </a:buClr>
              <a:buChar char="•"/>
              <a:defRPr sz="2000">
                <a:solidFill>
                  <a:srgbClr val="00549F"/>
                </a:solidFill>
                <a:latin typeface="+mn-lt"/>
                <a:ea typeface="+mn-ea"/>
                <a:cs typeface="+mn-cs"/>
              </a:defRPr>
            </a:lvl1pPr>
            <a:lvl2pPr marL="742950" indent="-285750" algn="l" rtl="0" eaLnBrk="0" fontAlgn="base" hangingPunct="0">
              <a:spcBef>
                <a:spcPct val="20000"/>
              </a:spcBef>
              <a:spcAft>
                <a:spcPct val="0"/>
              </a:spcAft>
              <a:buClr>
                <a:srgbClr val="3DB7E4"/>
              </a:buClr>
              <a:buChar char="–"/>
              <a:defRPr sz="2800">
                <a:solidFill>
                  <a:srgbClr val="00549F"/>
                </a:solidFill>
                <a:latin typeface="+mn-lt"/>
                <a:ea typeface="+mn-ea"/>
              </a:defRPr>
            </a:lvl2pPr>
            <a:lvl3pPr marL="1143000" indent="-228600" algn="l" rtl="0" eaLnBrk="0" fontAlgn="base" hangingPunct="0">
              <a:spcBef>
                <a:spcPct val="20000"/>
              </a:spcBef>
              <a:spcAft>
                <a:spcPct val="0"/>
              </a:spcAft>
              <a:buClr>
                <a:srgbClr val="3DB7E4"/>
              </a:buClr>
              <a:buFont typeface="Times" pitchFamily="18" charset="0"/>
              <a:buChar char="•"/>
              <a:defRPr sz="1600">
                <a:solidFill>
                  <a:srgbClr val="00549F"/>
                </a:solidFill>
                <a:latin typeface="+mn-lt"/>
                <a:ea typeface="+mn-ea"/>
              </a:defRPr>
            </a:lvl3pPr>
            <a:lvl4pPr marL="1600200" indent="-228600" algn="l" rtl="0" eaLnBrk="0" fontAlgn="base" hangingPunct="0">
              <a:spcBef>
                <a:spcPct val="20000"/>
              </a:spcBef>
              <a:spcAft>
                <a:spcPct val="0"/>
              </a:spcAft>
              <a:buClr>
                <a:srgbClr val="3DB7E4"/>
              </a:buClr>
              <a:buChar char="–"/>
              <a:defRPr sz="1400">
                <a:solidFill>
                  <a:srgbClr val="00549F"/>
                </a:solidFill>
                <a:latin typeface="+mn-lt"/>
                <a:ea typeface="+mn-ea"/>
              </a:defRPr>
            </a:lvl4pPr>
            <a:lvl5pPr marL="2057400" indent="-228600" algn="l" rtl="0" eaLnBrk="0" fontAlgn="base" hangingPunct="0">
              <a:spcBef>
                <a:spcPct val="20000"/>
              </a:spcBef>
              <a:spcAft>
                <a:spcPct val="0"/>
              </a:spcAft>
              <a:buClr>
                <a:srgbClr val="3DB7E4"/>
              </a:buClr>
              <a:buChar char="»"/>
              <a:defRPr sz="1200">
                <a:solidFill>
                  <a:srgbClr val="00549F"/>
                </a:solidFill>
                <a:latin typeface="+mn-lt"/>
                <a:ea typeface="+mn-ea"/>
              </a:defRPr>
            </a:lvl5pPr>
            <a:lvl6pPr marL="2514600" indent="-228600" algn="l" rtl="0" eaLnBrk="0" fontAlgn="base" hangingPunct="0">
              <a:spcBef>
                <a:spcPct val="20000"/>
              </a:spcBef>
              <a:spcAft>
                <a:spcPct val="0"/>
              </a:spcAft>
              <a:buClr>
                <a:srgbClr val="3DB7E4"/>
              </a:buClr>
              <a:buChar char="»"/>
              <a:defRPr sz="1200">
                <a:solidFill>
                  <a:srgbClr val="00549F"/>
                </a:solidFill>
                <a:latin typeface="+mn-lt"/>
                <a:ea typeface="+mn-ea"/>
              </a:defRPr>
            </a:lvl6pPr>
            <a:lvl7pPr marL="2971800" indent="-228600" algn="l" rtl="0" eaLnBrk="0" fontAlgn="base" hangingPunct="0">
              <a:spcBef>
                <a:spcPct val="20000"/>
              </a:spcBef>
              <a:spcAft>
                <a:spcPct val="0"/>
              </a:spcAft>
              <a:buClr>
                <a:srgbClr val="3DB7E4"/>
              </a:buClr>
              <a:buChar char="»"/>
              <a:defRPr sz="1200">
                <a:solidFill>
                  <a:srgbClr val="00549F"/>
                </a:solidFill>
                <a:latin typeface="+mn-lt"/>
                <a:ea typeface="+mn-ea"/>
              </a:defRPr>
            </a:lvl7pPr>
            <a:lvl8pPr marL="3429000" indent="-228600" algn="l" rtl="0" eaLnBrk="0" fontAlgn="base" hangingPunct="0">
              <a:spcBef>
                <a:spcPct val="20000"/>
              </a:spcBef>
              <a:spcAft>
                <a:spcPct val="0"/>
              </a:spcAft>
              <a:buClr>
                <a:srgbClr val="3DB7E4"/>
              </a:buClr>
              <a:buChar char="»"/>
              <a:defRPr sz="1200">
                <a:solidFill>
                  <a:srgbClr val="00549F"/>
                </a:solidFill>
                <a:latin typeface="+mn-lt"/>
                <a:ea typeface="+mn-ea"/>
              </a:defRPr>
            </a:lvl8pPr>
            <a:lvl9pPr marL="3886200" indent="-228600" algn="l" rtl="0" eaLnBrk="0" fontAlgn="base" hangingPunct="0">
              <a:spcBef>
                <a:spcPct val="20000"/>
              </a:spcBef>
              <a:spcAft>
                <a:spcPct val="0"/>
              </a:spcAft>
              <a:buClr>
                <a:srgbClr val="3DB7E4"/>
              </a:buClr>
              <a:buChar char="»"/>
              <a:defRPr sz="1200">
                <a:solidFill>
                  <a:srgbClr val="00549F"/>
                </a:solidFill>
                <a:latin typeface="+mn-lt"/>
                <a:ea typeface="+mn-ea"/>
              </a:defRPr>
            </a:lvl9pPr>
          </a:lstStyle>
          <a:p>
            <a:pPr marL="0" indent="0" algn="ctr" eaLnBrk="1" hangingPunct="1">
              <a:spcBef>
                <a:spcPts val="0"/>
              </a:spcBef>
              <a:buNone/>
            </a:pPr>
            <a:r>
              <a:rPr lang="en-US" sz="6400" b="1" kern="0">
                <a:solidFill>
                  <a:schemeClr val="tx1"/>
                </a:solidFill>
              </a:rPr>
              <a:t>End of session 1.5</a:t>
            </a:r>
          </a:p>
          <a:p>
            <a:pPr marL="0" indent="0" algn="ctr" eaLnBrk="1" hangingPunct="1">
              <a:spcBef>
                <a:spcPts val="0"/>
              </a:spcBef>
              <a:buNone/>
            </a:pPr>
            <a:endParaRPr lang="en-US" sz="6400" b="1" kern="0">
              <a:solidFill>
                <a:schemeClr val="tx1"/>
              </a:solidFill>
            </a:endParaRPr>
          </a:p>
          <a:p>
            <a:pPr marL="0" indent="0" algn="ctr" eaLnBrk="1" hangingPunct="1">
              <a:spcBef>
                <a:spcPts val="0"/>
              </a:spcBef>
              <a:buNone/>
            </a:pPr>
            <a:endParaRPr lang="en-US" sz="6400" b="1" kern="0">
              <a:solidFill>
                <a:schemeClr val="tx1"/>
              </a:solidFill>
            </a:endParaRPr>
          </a:p>
          <a:p>
            <a:pPr marL="0" indent="0" algn="ctr" eaLnBrk="1" hangingPunct="1">
              <a:spcBef>
                <a:spcPts val="0"/>
              </a:spcBef>
              <a:buNone/>
            </a:pPr>
            <a:r>
              <a:rPr lang="en-US" sz="6400" b="1" kern="0">
                <a:solidFill>
                  <a:schemeClr val="tx1"/>
                </a:solidFill>
              </a:rPr>
              <a:t>Thank you for your attention!</a:t>
            </a:r>
          </a:p>
          <a:p>
            <a:pPr marL="0" indent="0" algn="ctr" eaLnBrk="1" hangingPunct="1">
              <a:spcBef>
                <a:spcPts val="0"/>
              </a:spcBef>
              <a:buNone/>
            </a:pPr>
            <a:r>
              <a:rPr lang="en-US" sz="6400" b="1" kern="0">
                <a:solidFill>
                  <a:schemeClr val="tx1"/>
                </a:solidFill>
              </a:rPr>
              <a:t>Any questions?</a:t>
            </a:r>
            <a:endParaRPr lang="en-US" sz="6400" b="1" kern="0">
              <a:solidFill>
                <a:schemeClr val="tx1"/>
              </a:solidFill>
              <a:ea typeface="Verdana" pitchFamily="34" charset="0"/>
              <a:cs typeface="Verdana" pitchFamily="34" charset="0"/>
            </a:endParaRPr>
          </a:p>
        </p:txBody>
      </p:sp>
      <p:pic>
        <p:nvPicPr>
          <p:cNvPr id="2" name="Picture 1620935538" descr="A group of blue and grey logos&#10;&#10;Description automatically generated">
            <a:extLst>
              <a:ext uri="{FF2B5EF4-FFF2-40B4-BE49-F238E27FC236}">
                <a16:creationId xmlns:a16="http://schemas.microsoft.com/office/drawing/2014/main" id="{E4F54477-FF50-91A7-F6D2-A57DBA9E73C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58200" y="1447800"/>
            <a:ext cx="6379234" cy="2011628"/>
          </a:xfrm>
          <a:prstGeom prst="rect">
            <a:avLst/>
          </a:prstGeom>
        </p:spPr>
      </p:pic>
    </p:spTree>
    <p:extLst>
      <p:ext uri="{BB962C8B-B14F-4D97-AF65-F5344CB8AC3E}">
        <p14:creationId xmlns:p14="http://schemas.microsoft.com/office/powerpoint/2010/main" val="4225701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E119A-E2C7-7481-2477-4067D7518F48}"/>
            </a:ext>
          </a:extLst>
        </p:cNvPr>
        <p:cNvGrpSpPr/>
        <p:nvPr/>
      </p:nvGrpSpPr>
      <p:grpSpPr>
        <a:xfrm>
          <a:off x="0" y="0"/>
          <a:ext cx="0" cy="0"/>
          <a:chOff x="0" y="0"/>
          <a:chExt cx="0" cy="0"/>
        </a:xfrm>
      </p:grpSpPr>
      <p:pic>
        <p:nvPicPr>
          <p:cNvPr id="8" name="Picture Placeholder 7" descr="A person in a pharmacy">
            <a:extLst>
              <a:ext uri="{FF2B5EF4-FFF2-40B4-BE49-F238E27FC236}">
                <a16:creationId xmlns:a16="http://schemas.microsoft.com/office/drawing/2014/main" id="{8542D600-2CF3-3FD1-A982-8D3390ED8C70}"/>
              </a:ext>
            </a:extLst>
          </p:cNvPr>
          <p:cNvPicPr>
            <a:picLocks noGrp="1" noChangeAspect="1"/>
          </p:cNvPicPr>
          <p:nvPr>
            <p:ph type="pic" idx="1"/>
          </p:nvPr>
        </p:nvPicPr>
        <p:blipFill>
          <a:blip r:embed="rId3" cstate="email">
            <a:extLst>
              <a:ext uri="{28A0092B-C50C-407E-A947-70E740481C1C}">
                <a14:useLocalDpi xmlns:a14="http://schemas.microsoft.com/office/drawing/2010/main"/>
              </a:ext>
            </a:extLst>
          </a:blip>
          <a:srcRect/>
          <a:stretch>
            <a:fillRect/>
          </a:stretch>
        </p:blipFill>
        <p:spPr>
          <a:xfrm>
            <a:off x="0" y="-22225"/>
            <a:ext cx="24384000" cy="13738225"/>
          </a:xfrm>
        </p:spPr>
      </p:pic>
      <p:sp>
        <p:nvSpPr>
          <p:cNvPr id="7" name="Rectangle 12">
            <a:extLst>
              <a:ext uri="{FF2B5EF4-FFF2-40B4-BE49-F238E27FC236}">
                <a16:creationId xmlns:a16="http://schemas.microsoft.com/office/drawing/2014/main" id="{78893ED9-C547-29C7-24E6-87B1E1CBA2EF}"/>
              </a:ext>
            </a:extLst>
          </p:cNvPr>
          <p:cNvSpPr/>
          <p:nvPr/>
        </p:nvSpPr>
        <p:spPr>
          <a:xfrm rot="5400000" flipV="1">
            <a:off x="0" y="0"/>
            <a:ext cx="13716000" cy="13716000"/>
          </a:xfrm>
          <a:custGeom>
            <a:avLst/>
            <a:gdLst>
              <a:gd name="connsiteX0" fmla="*/ 0 w 12212728"/>
              <a:gd name="connsiteY0" fmla="*/ 0 h 10471338"/>
              <a:gd name="connsiteX1" fmla="*/ 12212728 w 12212728"/>
              <a:gd name="connsiteY1" fmla="*/ 0 h 10471338"/>
              <a:gd name="connsiteX2" fmla="*/ 12212728 w 12212728"/>
              <a:gd name="connsiteY2" fmla="*/ 10471338 h 10471338"/>
              <a:gd name="connsiteX3" fmla="*/ 0 w 12212728"/>
              <a:gd name="connsiteY3" fmla="*/ 10471338 h 10471338"/>
              <a:gd name="connsiteX4" fmla="*/ 0 w 12212728"/>
              <a:gd name="connsiteY4" fmla="*/ 0 h 10471338"/>
              <a:gd name="connsiteX0" fmla="*/ 0 w 12212728"/>
              <a:gd name="connsiteY0" fmla="*/ 0 h 10471338"/>
              <a:gd name="connsiteX1" fmla="*/ 12212728 w 12212728"/>
              <a:gd name="connsiteY1" fmla="*/ 0 h 10471338"/>
              <a:gd name="connsiteX2" fmla="*/ 12212728 w 12212728"/>
              <a:gd name="connsiteY2" fmla="*/ 10471338 h 10471338"/>
              <a:gd name="connsiteX3" fmla="*/ 5569527 w 12212728"/>
              <a:gd name="connsiteY3" fmla="*/ 4777120 h 10471338"/>
              <a:gd name="connsiteX4" fmla="*/ 0 w 12212728"/>
              <a:gd name="connsiteY4" fmla="*/ 0 h 1047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2728" h="10471338">
                <a:moveTo>
                  <a:pt x="0" y="0"/>
                </a:moveTo>
                <a:lnTo>
                  <a:pt x="12212728" y="0"/>
                </a:lnTo>
                <a:lnTo>
                  <a:pt x="12212728" y="10471338"/>
                </a:lnTo>
                <a:lnTo>
                  <a:pt x="5569527" y="4777120"/>
                </a:lnTo>
                <a:lnTo>
                  <a:pt x="0" y="0"/>
                </a:lnTo>
                <a:close/>
              </a:path>
            </a:pathLst>
          </a:custGeom>
          <a:solidFill>
            <a:schemeClr val="accent3">
              <a:alpha val="70000"/>
            </a:schemeClr>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latin typeface="Poppins Black" pitchFamily="2" charset="77"/>
              </a:rPr>
              <a:t> </a:t>
            </a:r>
            <a:endParaRPr lang="ru-RU">
              <a:latin typeface="Roboto Light" panose="02000000000000000000" pitchFamily="2" charset="0"/>
            </a:endParaRPr>
          </a:p>
        </p:txBody>
      </p:sp>
      <p:sp>
        <p:nvSpPr>
          <p:cNvPr id="3" name="Title 2">
            <a:extLst>
              <a:ext uri="{FF2B5EF4-FFF2-40B4-BE49-F238E27FC236}">
                <a16:creationId xmlns:a16="http://schemas.microsoft.com/office/drawing/2014/main" id="{8F48EFB5-7535-59F9-9566-E9223253A9C1}"/>
              </a:ext>
            </a:extLst>
          </p:cNvPr>
          <p:cNvSpPr>
            <a:spLocks noGrp="1"/>
          </p:cNvSpPr>
          <p:nvPr>
            <p:ph type="title"/>
          </p:nvPr>
        </p:nvSpPr>
        <p:spPr>
          <a:xfrm>
            <a:off x="152400" y="10079746"/>
            <a:ext cx="10058400" cy="3426579"/>
          </a:xfrm>
        </p:spPr>
        <p:txBody>
          <a:bodyPr/>
          <a:lstStyle/>
          <a:p>
            <a:r>
              <a:rPr lang="en-US" sz="8000"/>
              <a:t>1.1 Presentation of the training agenda</a:t>
            </a:r>
          </a:p>
        </p:txBody>
      </p:sp>
    </p:spTree>
    <p:extLst>
      <p:ext uri="{BB962C8B-B14F-4D97-AF65-F5344CB8AC3E}">
        <p14:creationId xmlns:p14="http://schemas.microsoft.com/office/powerpoint/2010/main" val="2176459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186A47-DC79-DDAF-DA83-3F475D26B98B}"/>
              </a:ext>
            </a:extLst>
          </p:cNvPr>
          <p:cNvSpPr>
            <a:spLocks noGrp="1"/>
          </p:cNvSpPr>
          <p:nvPr>
            <p:ph type="title"/>
          </p:nvPr>
        </p:nvSpPr>
        <p:spPr>
          <a:xfrm>
            <a:off x="6410325" y="2539137"/>
            <a:ext cx="11563350" cy="8637726"/>
          </a:xfrm>
        </p:spPr>
        <p:txBody>
          <a:bodyPr/>
          <a:lstStyle/>
          <a:p>
            <a:pPr algn="ctr"/>
            <a:r>
              <a:rPr lang="en-US" sz="8000">
                <a:solidFill>
                  <a:srgbClr val="C00000"/>
                </a:solidFill>
                <a:highlight>
                  <a:srgbClr val="FFFF00"/>
                </a:highlight>
              </a:rPr>
              <a:t>INSERT SCREENSHOT OF AGENDA for YOUR TRAINING HERE. </a:t>
            </a:r>
            <a:br>
              <a:rPr lang="en-US" sz="8000">
                <a:solidFill>
                  <a:srgbClr val="C00000"/>
                </a:solidFill>
                <a:highlight>
                  <a:srgbClr val="FFFF00"/>
                </a:highlight>
              </a:rPr>
            </a:br>
            <a:br>
              <a:rPr lang="en-US" sz="8000">
                <a:solidFill>
                  <a:srgbClr val="C00000"/>
                </a:solidFill>
                <a:highlight>
                  <a:srgbClr val="FFFF00"/>
                </a:highlight>
              </a:rPr>
            </a:br>
            <a:r>
              <a:rPr lang="en-US" sz="8000">
                <a:solidFill>
                  <a:srgbClr val="C00000"/>
                </a:solidFill>
                <a:highlight>
                  <a:srgbClr val="FFFF00"/>
                </a:highlight>
              </a:rPr>
              <a:t>THIS SHOULD ALSO BE PRINTED AND SHARED WITH PARTICIPANTS.</a:t>
            </a:r>
          </a:p>
        </p:txBody>
      </p:sp>
    </p:spTree>
    <p:extLst>
      <p:ext uri="{BB962C8B-B14F-4D97-AF65-F5344CB8AC3E}">
        <p14:creationId xmlns:p14="http://schemas.microsoft.com/office/powerpoint/2010/main" val="2419098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21D6D2-22D8-E886-7039-4607E5263027}"/>
            </a:ext>
          </a:extLst>
        </p:cNvPr>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32E2BE5C-274A-1BA7-6E0E-1A7B235A433A}"/>
              </a:ext>
            </a:extLst>
          </p:cNvPr>
          <p:cNvPicPr>
            <a:picLocks noGrp="1" noChangeAspect="1"/>
          </p:cNvPicPr>
          <p:nvPr>
            <p:ph type="pic" idx="1"/>
          </p:nvPr>
        </p:nvPicPr>
        <p:blipFill>
          <a:blip r:embed="rId3" cstate="email">
            <a:extLst>
              <a:ext uri="{28A0092B-C50C-407E-A947-70E740481C1C}">
                <a14:useLocalDpi xmlns:a14="http://schemas.microsoft.com/office/drawing/2010/main"/>
              </a:ext>
            </a:extLst>
          </a:blip>
          <a:srcRect/>
          <a:stretch>
            <a:fillRect/>
          </a:stretch>
        </p:blipFill>
        <p:spPr>
          <a:prstGeom prst="rect">
            <a:avLst/>
          </a:prstGeom>
        </p:spPr>
      </p:pic>
      <p:sp>
        <p:nvSpPr>
          <p:cNvPr id="7" name="Rectangle 12">
            <a:extLst>
              <a:ext uri="{FF2B5EF4-FFF2-40B4-BE49-F238E27FC236}">
                <a16:creationId xmlns:a16="http://schemas.microsoft.com/office/drawing/2014/main" id="{C172914A-4427-DB11-74F9-9C61B4FE9B82}"/>
              </a:ext>
            </a:extLst>
          </p:cNvPr>
          <p:cNvSpPr/>
          <p:nvPr/>
        </p:nvSpPr>
        <p:spPr>
          <a:xfrm rot="5400000" flipV="1">
            <a:off x="0" y="0"/>
            <a:ext cx="13716000" cy="13716000"/>
          </a:xfrm>
          <a:custGeom>
            <a:avLst/>
            <a:gdLst>
              <a:gd name="connsiteX0" fmla="*/ 0 w 12212728"/>
              <a:gd name="connsiteY0" fmla="*/ 0 h 10471338"/>
              <a:gd name="connsiteX1" fmla="*/ 12212728 w 12212728"/>
              <a:gd name="connsiteY1" fmla="*/ 0 h 10471338"/>
              <a:gd name="connsiteX2" fmla="*/ 12212728 w 12212728"/>
              <a:gd name="connsiteY2" fmla="*/ 10471338 h 10471338"/>
              <a:gd name="connsiteX3" fmla="*/ 0 w 12212728"/>
              <a:gd name="connsiteY3" fmla="*/ 10471338 h 10471338"/>
              <a:gd name="connsiteX4" fmla="*/ 0 w 12212728"/>
              <a:gd name="connsiteY4" fmla="*/ 0 h 10471338"/>
              <a:gd name="connsiteX0" fmla="*/ 0 w 12212728"/>
              <a:gd name="connsiteY0" fmla="*/ 0 h 10471338"/>
              <a:gd name="connsiteX1" fmla="*/ 12212728 w 12212728"/>
              <a:gd name="connsiteY1" fmla="*/ 0 h 10471338"/>
              <a:gd name="connsiteX2" fmla="*/ 12212728 w 12212728"/>
              <a:gd name="connsiteY2" fmla="*/ 10471338 h 10471338"/>
              <a:gd name="connsiteX3" fmla="*/ 5569527 w 12212728"/>
              <a:gd name="connsiteY3" fmla="*/ 4777120 h 10471338"/>
              <a:gd name="connsiteX4" fmla="*/ 0 w 12212728"/>
              <a:gd name="connsiteY4" fmla="*/ 0 h 1047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2728" h="10471338">
                <a:moveTo>
                  <a:pt x="0" y="0"/>
                </a:moveTo>
                <a:lnTo>
                  <a:pt x="12212728" y="0"/>
                </a:lnTo>
                <a:lnTo>
                  <a:pt x="12212728" y="10471338"/>
                </a:lnTo>
                <a:lnTo>
                  <a:pt x="5569527" y="4777120"/>
                </a:lnTo>
                <a:lnTo>
                  <a:pt x="0" y="0"/>
                </a:lnTo>
                <a:close/>
              </a:path>
            </a:pathLst>
          </a:custGeom>
          <a:solidFill>
            <a:schemeClr val="accent3">
              <a:alpha val="70000"/>
            </a:schemeClr>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latin typeface="Poppins Black" pitchFamily="2" charset="77"/>
              </a:rPr>
              <a:t> </a:t>
            </a:r>
            <a:endParaRPr lang="ru-RU">
              <a:latin typeface="Roboto Light" panose="02000000000000000000" pitchFamily="2" charset="0"/>
            </a:endParaRPr>
          </a:p>
        </p:txBody>
      </p:sp>
      <p:sp>
        <p:nvSpPr>
          <p:cNvPr id="3" name="Title 2">
            <a:extLst>
              <a:ext uri="{FF2B5EF4-FFF2-40B4-BE49-F238E27FC236}">
                <a16:creationId xmlns:a16="http://schemas.microsoft.com/office/drawing/2014/main" id="{B6B5D7BD-6183-CBDB-A698-3C7B4CD770A0}"/>
              </a:ext>
            </a:extLst>
          </p:cNvPr>
          <p:cNvSpPr>
            <a:spLocks noGrp="1"/>
          </p:cNvSpPr>
          <p:nvPr>
            <p:ph type="title"/>
          </p:nvPr>
        </p:nvSpPr>
        <p:spPr>
          <a:xfrm>
            <a:off x="209550" y="10098796"/>
            <a:ext cx="10058400" cy="3426579"/>
          </a:xfrm>
        </p:spPr>
        <p:txBody>
          <a:bodyPr/>
          <a:lstStyle/>
          <a:p>
            <a:r>
              <a:rPr lang="en-US" sz="8000"/>
              <a:t>1.2 Ground Rules and Expectations</a:t>
            </a:r>
          </a:p>
        </p:txBody>
      </p:sp>
    </p:spTree>
    <p:extLst>
      <p:ext uri="{BB962C8B-B14F-4D97-AF65-F5344CB8AC3E}">
        <p14:creationId xmlns:p14="http://schemas.microsoft.com/office/powerpoint/2010/main" val="3347219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8DA5B163-2CC1-5263-1A11-C04D0C5F24F7}"/>
              </a:ext>
            </a:extLst>
          </p:cNvPr>
          <p:cNvPicPr>
            <a:picLocks noGrp="1" noChangeAspect="1"/>
          </p:cNvPicPr>
          <p:nvPr>
            <p:ph type="pic" idx="1"/>
          </p:nvPr>
        </p:nvPicPr>
        <p:blipFill>
          <a:blip r:embed="rId3" cstate="email">
            <a:extLst>
              <a:ext uri="{28A0092B-C50C-407E-A947-70E740481C1C}">
                <a14:useLocalDpi xmlns:a14="http://schemas.microsoft.com/office/drawing/2010/main"/>
              </a:ext>
            </a:extLst>
          </a:blip>
          <a:srcRect/>
          <a:stretch>
            <a:fillRect/>
          </a:stretch>
        </p:blipFill>
        <p:spPr>
          <a:xfrm>
            <a:off x="15240000" y="1463386"/>
            <a:ext cx="9144000" cy="9144000"/>
          </a:xfrm>
        </p:spPr>
      </p:pic>
      <p:sp>
        <p:nvSpPr>
          <p:cNvPr id="13" name="Title 2">
            <a:extLst>
              <a:ext uri="{FF2B5EF4-FFF2-40B4-BE49-F238E27FC236}">
                <a16:creationId xmlns:a16="http://schemas.microsoft.com/office/drawing/2014/main" id="{C6D1B6D8-E496-CE61-16E9-9B4D7A518B85}"/>
              </a:ext>
            </a:extLst>
          </p:cNvPr>
          <p:cNvSpPr>
            <a:spLocks noGrp="1"/>
          </p:cNvSpPr>
          <p:nvPr>
            <p:ph type="title"/>
          </p:nvPr>
        </p:nvSpPr>
        <p:spPr>
          <a:xfrm>
            <a:off x="911496" y="3526882"/>
            <a:ext cx="11966303" cy="5017007"/>
          </a:xfrm>
        </p:spPr>
        <p:txBody>
          <a:bodyPr/>
          <a:lstStyle/>
          <a:p>
            <a:r>
              <a:rPr lang="en-US" sz="8000"/>
              <a:t>What rules and expectations should we have for this training? </a:t>
            </a:r>
          </a:p>
        </p:txBody>
      </p:sp>
    </p:spTree>
    <p:extLst>
      <p:ext uri="{BB962C8B-B14F-4D97-AF65-F5344CB8AC3E}">
        <p14:creationId xmlns:p14="http://schemas.microsoft.com/office/powerpoint/2010/main" val="2440203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7F5ED8-4650-D546-7BA0-13750290A3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C9547A-A9CE-2DCF-E6E0-696C461F9884}"/>
              </a:ext>
            </a:extLst>
          </p:cNvPr>
          <p:cNvSpPr>
            <a:spLocks noGrp="1"/>
          </p:cNvSpPr>
          <p:nvPr>
            <p:ph type="title"/>
          </p:nvPr>
        </p:nvSpPr>
        <p:spPr>
          <a:xfrm>
            <a:off x="724592" y="985117"/>
            <a:ext cx="12877800" cy="1210588"/>
          </a:xfrm>
        </p:spPr>
        <p:txBody>
          <a:bodyPr/>
          <a:lstStyle/>
          <a:p>
            <a:r>
              <a:rPr lang="en-US" sz="8000"/>
              <a:t>Rules: </a:t>
            </a:r>
          </a:p>
        </p:txBody>
      </p:sp>
      <p:pic>
        <p:nvPicPr>
          <p:cNvPr id="9" name="Picture Placeholder 8" descr="Clock hour hand at 12 and minute hand at ten">
            <a:extLst>
              <a:ext uri="{FF2B5EF4-FFF2-40B4-BE49-F238E27FC236}">
                <a16:creationId xmlns:a16="http://schemas.microsoft.com/office/drawing/2014/main" id="{937D4752-7EFE-AE25-6D0E-0332CF26E984}"/>
              </a:ext>
            </a:extLst>
          </p:cNvPr>
          <p:cNvPicPr>
            <a:picLocks noGrp="1" noChangeAspect="1"/>
          </p:cNvPicPr>
          <p:nvPr>
            <p:ph type="pic" idx="1"/>
          </p:nvPr>
        </p:nvPicPr>
        <p:blipFill>
          <a:blip r:embed="rId3" cstate="email">
            <a:extLst>
              <a:ext uri="{28A0092B-C50C-407E-A947-70E740481C1C}">
                <a14:useLocalDpi xmlns:a14="http://schemas.microsoft.com/office/drawing/2010/main"/>
              </a:ext>
            </a:extLst>
          </a:blip>
          <a:srcRect/>
          <a:stretch>
            <a:fillRect/>
          </a:stretch>
        </p:blipFill>
        <p:spPr>
          <a:xfrm>
            <a:off x="15240000" y="1385969"/>
            <a:ext cx="9144000" cy="9144000"/>
          </a:xfrm>
        </p:spPr>
      </p:pic>
      <p:sp>
        <p:nvSpPr>
          <p:cNvPr id="4" name="Text Placeholder 3">
            <a:extLst>
              <a:ext uri="{FF2B5EF4-FFF2-40B4-BE49-F238E27FC236}">
                <a16:creationId xmlns:a16="http://schemas.microsoft.com/office/drawing/2014/main" id="{2690EAFD-ED9C-8131-DA86-4650F8D0F536}"/>
              </a:ext>
            </a:extLst>
          </p:cNvPr>
          <p:cNvSpPr>
            <a:spLocks noGrp="1"/>
          </p:cNvSpPr>
          <p:nvPr>
            <p:ph type="body" idx="10"/>
          </p:nvPr>
        </p:nvSpPr>
        <p:spPr>
          <a:xfrm>
            <a:off x="601113" y="2995174"/>
            <a:ext cx="13124758" cy="9196364"/>
          </a:xfrm>
        </p:spPr>
        <p:txBody>
          <a:bodyPr/>
          <a:lstStyle/>
          <a:p>
            <a:pPr marL="742950" indent="-742950">
              <a:spcBef>
                <a:spcPts val="100"/>
              </a:spcBef>
              <a:spcAft>
                <a:spcPts val="500"/>
              </a:spcAft>
              <a:buFont typeface="+mj-lt"/>
              <a:buAutoNum type="arabicPeriod"/>
            </a:pPr>
            <a:r>
              <a:rPr lang="en-US" sz="4800"/>
              <a:t>Do not be late to training, after breaks, or lunch. Please do not leave the training before the end of the day. </a:t>
            </a:r>
            <a:r>
              <a:rPr lang="en-US" sz="4800">
                <a:solidFill>
                  <a:schemeClr val="accent3"/>
                </a:solidFill>
              </a:rPr>
              <a:t>Arriving late without a valid reason will result in disqualification. </a:t>
            </a:r>
          </a:p>
          <a:p>
            <a:pPr>
              <a:spcBef>
                <a:spcPts val="100"/>
              </a:spcBef>
              <a:spcAft>
                <a:spcPts val="500"/>
              </a:spcAft>
            </a:pPr>
            <a:endParaRPr lang="en-US" sz="4800">
              <a:solidFill>
                <a:schemeClr val="accent3"/>
              </a:solidFill>
            </a:endParaRPr>
          </a:p>
          <a:p>
            <a:pPr marL="914400" indent="-914400">
              <a:spcBef>
                <a:spcPts val="100"/>
              </a:spcBef>
              <a:spcAft>
                <a:spcPts val="500"/>
              </a:spcAft>
              <a:buFont typeface="+mj-lt"/>
              <a:buAutoNum type="arabicPeriod" startAt="2"/>
            </a:pPr>
            <a:r>
              <a:rPr lang="en-US" sz="4800"/>
              <a:t>Switch off your phones or put them on silent mode. No laptops or other electronic devices should be used outside of break times.</a:t>
            </a:r>
          </a:p>
          <a:p>
            <a:pPr>
              <a:spcBef>
                <a:spcPts val="100"/>
              </a:spcBef>
              <a:spcAft>
                <a:spcPts val="500"/>
              </a:spcAft>
            </a:pPr>
            <a:endParaRPr lang="en-US" sz="4800"/>
          </a:p>
          <a:p>
            <a:pPr marL="914400" indent="-914400">
              <a:spcBef>
                <a:spcPts val="100"/>
              </a:spcBef>
              <a:spcAft>
                <a:spcPts val="500"/>
              </a:spcAft>
              <a:buFont typeface="+mj-lt"/>
              <a:buAutoNum type="arabicPeriod" startAt="3"/>
            </a:pPr>
            <a:r>
              <a:rPr lang="en-US" sz="4800"/>
              <a:t>All tests and exercises are compulsory. </a:t>
            </a:r>
            <a:r>
              <a:rPr lang="en-US" sz="4800">
                <a:solidFill>
                  <a:schemeClr val="accent3"/>
                </a:solidFill>
                <a:ea typeface="Roboto" panose="02000000000000000000" pitchFamily="2" charset="0"/>
                <a:cs typeface="Roboto" panose="02000000000000000000" pitchFamily="2" charset="0"/>
              </a:rPr>
              <a:t>Cheating will result in disqualification.</a:t>
            </a:r>
          </a:p>
          <a:p>
            <a:pPr marL="742950" indent="-742950">
              <a:spcBef>
                <a:spcPts val="100"/>
              </a:spcBef>
              <a:spcAft>
                <a:spcPts val="500"/>
              </a:spcAft>
              <a:buFont typeface="+mj-lt"/>
              <a:buAutoNum type="arabicPeriod" startAt="3"/>
            </a:pPr>
            <a:endParaRPr lang="en-US" sz="4800" b="1">
              <a:solidFill>
                <a:schemeClr val="accent1"/>
              </a:solidFill>
              <a:ea typeface="Roboto" panose="02000000000000000000" pitchFamily="2" charset="0"/>
              <a:cs typeface="Roboto" panose="02000000000000000000" pitchFamily="2" charset="0"/>
            </a:endParaRPr>
          </a:p>
          <a:p>
            <a:pPr marL="742950" indent="-742950">
              <a:spcBef>
                <a:spcPts val="100"/>
              </a:spcBef>
              <a:spcAft>
                <a:spcPts val="500"/>
              </a:spcAft>
              <a:buFont typeface="+mj-lt"/>
              <a:buAutoNum type="arabicPeriod" startAt="3"/>
            </a:pPr>
            <a:endParaRPr lang="fr-FR" sz="4800"/>
          </a:p>
        </p:txBody>
      </p:sp>
      <p:pic>
        <p:nvPicPr>
          <p:cNvPr id="7" name="Image 2">
            <a:extLst>
              <a:ext uri="{FF2B5EF4-FFF2-40B4-BE49-F238E27FC236}">
                <a16:creationId xmlns:a16="http://schemas.microsoft.com/office/drawing/2014/main" id="{37AAA44B-A4F4-B380-9E8C-5F014A7BA992}"/>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5135082" y="8514080"/>
            <a:ext cx="4551731" cy="4044210"/>
          </a:xfrm>
          <a:prstGeom prst="rect">
            <a:avLst/>
          </a:prstGeom>
        </p:spPr>
      </p:pic>
    </p:spTree>
    <p:extLst>
      <p:ext uri="{BB962C8B-B14F-4D97-AF65-F5344CB8AC3E}">
        <p14:creationId xmlns:p14="http://schemas.microsoft.com/office/powerpoint/2010/main" val="754529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6BAC3F-6722-EAE7-4DA0-2D512728E9DA}"/>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D399C4F8-06FA-C615-2D0F-DE7539DDFEFA}"/>
              </a:ext>
            </a:extLst>
          </p:cNvPr>
          <p:cNvSpPr>
            <a:spLocks noGrp="1"/>
          </p:cNvSpPr>
          <p:nvPr>
            <p:ph type="body" idx="10"/>
          </p:nvPr>
        </p:nvSpPr>
        <p:spPr>
          <a:xfrm>
            <a:off x="686492" y="2670474"/>
            <a:ext cx="14286462" cy="10245882"/>
          </a:xfrm>
        </p:spPr>
        <p:txBody>
          <a:bodyPr/>
          <a:lstStyle/>
          <a:p>
            <a:pPr marL="457200" indent="-457200">
              <a:spcBef>
                <a:spcPts val="100"/>
              </a:spcBef>
              <a:spcAft>
                <a:spcPts val="500"/>
              </a:spcAft>
              <a:buFont typeface="Arial" panose="020B0604020202020204" pitchFamily="34" charset="0"/>
              <a:buChar char="•"/>
            </a:pPr>
            <a:r>
              <a:rPr lang="en-US" sz="4800"/>
              <a:t>Ask questions. </a:t>
            </a:r>
          </a:p>
          <a:p>
            <a:pPr>
              <a:spcBef>
                <a:spcPts val="100"/>
              </a:spcBef>
              <a:spcAft>
                <a:spcPts val="500"/>
              </a:spcAft>
            </a:pPr>
            <a:endParaRPr lang="en-US" sz="4800"/>
          </a:p>
          <a:p>
            <a:pPr marL="457200" indent="-457200">
              <a:spcBef>
                <a:spcPts val="100"/>
              </a:spcBef>
              <a:spcAft>
                <a:spcPts val="500"/>
              </a:spcAft>
              <a:buFont typeface="Arial" panose="020B0604020202020204" pitchFamily="34" charset="0"/>
              <a:buChar char="•"/>
            </a:pPr>
            <a:r>
              <a:rPr lang="en-US" sz="4800"/>
              <a:t>Help each other. </a:t>
            </a:r>
          </a:p>
          <a:p>
            <a:pPr>
              <a:spcBef>
                <a:spcPts val="100"/>
              </a:spcBef>
              <a:spcAft>
                <a:spcPts val="500"/>
              </a:spcAft>
            </a:pPr>
            <a:endParaRPr lang="en-US" sz="4800"/>
          </a:p>
          <a:p>
            <a:pPr marL="457200" indent="-457200">
              <a:spcBef>
                <a:spcPts val="100"/>
              </a:spcBef>
              <a:spcAft>
                <a:spcPts val="500"/>
              </a:spcAft>
              <a:buFont typeface="Arial" panose="020B0604020202020204" pitchFamily="34" charset="0"/>
              <a:buChar char="•"/>
            </a:pPr>
            <a:r>
              <a:rPr lang="en-US" sz="4800"/>
              <a:t>Use inclusive language.</a:t>
            </a:r>
          </a:p>
          <a:p>
            <a:pPr>
              <a:spcBef>
                <a:spcPts val="100"/>
              </a:spcBef>
              <a:spcAft>
                <a:spcPts val="500"/>
              </a:spcAft>
            </a:pPr>
            <a:endParaRPr lang="en-US" sz="4800"/>
          </a:p>
          <a:p>
            <a:pPr marL="457200" indent="-457200">
              <a:spcBef>
                <a:spcPts val="100"/>
              </a:spcBef>
              <a:spcAft>
                <a:spcPts val="500"/>
              </a:spcAft>
              <a:buFont typeface="Arial" panose="020B0604020202020204" pitchFamily="34" charset="0"/>
              <a:buChar char="•"/>
            </a:pPr>
            <a:r>
              <a:rPr lang="en-US" sz="4800"/>
              <a:t>Respect the comments and opinions of others.</a:t>
            </a:r>
          </a:p>
          <a:p>
            <a:pPr>
              <a:spcBef>
                <a:spcPts val="100"/>
              </a:spcBef>
              <a:spcAft>
                <a:spcPts val="500"/>
              </a:spcAft>
            </a:pPr>
            <a:endParaRPr lang="en-US" sz="4800"/>
          </a:p>
          <a:p>
            <a:pPr marL="457200" indent="-457200">
              <a:spcBef>
                <a:spcPts val="100"/>
              </a:spcBef>
              <a:spcAft>
                <a:spcPts val="500"/>
              </a:spcAft>
              <a:buFont typeface="Arial" panose="020B0604020202020204" pitchFamily="34" charset="0"/>
              <a:buChar char="•"/>
            </a:pPr>
            <a:r>
              <a:rPr lang="en-US" sz="4800"/>
              <a:t>Share your suggestions or comments with the trainers to improve the session.</a:t>
            </a:r>
          </a:p>
          <a:p>
            <a:pPr>
              <a:spcBef>
                <a:spcPts val="100"/>
              </a:spcBef>
              <a:spcAft>
                <a:spcPts val="500"/>
              </a:spcAft>
            </a:pPr>
            <a:endParaRPr lang="en-US" sz="4800"/>
          </a:p>
          <a:p>
            <a:pPr marL="457200" indent="-457200">
              <a:spcBef>
                <a:spcPts val="100"/>
              </a:spcBef>
              <a:spcAft>
                <a:spcPts val="500"/>
              </a:spcAft>
              <a:buFont typeface="Arial" panose="020B0604020202020204" pitchFamily="34" charset="0"/>
              <a:buChar char="•"/>
            </a:pPr>
            <a:r>
              <a:rPr lang="en-US" sz="4800"/>
              <a:t>If you feel the trainer is going too fast, you can ask him to slow down a little.</a:t>
            </a:r>
          </a:p>
          <a:p>
            <a:pPr>
              <a:spcBef>
                <a:spcPts val="100"/>
              </a:spcBef>
              <a:spcAft>
                <a:spcPts val="500"/>
              </a:spcAft>
            </a:pPr>
            <a:endParaRPr lang="en-US" sz="4800"/>
          </a:p>
        </p:txBody>
      </p:sp>
      <p:pic>
        <p:nvPicPr>
          <p:cNvPr id="3" name="Espace réservé pour une image  2">
            <a:extLst>
              <a:ext uri="{FF2B5EF4-FFF2-40B4-BE49-F238E27FC236}">
                <a16:creationId xmlns:a16="http://schemas.microsoft.com/office/drawing/2014/main" id="{2C28C16E-9608-62CC-03E3-E262E103D810}"/>
              </a:ext>
            </a:extLst>
          </p:cNvPr>
          <p:cNvPicPr>
            <a:picLocks noGrp="1" noChangeAspect="1"/>
          </p:cNvPicPr>
          <p:nvPr>
            <p:ph type="pic" idx="1"/>
          </p:nvPr>
        </p:nvPicPr>
        <p:blipFill>
          <a:blip r:embed="rId2">
            <a:extLst>
              <a:ext uri="{28A0092B-C50C-407E-A947-70E740481C1C}">
                <a14:useLocalDpi xmlns:a14="http://schemas.microsoft.com/office/drawing/2010/main"/>
              </a:ext>
            </a:extLst>
          </a:blip>
          <a:srcRect/>
          <a:stretch>
            <a:fillRect/>
          </a:stretch>
        </p:blipFill>
        <p:spPr>
          <a:xfrm>
            <a:off x="15206663" y="1404938"/>
            <a:ext cx="9144000" cy="9144000"/>
          </a:xfrm>
          <a:prstGeom prst="rect">
            <a:avLst/>
          </a:prstGeom>
        </p:spPr>
      </p:pic>
      <p:sp>
        <p:nvSpPr>
          <p:cNvPr id="7" name="Title 1">
            <a:extLst>
              <a:ext uri="{FF2B5EF4-FFF2-40B4-BE49-F238E27FC236}">
                <a16:creationId xmlns:a16="http://schemas.microsoft.com/office/drawing/2014/main" id="{A69E8F11-F8D8-1121-110A-754E6F4E03DC}"/>
              </a:ext>
            </a:extLst>
          </p:cNvPr>
          <p:cNvSpPr txBox="1">
            <a:spLocks/>
          </p:cNvSpPr>
          <p:nvPr/>
        </p:nvSpPr>
        <p:spPr>
          <a:xfrm>
            <a:off x="686492" y="799644"/>
            <a:ext cx="12877800" cy="1210588"/>
          </a:xfrm>
          <a:prstGeom prst="rect">
            <a:avLst/>
          </a:prstGeom>
        </p:spPr>
        <p:txBody>
          <a:bodyPr vert="horz" wrap="square" lIns="91440" tIns="45720" rIns="91440" bIns="45720" rtlCol="0" anchor="b">
            <a:spAutoFit/>
          </a:bodyPr>
          <a:lstStyle>
            <a:lvl1pPr algn="l" defTabSz="1828800" rtl="0" eaLnBrk="1" latinLnBrk="0" hangingPunct="1">
              <a:lnSpc>
                <a:spcPct val="90000"/>
              </a:lnSpc>
              <a:spcBef>
                <a:spcPct val="0"/>
              </a:spcBef>
              <a:buNone/>
              <a:defRPr sz="7200" b="1" i="0" kern="1200" cap="all" baseline="0">
                <a:solidFill>
                  <a:schemeClr val="tx1"/>
                </a:solidFill>
                <a:latin typeface="+mj-lt"/>
                <a:ea typeface="+mj-ea"/>
                <a:cs typeface="Poppins" pitchFamily="2" charset="77"/>
              </a:defRPr>
            </a:lvl1pPr>
          </a:lstStyle>
          <a:p>
            <a:r>
              <a:rPr lang="en-US" sz="8000"/>
              <a:t>Expectations:</a:t>
            </a:r>
          </a:p>
        </p:txBody>
      </p:sp>
    </p:spTree>
    <p:extLst>
      <p:ext uri="{BB962C8B-B14F-4D97-AF65-F5344CB8AC3E}">
        <p14:creationId xmlns:p14="http://schemas.microsoft.com/office/powerpoint/2010/main" val="4244289756"/>
      </p:ext>
    </p:extLst>
  </p:cSld>
  <p:clrMapOvr>
    <a:masterClrMapping/>
  </p:clrMapOvr>
</p:sld>
</file>

<file path=ppt/theme/theme1.xml><?xml version="1.0" encoding="utf-8"?>
<a:theme xmlns:a="http://schemas.openxmlformats.org/drawingml/2006/main" name="PSI">
  <a:themeElements>
    <a:clrScheme name="PSI Brand ">
      <a:dk1>
        <a:srgbClr val="000000"/>
      </a:dk1>
      <a:lt1>
        <a:srgbClr val="FFFFFF"/>
      </a:lt1>
      <a:dk2>
        <a:srgbClr val="000000"/>
      </a:dk2>
      <a:lt2>
        <a:srgbClr val="FFFFFF"/>
      </a:lt2>
      <a:accent1>
        <a:srgbClr val="F36E20"/>
      </a:accent1>
      <a:accent2>
        <a:srgbClr val="FFF35C"/>
      </a:accent2>
      <a:accent3>
        <a:srgbClr val="EE4799"/>
      </a:accent3>
      <a:accent4>
        <a:srgbClr val="00AC68"/>
      </a:accent4>
      <a:accent5>
        <a:srgbClr val="8EC8C8"/>
      </a:accent5>
      <a:accent6>
        <a:srgbClr val="000000"/>
      </a:accent6>
      <a:hlink>
        <a:srgbClr val="F06D24"/>
      </a:hlink>
      <a:folHlink>
        <a:srgbClr val="CF5F20"/>
      </a:folHlink>
    </a:clrScheme>
    <a:fontScheme name="A360">
      <a:majorFont>
        <a:latin typeface="Poppins Bold"/>
        <a:ea typeface=""/>
        <a:cs typeface=""/>
      </a:majorFont>
      <a:minorFont>
        <a:latin typeface="Roboto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3" id="{49DA09D3-7B25-1E49-A9D2-260676E6100B}" vid="{44065AAA-E55E-EA4A-8665-BDDAD013BE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CA194C411A66A43AF5A340052B5B424" ma:contentTypeVersion="17" ma:contentTypeDescription="Create a new document." ma:contentTypeScope="" ma:versionID="3649016989674af317ef4fc009f861e6">
  <xsd:schema xmlns:xsd="http://www.w3.org/2001/XMLSchema" xmlns:xs="http://www.w3.org/2001/XMLSchema" xmlns:p="http://schemas.microsoft.com/office/2006/metadata/properties" xmlns:ns2="1011fb24-49a0-463f-ada9-a8217d0aa252" xmlns:ns3="a72d8ac4-480f-42af-94c3-1b0dbed1eec5" targetNamespace="http://schemas.microsoft.com/office/2006/metadata/properties" ma:root="true" ma:fieldsID="ce701d13bb6f098f04d75cc544fed808" ns2:_="" ns3:_="">
    <xsd:import namespace="1011fb24-49a0-463f-ada9-a8217d0aa252"/>
    <xsd:import namespace="a72d8ac4-480f-42af-94c3-1b0dbed1eec5"/>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lcf76f155ced4ddcb4097134ff3c332f" minOccurs="0"/>
                <xsd:element ref="ns2:TaxCatchAll" minOccurs="0"/>
                <xsd:element ref="ns3:MediaServiceGenerationTime" minOccurs="0"/>
                <xsd:element ref="ns3:MediaServiceEventHashCode" minOccurs="0"/>
                <xsd:element ref="ns3:MediaServiceOCR" minOccurs="0"/>
                <xsd:element ref="ns3:MediaServiceDateTaken" minOccurs="0"/>
                <xsd:element ref="ns3:MediaLengthInSeconds" minOccurs="0"/>
                <xsd:element ref="ns3:MediaServiceObjectDetectorVersions" minOccurs="0"/>
                <xsd:element ref="ns3:MediaServiceLocation" minOccurs="0"/>
                <xsd:element ref="ns3:MediaServiceSearchProperties" minOccurs="0"/>
                <xsd:element ref="ns3:ORDER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011fb24-49a0-463f-ada9-a8217d0aa25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8717fdcf-dbb3-4213-9143-858f321dbc07}" ma:internalName="TaxCatchAll" ma:showField="CatchAllData" ma:web="1011fb24-49a0-463f-ada9-a8217d0aa252">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a72d8ac4-480f-42af-94c3-1b0dbed1eec5"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5be66e25-6253-4f8b-9755-5684a1ad782e"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ORDER0" ma:index="23" nillable="true" ma:displayName="ORDER" ma:format="Dropdown" ma:internalName="ORDER0" ma:percentage="FALSE">
      <xsd:simpleType>
        <xsd:restriction base="dms:Number"/>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011fb24-49a0-463f-ada9-a8217d0aa252" xsi:nil="true"/>
    <lcf76f155ced4ddcb4097134ff3c332f xmlns="a72d8ac4-480f-42af-94c3-1b0dbed1eec5">
      <Terms xmlns="http://schemas.microsoft.com/office/infopath/2007/PartnerControls"/>
    </lcf76f155ced4ddcb4097134ff3c332f>
    <ORDER0 xmlns="a72d8ac4-480f-42af-94c3-1b0dbed1eec5" xsi:nil="true"/>
  </documentManagement>
</p:properties>
</file>

<file path=customXml/itemProps1.xml><?xml version="1.0" encoding="utf-8"?>
<ds:datastoreItem xmlns:ds="http://schemas.openxmlformats.org/officeDocument/2006/customXml" ds:itemID="{0FB31801-532B-4E85-8BA0-D0F03C7A4EBC}">
  <ds:schemaRefs>
    <ds:schemaRef ds:uri="http://schemas.microsoft.com/sharepoint/v3/contenttype/forms"/>
  </ds:schemaRefs>
</ds:datastoreItem>
</file>

<file path=customXml/itemProps2.xml><?xml version="1.0" encoding="utf-8"?>
<ds:datastoreItem xmlns:ds="http://schemas.openxmlformats.org/officeDocument/2006/customXml" ds:itemID="{14DC191B-BBB9-42D5-9091-6A863915F4C2}">
  <ds:schemaRefs>
    <ds:schemaRef ds:uri="1011fb24-49a0-463f-ada9-a8217d0aa252"/>
    <ds:schemaRef ds:uri="a72d8ac4-480f-42af-94c3-1b0dbed1ee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73D2A0E-9781-41B0-BBC6-7FB6676C36F2}">
  <ds:schemaRefs>
    <ds:schemaRef ds:uri="1011fb24-49a0-463f-ada9-a8217d0aa252"/>
    <ds:schemaRef ds:uri="a72d8ac4-480f-42af-94c3-1b0dbed1ee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PSI</Template>
  <TotalTime>0</TotalTime>
  <Words>2318</Words>
  <Application>Microsoft Office PowerPoint</Application>
  <PresentationFormat>Custom</PresentationFormat>
  <Paragraphs>323</Paragraphs>
  <Slides>37</Slides>
  <Notes>22</Notes>
  <HiddenSlides>1</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37</vt:i4>
      </vt:variant>
    </vt:vector>
  </HeadingPairs>
  <TitlesOfParts>
    <vt:vector size="54" baseType="lpstr">
      <vt:lpstr>Roboto</vt:lpstr>
      <vt:lpstr>Times New Roman</vt:lpstr>
      <vt:lpstr>Symbol</vt:lpstr>
      <vt:lpstr>Calibri</vt:lpstr>
      <vt:lpstr>Poppins Black</vt:lpstr>
      <vt:lpstr>Arial</vt:lpstr>
      <vt:lpstr>Poppins Bold</vt:lpstr>
      <vt:lpstr>Roboto Medium</vt:lpstr>
      <vt:lpstr>DengXian</vt:lpstr>
      <vt:lpstr>Poppins</vt:lpstr>
      <vt:lpstr>Wingdings</vt:lpstr>
      <vt:lpstr>Poppins Light</vt:lpstr>
      <vt:lpstr>Roboto Light</vt:lpstr>
      <vt:lpstr>Courier New</vt:lpstr>
      <vt:lpstr>Verdana</vt:lpstr>
      <vt:lpstr>Roboto Light (Body)</vt:lpstr>
      <vt:lpstr>PSI</vt:lpstr>
      <vt:lpstr>PowerPoint Presentation</vt:lpstr>
      <vt:lpstr>Agenda</vt:lpstr>
      <vt:lpstr>Registration and introductions</vt:lpstr>
      <vt:lpstr>1.1 Presentation of the training agenda</vt:lpstr>
      <vt:lpstr>INSERT SCREENSHOT OF AGENDA for YOUR TRAINING HERE.   THIS SHOULD ALSO BE PRINTED AND SHARED WITH PARTICIPANTS.</vt:lpstr>
      <vt:lpstr>1.2 Ground Rules and Expectations</vt:lpstr>
      <vt:lpstr>What rules and expectations should we have for this training? </vt:lpstr>
      <vt:lpstr>Rules: </vt:lpstr>
      <vt:lpstr>PowerPoint Presentation</vt:lpstr>
      <vt:lpstr>PowerPoint Presentation</vt:lpstr>
      <vt:lpstr>General knowledge  pre-test</vt:lpstr>
      <vt:lpstr>1.3 Training objectives</vt:lpstr>
      <vt:lpstr>Training Objectives:  </vt:lpstr>
      <vt:lpstr>PowerPoint Presentation</vt:lpstr>
      <vt:lpstr>1.4 Malaria context</vt:lpstr>
      <vt:lpstr>WhAT IS MALARIA?</vt:lpstr>
      <vt:lpstr>Uncomplicated malaria and severe malaria</vt:lpstr>
      <vt:lpstr>Epidemiological situation - Worldwide</vt:lpstr>
      <vt:lpstr>Epidemiological situation – [COUNTRY]</vt:lpstr>
      <vt:lpstr>MALARIA Prevention</vt:lpstr>
      <vt:lpstr>Malaria diagnosis</vt:lpstr>
      <vt:lpstr>MALARIA Treatment</vt:lpstr>
      <vt:lpstr>PowerPoint Presentation</vt:lpstr>
      <vt:lpstr>1.5 ACTwatch Lite overview</vt:lpstr>
      <vt:lpstr>PowerPoint Presentation</vt:lpstr>
      <vt:lpstr>ACTwatch IS THE key source of data on the availability, price, and market share of malaria commodities IN THE PRIVATE SECTOR </vt:lpstr>
      <vt:lpstr>The ACTWATCH LITE PROJECT IS A Streamlined multi-country market study: </vt:lpstr>
      <vt:lpstr>Why [COUNTRY]?</vt:lpstr>
      <vt:lpstr>PowerPoint Presentation</vt:lpstr>
      <vt:lpstr>DESIGN, METHODS, AND SCOPE</vt:lpstr>
      <vt:lpstr>Fieldwork, Data analysis and Use</vt:lpstr>
      <vt:lpstr>Key Indicators</vt:lpstr>
      <vt:lpstr>DATA COLLECTION TOOLS</vt:lpstr>
      <vt:lpstr>DATA COLLECTION TOOLS</vt:lpstr>
      <vt:lpstr>DATA COLLECTION TOOLS</vt:lpstr>
      <vt:lpstr>ACTwatch Lite: outlet questionnaire flow</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 Ortega-Lambert</dc:creator>
  <cp:lastModifiedBy>Katelyn Woolheater</cp:lastModifiedBy>
  <cp:revision>1</cp:revision>
  <cp:lastPrinted>2020-02-27T21:40:53Z</cp:lastPrinted>
  <dcterms:created xsi:type="dcterms:W3CDTF">2021-03-04T14:07:24Z</dcterms:created>
  <dcterms:modified xsi:type="dcterms:W3CDTF">2025-09-25T18:26:35Z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0x0101001CA194C411A66A43AF5A340052B5B424</vt:lpwstr>
  </property>
  <property fmtid="{D5CDD505-2E9C-101B-9397-08002B2CF9AE}" pid="3" name="MediaServiceImageTags">
    <vt:lpwstr/>
  </property>
</Properties>
</file>